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2D38-1D42-4220-A487-5559A4146805}" type="datetimeFigureOut">
              <a:rPr lang="ru-RU" smtClean="0"/>
              <a:t>28.06.2020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373AF-A12D-4182-A1CE-E3799E104A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7D19-DFF2-4987-97E2-76FC68EEB3AB}" type="datetime1">
              <a:rPr lang="ru-RU" smtClean="0"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4DFC-8E6D-4AE3-8D1F-76A684F858A9}" type="datetime1">
              <a:rPr lang="ru-RU" smtClean="0"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A4DB-81A7-4D33-B6CB-42CD3EC52619}" type="datetime1">
              <a:rPr lang="ru-RU" smtClean="0"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0F2A-18AB-49EB-9ABE-F988EE639D4F}" type="datetime1">
              <a:rPr lang="ru-RU" smtClean="0"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D8AA-0C98-4375-AD2B-A764EB4E173D}" type="datetime1">
              <a:rPr lang="ru-RU" smtClean="0"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8C61-47FE-451F-8705-6AF0183AA9E8}" type="datetime1">
              <a:rPr lang="ru-RU" smtClean="0"/>
              <a:t>28.06.2020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588F-C8DC-491B-87EF-0376B855E931}" type="datetime1">
              <a:rPr lang="ru-RU" smtClean="0"/>
              <a:t>28.06.2020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D075-43AC-47B7-9DE0-B175E92EF272}" type="datetime1">
              <a:rPr lang="ru-RU" smtClean="0"/>
              <a:t>28.06.2020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E6C7-5F76-4224-924A-3F57C859BAAB}" type="datetime1">
              <a:rPr lang="ru-RU" smtClean="0"/>
              <a:t>28.06.2020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7A6C-4CB1-4ABC-9350-5473A4A1651B}" type="datetime1">
              <a:rPr lang="ru-RU" smtClean="0"/>
              <a:t>28.06.2020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5ADD-FA1F-4087-A6C7-19FEF5E5EC88}" type="datetime1">
              <a:rPr lang="ru-RU" smtClean="0"/>
              <a:t>28.06.2020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18E5-4A24-47CB-BBF6-93BA4BD760B3}" type="datetime1">
              <a:rPr lang="ru-RU" smtClean="0"/>
              <a:t>28.06.2020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 имени профессора В.Ф.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645024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Дисциплина: Здоровый человек и его окружение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869160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Стрельникова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Арина Николаевна,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 отделения «сестринское дело»,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курс, группа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08-1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Преподаватель: Черемисина А. А.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Красноярск</a:t>
            </a:r>
          </a:p>
          <a:p>
            <a:pPr algn="ctr"/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204864"/>
            <a:ext cx="6534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Профилактика зависимостей в подростковом возрасте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Интернет зависимость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43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Первая-вторая стадия почти не требуют вмешательства – это естественный интерес, необходимый для жизни в современном мире. Достаточно разговаривать с детьми об их увлечениях и ненавязчиво отслеживать, чем они заняты, о чем пишут в </a:t>
            </a:r>
            <a:r>
              <a:rPr lang="ru-RU" sz="2400" dirty="0" err="1" smtClean="0"/>
              <a:t>соцсетях</a:t>
            </a:r>
            <a:r>
              <a:rPr lang="ru-RU" sz="2400" dirty="0" smtClean="0"/>
              <a:t>, во что играют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2050" name="Picture 2" descr="https://avatars.mds.yandex.net/get-pdb/1340633/38ef7d49-0275-49a4-b4f3-6e5f43be7c22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68760"/>
            <a:ext cx="4098032" cy="504056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Интернет зависимость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5040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Третья стадия свидетельствует о необходимости серьёзного вмешательства, консультаций с психологом. Надо обеспечить ребенку полноценную жизнь в реальности – сильные впечатления, дружную компанию, полезное занятие</a:t>
            </a:r>
            <a:r>
              <a:rPr lang="ru-RU" sz="2400" dirty="0" smtClean="0"/>
              <a:t>.</a:t>
            </a:r>
          </a:p>
          <a:p>
            <a:pPr indent="452438" algn="just"/>
            <a:r>
              <a:rPr lang="ru-RU" sz="2400" dirty="0" smtClean="0"/>
              <a:t>Четвертая стадия, к сожалению, без вмешательства профессионалов может окончиться печально. Обратитесь к школьному  психологу, врачу из поликлиники.</a:t>
            </a:r>
          </a:p>
        </p:txBody>
      </p:sp>
      <p:pic>
        <p:nvPicPr>
          <p:cNvPr id="1026" name="Picture 2" descr="https://wcu-network.org.ua/public/upload/images/orig/070512_1423805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355187" cy="5040239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6400800" cy="1752600"/>
          </a:xfrm>
        </p:spPr>
        <p:txBody>
          <a:bodyPr>
            <a:noAutofit/>
          </a:bodyPr>
          <a:lstStyle/>
          <a:p>
            <a:pPr indent="452438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Курение</a:t>
            </a:r>
          </a:p>
          <a:p>
            <a:pPr indent="452438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Алкоголизация</a:t>
            </a:r>
          </a:p>
          <a:p>
            <a:pPr indent="452438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Наркомания</a:t>
            </a:r>
          </a:p>
          <a:p>
            <a:pPr indent="452438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Интернет зависимость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Курение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25689"/>
            <a:ext cx="4968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Курение в среде подростков вызывает тревогу по нескольким причинам:</a:t>
            </a:r>
          </a:p>
          <a:p>
            <a:pPr indent="452438" algn="just">
              <a:buFont typeface="Arial" pitchFamily="34" charset="0"/>
              <a:buChar char="•"/>
            </a:pPr>
            <a:r>
              <a:rPr lang="ru-RU" sz="2400" dirty="0" smtClean="0"/>
              <a:t>Те, кто начинает ежедневно курить в подростковом возрасте, обычно курят всю жизнь.</a:t>
            </a:r>
          </a:p>
          <a:p>
            <a:pPr indent="452438" algn="just">
              <a:buFont typeface="Arial" pitchFamily="34" charset="0"/>
              <a:buChar char="•"/>
            </a:pPr>
            <a:r>
              <a:rPr lang="ru-RU" sz="2400" dirty="0" smtClean="0"/>
              <a:t>Курение повышает риск развития хронических заболеваний (заболевание сердца, рак легких и других органов, гангрена ног).</a:t>
            </a:r>
          </a:p>
          <a:p>
            <a:pPr indent="452438" algn="just">
              <a:buFont typeface="Arial" pitchFamily="34" charset="0"/>
              <a:buChar char="•"/>
            </a:pPr>
            <a:r>
              <a:rPr lang="ru-RU" sz="2400" dirty="0" smtClean="0"/>
              <a:t>Подростки – курильщики чаще страдают от кашля, одышки и других респираторных симптомов.</a:t>
            </a:r>
            <a:endParaRPr lang="ru-RU" sz="2400" dirty="0"/>
          </a:p>
        </p:txBody>
      </p:sp>
      <p:pic>
        <p:nvPicPr>
          <p:cNvPr id="10242" name="Picture 2" descr="https://avatars.mds.yandex.net/get-zen_doc/1221393/pub_5d51b9780ef8e700ae0fb414_5d51c2559f272100ac7672c1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96752"/>
            <a:ext cx="3383416" cy="5037344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Курение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2925" algn="just"/>
            <a:r>
              <a:rPr lang="ru-RU" sz="2400" dirty="0" smtClean="0"/>
              <a:t>В результате курения незаметно возникает привычка к табаку, к никотину.  Никотин – является </a:t>
            </a:r>
            <a:r>
              <a:rPr lang="ru-RU" sz="2400" dirty="0" err="1" smtClean="0"/>
              <a:t>нейротропным</a:t>
            </a:r>
            <a:r>
              <a:rPr lang="ru-RU" sz="2400" dirty="0" smtClean="0"/>
              <a:t> ядом, действует на проведение и передачу нервного импульса, нарушает действия центральной и периферической нервных систем. К нему привыкают, и без него становится трудно обходиться.</a:t>
            </a:r>
            <a:endParaRPr lang="ru-RU" sz="2400" dirty="0"/>
          </a:p>
        </p:txBody>
      </p:sp>
      <p:pic>
        <p:nvPicPr>
          <p:cNvPr id="9218" name="Picture 2" descr="https://pbs.twimg.com/media/DeOtZ--XUAA_x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68761"/>
            <a:ext cx="3797412" cy="5063216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dirty="0" smtClean="0"/>
              <a:t>Алкоголизация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3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В подростковом возрасте любой алкоголь, даже в очень малом количестве, наносит организму непоправимый вред.</a:t>
            </a:r>
          </a:p>
          <a:p>
            <a:pPr indent="452438" algn="just"/>
            <a:r>
              <a:rPr lang="ru-RU" sz="2400" dirty="0" smtClean="0"/>
              <a:t>Подростковый алкоголизм начинается с семейных застолий. Иногда  детям легкомысленно дают попробовать пиво или сладкое вино. </a:t>
            </a:r>
            <a:endParaRPr lang="ru-RU" sz="2400" dirty="0"/>
          </a:p>
        </p:txBody>
      </p:sp>
      <p:pic>
        <p:nvPicPr>
          <p:cNvPr id="8194" name="Picture 2" descr="https://data.formsbank.com/pdf_docs_html/249/2493/249371/page_1_thumb_b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564489" cy="503736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Алкоголизация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752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При употреблении алкоголя у подростков развивается цирроз печени, возникают такие заболевания, как гепатит, панкреатит, нарушения работы сердца, заболевания эндокринной системы, легочные заболевания, проблемы с </a:t>
            </a:r>
            <a:r>
              <a:rPr lang="ru-RU" sz="2400" dirty="0" smtClean="0"/>
              <a:t>артериальным давлением, снижается устойчивость </a:t>
            </a:r>
            <a:r>
              <a:rPr lang="ru-RU" sz="2400" dirty="0" smtClean="0"/>
              <a:t>к инфекционным </a:t>
            </a:r>
            <a:r>
              <a:rPr lang="ru-RU" sz="2400" dirty="0" smtClean="0"/>
              <a:t>заболеваниям.</a:t>
            </a:r>
            <a:endParaRPr lang="ru-RU" sz="2400" dirty="0"/>
          </a:p>
        </p:txBody>
      </p:sp>
      <p:pic>
        <p:nvPicPr>
          <p:cNvPr id="7170" name="Picture 2" descr="https://thumbs.dreamstime.com/b/%D0%BE%D1%81%D1%82%D0%B0%D0%BD%D0%BE%D0%B2%D0%B8%D1%82%D0%B5-%D1%81%D0%BF%D0%B8%D1%80%D1%82-%D0%B6%D0%B5%D1%81%D1%82%D1%8B-%D1%80%D1%83%D0%BA%D0%BE%D0%B9-s-%D1%87%D0%B5%D0%BB%D0%BE%D0%B2%D0%B5%D0%BA%D0%B0-%D0%B4%D0%BB%D1%8F-%D0%BF%D0%B8%D1%82%D1%8C%D1%8F-%D0%B4%D0%B5%D1%80%D0%B6%D0%B0-1199805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570397" cy="4817627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Наркомания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algn="just"/>
            <a:r>
              <a:rPr lang="ru-RU" sz="2400" dirty="0" smtClean="0"/>
              <a:t>С каждым днем в процесс потребления  наркотиков вовлекается все больше и больше молодых людей.  Приобщение к наркотикам начинается, как правило, в подростковом возрасте (13 лет</a:t>
            </a:r>
            <a:r>
              <a:rPr lang="ru-RU" sz="2400" dirty="0" smtClean="0"/>
              <a:t>).</a:t>
            </a:r>
            <a:endParaRPr lang="ru-RU" sz="2400" dirty="0" smtClean="0"/>
          </a:p>
        </p:txBody>
      </p:sp>
      <p:pic>
        <p:nvPicPr>
          <p:cNvPr id="6146" name="Picture 2" descr="https://funkyimg.com/i/2Hd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433597" cy="504056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Наркомания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968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Последствия злоупотребления наркотиками обнаруживаются спустя 1-2 месяца.</a:t>
            </a:r>
          </a:p>
          <a:p>
            <a:pPr indent="452438" algn="just"/>
            <a:r>
              <a:rPr lang="ru-RU" sz="2400" dirty="0" smtClean="0"/>
              <a:t>У подростков  утрачивается интерес к учебе, появляются прогулы, исчезновения из </a:t>
            </a:r>
            <a:r>
              <a:rPr lang="ru-RU" sz="2400" dirty="0" smtClean="0"/>
              <a:t>дома. </a:t>
            </a:r>
            <a:r>
              <a:rPr lang="ru-RU" sz="2400" dirty="0" smtClean="0"/>
              <a:t>Затем появляется раздражительность, конфликтность, колебания настроения, отмечается снижение интеллекта.</a:t>
            </a:r>
            <a:endParaRPr lang="ru-RU" sz="2400" dirty="0"/>
          </a:p>
        </p:txBody>
      </p:sp>
      <p:pic>
        <p:nvPicPr>
          <p:cNvPr id="5126" name="Picture 6" descr="https://drugoigorod.ru/wp-content/uploads/2017/07/2_aurik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4866" y="1268760"/>
            <a:ext cx="3620605" cy="504056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Интернет зависимость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algn="just"/>
            <a:r>
              <a:rPr lang="ru-RU" sz="2400" dirty="0" smtClean="0"/>
              <a:t>Интернет-зависимость как отдельную форму зависимости выделили в 1995 году. Ученые  установили, что тяга к интернету способствует активации в мозге тех процессов, которые возникают при пристрастии к наркотическим средствам и алкоголю.</a:t>
            </a:r>
            <a:endParaRPr lang="ru-RU" sz="2400" dirty="0"/>
          </a:p>
        </p:txBody>
      </p:sp>
      <p:pic>
        <p:nvPicPr>
          <p:cNvPr id="3074" name="Picture 2" descr="http://sch1.glusk.edu.by/sm.aspx?guid=28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388541" cy="5077164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269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Содержание</vt:lpstr>
      <vt:lpstr>Курение</vt:lpstr>
      <vt:lpstr>Курение</vt:lpstr>
      <vt:lpstr>Алкоголизация</vt:lpstr>
      <vt:lpstr>Алкоголизация</vt:lpstr>
      <vt:lpstr>Наркомания</vt:lpstr>
      <vt:lpstr>Наркомания</vt:lpstr>
      <vt:lpstr>Интернет зависимость</vt:lpstr>
      <vt:lpstr>Интернет зависимость</vt:lpstr>
      <vt:lpstr>Интернет зависимость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Вход</dc:creator>
  <cp:lastModifiedBy>Вход</cp:lastModifiedBy>
  <cp:revision>10</cp:revision>
  <dcterms:created xsi:type="dcterms:W3CDTF">2020-06-27T17:06:38Z</dcterms:created>
  <dcterms:modified xsi:type="dcterms:W3CDTF">2020-06-27T17:31:14Z</dcterms:modified>
</cp:coreProperties>
</file>