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88" r:id="rId6"/>
    <p:sldId id="28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3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634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433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3574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250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866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245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616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841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824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408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01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46E10-02CD-4CBF-88F9-E5486D6ED7FE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933C2-B362-4B00-AAF2-3DF5830EA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20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0244" y="196088"/>
            <a:ext cx="9144000" cy="23876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В.Ф.Войно-Ясенецкого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 Российской Федерации.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0244" y="3206286"/>
            <a:ext cx="9144000" cy="16557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 аптеки и ее структурных подразделений.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5194" y="4543865"/>
            <a:ext cx="37701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Выполнила: студентка 2 курса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Отделения «Фармация»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Группы 204-2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Колесникова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А.Ю.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Проверила: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Тюльпанова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М.В.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Преподаватель по дисциплине ОЭФ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0759" y="6198920"/>
            <a:ext cx="423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Красноярск 2019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1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№2</a:t>
            </a:r>
            <a:endParaRPr lang="ru-RU" dirty="0"/>
          </a:p>
        </p:txBody>
      </p:sp>
      <p:pic>
        <p:nvPicPr>
          <p:cNvPr id="5122" name="Picture 2" descr="https://sun9-50.userapi.com/c857524/v857524962/12aaef/u2jby4Sml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144" y="1448758"/>
            <a:ext cx="3828802" cy="510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33.userapi.com/c854216/v854216962/1b0a7d/x3W-tlNyqU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408" y="1448757"/>
            <a:ext cx="3828802" cy="510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66.userapi.com/c205824/v205824962/1d07a/KdDI0STzkHw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4776" y="1448756"/>
            <a:ext cx="3828801" cy="510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828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№3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sun9-11.userapi.com/c205820/v205820962/1e0bf/6ca7VJOe6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9358" y="1379795"/>
            <a:ext cx="3932248" cy="524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6.userapi.com/c858520/v858520962/93c9e/spYM_PV7M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7777" y="1379795"/>
            <a:ext cx="3936260" cy="52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921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№4(Комната для ЛП, ядовитых и наркотических ЛП) </a:t>
            </a:r>
            <a:endParaRPr lang="ru-RU" dirty="0"/>
          </a:p>
        </p:txBody>
      </p:sp>
      <p:pic>
        <p:nvPicPr>
          <p:cNvPr id="5" name="Содержимое 4" descr="рп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91840" y="1825624"/>
            <a:ext cx="4670474" cy="4645513"/>
          </a:xfrm>
        </p:spPr>
      </p:pic>
    </p:spTree>
    <p:extLst>
      <p:ext uri="{BB962C8B-B14F-4D97-AF65-F5344CB8AC3E}">
        <p14:creationId xmlns:p14="http://schemas.microsoft.com/office/powerpoint/2010/main" xmlns="" val="4417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Сан.узел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sun9-31.userapi.com/c205128/v205128962/1d4d5/7PWXYZwVRD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5128" y="1521836"/>
            <a:ext cx="3766101" cy="50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62.userapi.com/c200820/v200820962/1cb71/nDTyQS30ey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5673" y="1521836"/>
            <a:ext cx="3766100" cy="50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5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для посетителей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sun9-49.userapi.com/c855132/v855132962/1aeab5/zwD9Ey5cr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8340" y="1800984"/>
            <a:ext cx="6028108" cy="45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66.userapi.com/c854228/v854228962/1b0f0b/o1CjghuCNo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6387" y="2726128"/>
            <a:ext cx="3179536" cy="238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440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un9-65.userapi.com/c858320/v858320962/13128a/01sAwR56OI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2101" y="2455352"/>
            <a:ext cx="3752600" cy="28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56.userapi.com/c858216/v858216962/134360/RIwzEaErMA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63"/>
          <a:stretch/>
        </p:blipFill>
        <p:spPr bwMode="auto">
          <a:xfrm>
            <a:off x="268576" y="1405680"/>
            <a:ext cx="3724692" cy="472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48.userapi.com/c857324/v857324962/9122b/nMV8ZjknuPI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3534" y="1405680"/>
            <a:ext cx="3542840" cy="472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716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Шкаф для хранения уборочного инвентаря (внутри и снаружи);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6394" y="1758462"/>
            <a:ext cx="3816934" cy="471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s://sun9-62.userapi.com/c205128/v205128829/1ef6e/uMdmgGsYk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207" y="1871003"/>
            <a:ext cx="3868615" cy="4600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494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9809" y="1463040"/>
            <a:ext cx="5500468" cy="471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1016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sun9-62.userapi.com/c857120/v857120539/94291/TIBIoPUCZS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671" y="1690688"/>
            <a:ext cx="3822658" cy="50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78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Очищающее  от грязи устройство при входе в аптеку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0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262" y="1825625"/>
            <a:ext cx="414049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3574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6935" y="1825625"/>
            <a:ext cx="893298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53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наружных ЛП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esktop\гш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6246" y="1505244"/>
            <a:ext cx="4351506" cy="5106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4862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ЛП </a:t>
            </a:r>
            <a:endParaRPr lang="ru-RU" dirty="0"/>
          </a:p>
        </p:txBody>
      </p:sp>
      <p:pic>
        <p:nvPicPr>
          <p:cNvPr id="4" name="Содержимое 3" descr="вн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297" y="1642745"/>
            <a:ext cx="4125922" cy="4351338"/>
          </a:xfrm>
        </p:spPr>
      </p:pic>
      <p:pic>
        <p:nvPicPr>
          <p:cNvPr id="2050" name="Picture 2" descr="C:\Users\1\Desktop\нег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850" y="1589650"/>
            <a:ext cx="4332841" cy="4360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42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ЛП для инъекций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sun9-17.userapi.com/c853520/v853520962/1adbd5/jxhfE1X9iN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9361" y="1378208"/>
            <a:ext cx="3934628" cy="524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58.userapi.com/c857524/v857524962/12aaf9/ldj8rttUz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8228" y="1825625"/>
            <a:ext cx="5423065" cy="406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71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перевязочного материала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sun9-68.userapi.com/c853524/v853524962/1aecf7/zw0zTCJo5M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7271" y="1517682"/>
            <a:ext cx="4817921" cy="504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76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резиновых изделий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https://sun9-7.userapi.com/c858328/v858328962/1243d7/R0xn-xj3IC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7606" y="1451047"/>
            <a:ext cx="5317588" cy="51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460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ЛРС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sun9-47.userapi.com/c858032/v858032962/131847/X86bnnVlwB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2186" y="1381401"/>
            <a:ext cx="5683346" cy="516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413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sun9-9.userapi.com/c858124/v858124962/1308df/eQjVDFd9IX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4625" y="1825625"/>
            <a:ext cx="6402750" cy="480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38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огнеопасных ЛС</a:t>
            </a:r>
            <a:endParaRPr lang="ru-RU" dirty="0"/>
          </a:p>
        </p:txBody>
      </p:sp>
      <p:pic>
        <p:nvPicPr>
          <p:cNvPr id="3074" name="Picture 2" descr="C:\Users\1\Desktop\анш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923" y="1364566"/>
            <a:ext cx="3737550" cy="5050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308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ЛП, стоящих на ПКУ</a:t>
            </a:r>
            <a:endParaRPr lang="ru-RU" dirty="0"/>
          </a:p>
        </p:txBody>
      </p:sp>
      <p:pic>
        <p:nvPicPr>
          <p:cNvPr id="4098" name="Picture 2" descr="C:\Users\1\Desktop\ное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6413" y="1561514"/>
            <a:ext cx="3826412" cy="4783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0494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sun9-72.userapi.com/c857724/v857724962/131027/UD3kMipPz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5831" y="1450213"/>
            <a:ext cx="3889950" cy="518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49.userapi.com/c854128/v854128962/1b14b0/cbnuv2OwJH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6530" y="1452398"/>
            <a:ext cx="3823344" cy="509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042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орговый 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370" y="1434905"/>
            <a:ext cx="4572000" cy="477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s://sun9-58.userapi.com/c858532/v858532290/95c88/Im2HUom3M4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4528" y="1463041"/>
            <a:ext cx="4979963" cy="4740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515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ара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6093" y="1111347"/>
            <a:ext cx="3868616" cy="5247249"/>
          </a:xfrm>
        </p:spPr>
      </p:pic>
      <p:pic>
        <p:nvPicPr>
          <p:cNvPr id="4098" name="Picture 2" descr="https://sun9-60.userapi.com/c858132/v858132352/12ccdd/-kGpp7b986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5884" y="1069145"/>
            <a:ext cx="4065563" cy="5190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9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A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Хранение </a:t>
            </a:r>
            <a:r>
              <a:rPr lang="ru-RU" dirty="0">
                <a:solidFill>
                  <a:srgbClr val="00000A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фальсифицированных, недоброкачественных, контрафактных ЛП, а также ЛП с истекшим сроком годности</a:t>
            </a:r>
            <a:endParaRPr lang="ru-RU" dirty="0"/>
          </a:p>
        </p:txBody>
      </p:sp>
      <p:pic>
        <p:nvPicPr>
          <p:cNvPr id="4" name="Содержимое 3" descr="пр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7010" y="2022572"/>
            <a:ext cx="4702437" cy="4462634"/>
          </a:xfrm>
        </p:spPr>
      </p:pic>
      <p:pic>
        <p:nvPicPr>
          <p:cNvPr id="7170" name="Picture 2" descr="https://sun9-68.userapi.com/c855028/v855028352/1b3e07/8R07TcrmZ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2" y="1955408"/>
            <a:ext cx="3929573" cy="4543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08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A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Тара для сбора медицинских отходов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sun9-6.userapi.com/c857228/v857228962/93770/jr9BkRE19-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543" y="1536309"/>
            <a:ext cx="3882035" cy="517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60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3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94228"/>
            <a:ext cx="10515600" cy="48827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0899" y="2180493"/>
            <a:ext cx="5904656" cy="41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555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заведующей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20.userapi.com/c858324/v858324962/12ba35/8i1I94Q9FH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494" y="1759462"/>
            <a:ext cx="3656405" cy="487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9.userapi.com/c855432/v855432962/1a600f/siN_4yJohV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9368" y="1759463"/>
            <a:ext cx="3656403" cy="487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982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оптометриста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sun9-18.userapi.com/c858432/v858432962/12e126/fh2q_H3d3Y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874" y="1590949"/>
            <a:ext cx="3706706" cy="494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1642" y="1505243"/>
            <a:ext cx="4107767" cy="495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122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https://sun9-22.userapi.com/c205520/v205520962/1d1f8/UnQeDd1vxa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108" y="1532023"/>
            <a:ext cx="3703906" cy="493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un9-22.userapi.com/c206616/v206616962/1d12a/b7hFuwQGW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8909" y="1532023"/>
            <a:ext cx="3705101" cy="494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30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Гардеробная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un9-59.userapi.com/c858228/v858228962/1266b0/u9RevVbgg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5617" y="1481864"/>
            <a:ext cx="3779144" cy="50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.userapi.com/c857232/v857232962/93640/f0wZ9JZYJr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3977" y="1481863"/>
            <a:ext cx="3779145" cy="50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28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отдыха персонала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un9-18.userapi.com/c205716/v205716962/1e125/TxRSZJRbyy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377" y="1690686"/>
            <a:ext cx="3683995" cy="491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7.userapi.com/c204824/v204824962/1d6e2/rrGPmmf5Z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7306" y="1690686"/>
            <a:ext cx="3683995" cy="491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223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№1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sun9-68.userapi.com/c200820/v200820962/1cb85/_MTAj7Kbw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4994" y="1415421"/>
            <a:ext cx="3878809" cy="51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18.userapi.com/c200520/v200520962/1d14d/wQH8u8LE2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8850" y="1415420"/>
            <a:ext cx="3878809" cy="51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01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172</Words>
  <Application>Microsoft Office PowerPoint</Application>
  <PresentationFormat>Произвольный</PresentationFormat>
  <Paragraphs>41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В.Ф.Войно-Ясенецкого»  Министерства здравоохранения Российской Федерации. Фармацевтический колледж</vt:lpstr>
      <vt:lpstr>Вывеска</vt:lpstr>
      <vt:lpstr>Торговый зал</vt:lpstr>
      <vt:lpstr>Кабинет заведующей </vt:lpstr>
      <vt:lpstr>Кабинет оптометриста</vt:lpstr>
      <vt:lpstr>Бухгалтерия</vt:lpstr>
      <vt:lpstr>Гардеробная</vt:lpstr>
      <vt:lpstr>Комната отдыха персонала</vt:lpstr>
      <vt:lpstr>Материальная №1</vt:lpstr>
      <vt:lpstr>Материальная №2</vt:lpstr>
      <vt:lpstr>Материальная №3</vt:lpstr>
      <vt:lpstr>Материальная №4(Комната для ЛП, ядовитых и наркотических ЛП) </vt:lpstr>
      <vt:lpstr>Сан.узел</vt:lpstr>
      <vt:lpstr>Информационный стенд для посетителей</vt:lpstr>
      <vt:lpstr>Рабочее место фармацевта</vt:lpstr>
      <vt:lpstr> Шкаф для хранения уборочного инвентаря (внутри и снаружи);</vt:lpstr>
      <vt:lpstr>Промаркированный уборочный инвентарь</vt:lpstr>
      <vt:lpstr>Фармацевт в санитарной одежде</vt:lpstr>
      <vt:lpstr>Очищающее  от грязи устройство при входе в аптеку</vt:lpstr>
      <vt:lpstr>Хранение наружных ЛП</vt:lpstr>
      <vt:lpstr>Хранение внутренних ЛП </vt:lpstr>
      <vt:lpstr>Хранение ЛП для инъекций</vt:lpstr>
      <vt:lpstr>Хранение перевязочного материала</vt:lpstr>
      <vt:lpstr>Хранение резиновых изделий</vt:lpstr>
      <vt:lpstr>Хранение ЛРС</vt:lpstr>
      <vt:lpstr>Хранение парафармацевтической продукции</vt:lpstr>
      <vt:lpstr>Хранение огнеопасных ЛС</vt:lpstr>
      <vt:lpstr>Хранение ЛП, стоящих на ПКУ</vt:lpstr>
      <vt:lpstr>Холодильник</vt:lpstr>
      <vt:lpstr>Карантинные зоны</vt:lpstr>
      <vt:lpstr>Хранение фальсифицированных, недоброкачественных, контрафактных ЛП, а также ЛП с истекшим сроком годности</vt:lpstr>
      <vt:lpstr>Тара для сбора медицинских отходов</vt:lpstr>
      <vt:lpstr>Слайд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В.Ф.Войно-Ясенецкого»  Министерства здравоохранения Российской Федерации. Фармацевтический колледж</dc:title>
  <dc:creator>user</dc:creator>
  <cp:lastModifiedBy>1</cp:lastModifiedBy>
  <cp:revision>11</cp:revision>
  <dcterms:created xsi:type="dcterms:W3CDTF">2019-12-25T10:40:35Z</dcterms:created>
  <dcterms:modified xsi:type="dcterms:W3CDTF">2019-12-27T07:36:07Z</dcterms:modified>
</cp:coreProperties>
</file>