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62F2-D20B-49C1-B98C-F35FCE070CC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90B-A166-4B1D-8432-EE153D94C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62F2-D20B-49C1-B98C-F35FCE070CC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90B-A166-4B1D-8432-EE153D94C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62F2-D20B-49C1-B98C-F35FCE070CC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90B-A166-4B1D-8432-EE153D94C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62F2-D20B-49C1-B98C-F35FCE070CC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90B-A166-4B1D-8432-EE153D94C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62F2-D20B-49C1-B98C-F35FCE070CC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90B-A166-4B1D-8432-EE153D94C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62F2-D20B-49C1-B98C-F35FCE070CC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90B-A166-4B1D-8432-EE153D94C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62F2-D20B-49C1-B98C-F35FCE070CC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90B-A166-4B1D-8432-EE153D94C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62F2-D20B-49C1-B98C-F35FCE070CC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90B-A166-4B1D-8432-EE153D94C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62F2-D20B-49C1-B98C-F35FCE070CC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90B-A166-4B1D-8432-EE153D94C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62F2-D20B-49C1-B98C-F35FCE070CC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90B-A166-4B1D-8432-EE153D94C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62F2-D20B-49C1-B98C-F35FCE070CC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90B-A166-4B1D-8432-EE153D94C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E62F2-D20B-49C1-B98C-F35FCE070CC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E090B-A166-4B1D-8432-EE153D94C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785949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колледж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171451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 товаров аптечного ассортимента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3438" y="5072074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 Стулова Е.С.</a:t>
            </a:r>
          </a:p>
          <a:p>
            <a:r>
              <a:rPr lang="ru-RU" dirty="0" smtClean="0"/>
              <a:t>Руководитель: </a:t>
            </a:r>
            <a:r>
              <a:rPr lang="ru-RU" dirty="0" err="1" smtClean="0"/>
              <a:t>Тюльпанова</a:t>
            </a:r>
            <a:r>
              <a:rPr lang="ru-RU" dirty="0" smtClean="0"/>
              <a:t> М.В.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Лекарственные средства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Медицинская техника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Изделия мед. назначения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Парафармацевтическая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продукция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tabletka-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9048" y="4286232"/>
            <a:ext cx="3044952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степени рекомендации отпуска: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рецептурные препараты;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безрецептурные препараты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скорости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 с устойчивой и быстрой реализацией;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 с замедленной реализацией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9" name="Рисунок 8" descr="samye-luchshie-i-effektivnye-tabletki-ot-angin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000504"/>
            <a:ext cx="4429156" cy="26431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степени готовности к отпуску: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готовые лекарственные препараты (ГЛП);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экстемпоральные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ЛП, т.е. изготовленные в аптечных организациях.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степени патентной защиты</a:t>
            </a:r>
            <a:r>
              <a:rPr lang="ru-RU" dirty="0"/>
              <a:t>: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оригинальные ЛП;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дженерики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7" name="Рисунок 6" descr="19982968-3d-white-people-as-doc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52" y="3071810"/>
            <a:ext cx="3286148" cy="3786190"/>
          </a:xfrm>
          <a:prstGeom prst="rect">
            <a:avLst/>
          </a:prstGeom>
        </p:spPr>
      </p:pic>
      <p:pic>
        <p:nvPicPr>
          <p:cNvPr id="8" name="Рисунок 7" descr="pharmo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4429108"/>
            <a:ext cx="4636194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 ЛС относятся: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1) фармакологические средства — вещества или смесь веществ в определенной лекарственной форме с установленной фармакологической активностью, являющиеся объектами клинических испытаний;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2) лекарственные препараты — дозированные ЛС в адекватной для индивидуального применения лекарственной форме и оптимальном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мед. технике относятся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приборы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аппараты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инструменты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оборудование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расходные материалы, применяемые для диагностики, лечения, профилактики и стоматологической помощи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населению.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1522671807.79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4071942"/>
            <a:ext cx="4500594" cy="2643206"/>
          </a:xfrm>
          <a:prstGeom prst="rect">
            <a:avLst/>
          </a:prstGeom>
        </p:spPr>
      </p:pic>
      <p:pic>
        <p:nvPicPr>
          <p:cNvPr id="5" name="Рисунок 4" descr="5Pcs-set-Pro-Stainless-Steel-Dental-Instruments-Oral-Care-Teeth-Scraper-Waxing-Carving-Kit-Teeth-Cle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0338" y="4438885"/>
            <a:ext cx="4143404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Парафармацевтическая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продукция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пищевые и аналогичные им товары, содержащие биологически активные вещества и обладающие лечебно-профилактическим эффектом, подтвержденным фармакологическим заключением.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image-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3429000"/>
            <a:ext cx="5214950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парафармацевтической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продукции относится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лечебно-косметические товары, не предназначенные для декоративных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санитарно-гигиенические средства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минеральные 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диетическое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детское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питание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очковая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защиты растений от болезней и вредителей;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санитарии и гигиены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3057817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976" y="4357670"/>
            <a:ext cx="3429024" cy="2500330"/>
          </a:xfrm>
          <a:prstGeom prst="rect">
            <a:avLst/>
          </a:prstGeom>
        </p:spPr>
      </p:pic>
      <p:pic>
        <p:nvPicPr>
          <p:cNvPr id="5" name="Рисунок 4" descr="banka-s-krem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5000612"/>
            <a:ext cx="3334124" cy="1857388"/>
          </a:xfrm>
          <a:prstGeom prst="rect">
            <a:avLst/>
          </a:prstGeom>
        </p:spPr>
      </p:pic>
      <p:pic>
        <p:nvPicPr>
          <p:cNvPr id="6" name="Рисунок 5" descr="1829587359915322_52c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7950" y="2071678"/>
            <a:ext cx="2214578" cy="204667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2928934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189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колледж </vt:lpstr>
      <vt:lpstr>Классификация</vt:lpstr>
      <vt:lpstr>Классификация</vt:lpstr>
      <vt:lpstr>Классификация</vt:lpstr>
      <vt:lpstr>К ЛС относятся:</vt:lpstr>
      <vt:lpstr>К мед. технике относятся</vt:lpstr>
      <vt:lpstr>Парафармацевтическая продукция</vt:lpstr>
      <vt:lpstr>К парафармацевтической продукции относится: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колледж</dc:title>
  <dc:creator>Home</dc:creator>
  <cp:lastModifiedBy>Home</cp:lastModifiedBy>
  <cp:revision>6</cp:revision>
  <dcterms:created xsi:type="dcterms:W3CDTF">2019-12-27T13:03:53Z</dcterms:created>
  <dcterms:modified xsi:type="dcterms:W3CDTF">2021-03-30T12:21:17Z</dcterms:modified>
</cp:coreProperties>
</file>