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14A3-E963-42CA-A9B3-1D199E1B125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6026-F71D-48A0-8918-4E4DE8CA0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14A3-E963-42CA-A9B3-1D199E1B125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6026-F71D-48A0-8918-4E4DE8CA0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14A3-E963-42CA-A9B3-1D199E1B125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6026-F71D-48A0-8918-4E4DE8CA0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14A3-E963-42CA-A9B3-1D199E1B125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6026-F71D-48A0-8918-4E4DE8CA0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14A3-E963-42CA-A9B3-1D199E1B125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6026-F71D-48A0-8918-4E4DE8CA0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14A3-E963-42CA-A9B3-1D199E1B125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6026-F71D-48A0-8918-4E4DE8CA0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14A3-E963-42CA-A9B3-1D199E1B125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6026-F71D-48A0-8918-4E4DE8CA0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14A3-E963-42CA-A9B3-1D199E1B125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6026-F71D-48A0-8918-4E4DE8CA0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14A3-E963-42CA-A9B3-1D199E1B125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6026-F71D-48A0-8918-4E4DE8CA0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14A3-E963-42CA-A9B3-1D199E1B125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6026-F71D-48A0-8918-4E4DE8CA0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14A3-E963-42CA-A9B3-1D199E1B125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77D6026-F71D-48A0-8918-4E4DE8CA04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5D14A3-E963-42CA-A9B3-1D199E1B125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7D6026-F71D-48A0-8918-4E4DE8CA04E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571612"/>
            <a:ext cx="7500942" cy="32861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Лекция № </a:t>
            </a:r>
            <a:r>
              <a:rPr lang="ru-RU" sz="36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11</a:t>
            </a:r>
            <a:br>
              <a:rPr lang="ru-RU" sz="36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Сестринский уход при нарушении удовлетворения потребности в  </a:t>
            </a:r>
            <a:r>
              <a:rPr lang="ru-RU" sz="36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движении, сне, поддержании температуры тела.</a:t>
            </a:r>
            <a:r>
              <a:rPr lang="ru-RU" sz="36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57224" y="214291"/>
            <a:ext cx="757240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ГБОУ ВПО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КрасГМУ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Им.проф.В.Ф.Войно-Ясенецкого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России</a:t>
            </a:r>
          </a:p>
          <a:p>
            <a:pPr algn="ctr" eaLnBrk="0" hangingPunct="0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Фармацевтический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колледж</a:t>
            </a:r>
          </a:p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6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785786" y="5214950"/>
            <a:ext cx="7926405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/>
              <a:t>Подготовил преподаватель </a:t>
            </a:r>
            <a:endParaRPr lang="ru-RU" sz="2800" dirty="0" smtClean="0"/>
          </a:p>
          <a:p>
            <a:r>
              <a:rPr lang="ru-RU" sz="2800" dirty="0" smtClean="0"/>
              <a:t>Битковская </a:t>
            </a:r>
            <a:r>
              <a:rPr lang="ru-RU" sz="2800" dirty="0"/>
              <a:t>В.Г.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24744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/>
              <a:t>разница между утренней и вечерней температурой составляет в среднем 0,3-0,5 градусов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У людей пожилого и старческого возраста температура тела несколько ниже, чем у молодых и людей среднего возраста</a:t>
            </a:r>
            <a:endParaRPr lang="ru-RU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600" dirty="0" smtClean="0"/>
              <a:t>В норме температура тела несколько повышается: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 после приема пищи,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 выполнения физической нагрузки, 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выраженном эмоциональном состоянии,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 У женщин в период беременности и менструальном периоде</a:t>
            </a:r>
            <a:endParaRPr lang="ru-RU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1087"/>
            <a:ext cx="6264696" cy="657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85794"/>
            <a:ext cx="8424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температуру тела принято измерять два раза в день - </a:t>
            </a:r>
            <a:r>
              <a:rPr lang="ru-RU" sz="4400" b="1" dirty="0" smtClean="0"/>
              <a:t>утром</a:t>
            </a:r>
            <a:r>
              <a:rPr lang="ru-RU" sz="4400" dirty="0" smtClean="0"/>
              <a:t> после сна и натощак (7-9 часов) и </a:t>
            </a:r>
            <a:r>
              <a:rPr lang="ru-RU" sz="4400" b="1" dirty="0" smtClean="0"/>
              <a:t>вечером</a:t>
            </a:r>
            <a:r>
              <a:rPr lang="ru-RU" sz="4400" dirty="0" smtClean="0"/>
              <a:t> после дневного отдыха и перед ужином (17 -19 часов)</a:t>
            </a:r>
            <a:endParaRPr lang="ru-RU" sz="4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3808062" cy="515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35696" y="404664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Устройство термометра</a:t>
            </a:r>
            <a:endParaRPr lang="ru-RU" sz="2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700808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погружение полное или на 4/5 длины резервуаром вниз в 3% раствор перекиси водорода на 80 минут.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476672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Дезинфекция термометра</a:t>
            </a:r>
            <a:endParaRPr lang="ru-RU" sz="32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99592" y="260648"/>
            <a:ext cx="74168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Правила техники безопасности с приборами, содержащими ртуть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12776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ВНИМАНИЕ</a:t>
            </a:r>
            <a:r>
              <a:rPr lang="ru-RU" sz="2800" dirty="0" smtClean="0"/>
              <a:t>: пары ртути являются нейротоксическим ядом.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340768"/>
            <a:ext cx="3006207" cy="19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28596" y="3571876"/>
            <a:ext cx="842493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Необходимо сразу собрать и утилизировать ртуть. При этом необходимо удалить пациентов из помещения. Собрать ртуть можно при помощи пылесоса или мякиша свежего хлеба, как бы промокая им шарики ртути. Собранную ртуть необходимо поместить в герметически закрытый стеклянный сосуд. После этого тщательно вымыть руки.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714356"/>
            <a:ext cx="853244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  <a:tab pos="9144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источники: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  <a:tab pos="9144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Учебники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  <a:tab pos="9144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Мухина С.А.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Тарновская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И.И. Теоретические основы сестринского дела: Учебник. – 2-е изд.,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 доп. – М.: ГЭОТАР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2008.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  <a:tab pos="9144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Мухина С. А. 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Тарновская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И. И. «Практическое руководство к предмету «Основы сестринского дела»  Москва Издательская группа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Гэотар-Медиа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2008.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  <a:tab pos="9144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Обуховец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Т.П., Склярова Т.А., Чернова О.В. Основы сестринского дела. – Ростов е/д.: Феникс, 2002. – (Медицина для вас).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  <a:tab pos="9144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Основы сестринского дела: введение в предмет, сестринский процесс. ∕Составитель С.Е. Хвощёва. – М.: ГОУ ВУНМЦ по непрерывному   медицинскому и фармацевтическому образованию, 2001.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  <a:tab pos="9144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Островская И.В., Широкова Н.В. Основы сестринского дела: Учебник. – М.: ГЭОТАР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2008.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  <a:tab pos="9144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Дополнительные источники: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  <a:tab pos="9144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Сестринский процесс: Учеб. пособие: Пер. с англ. ∕Под общ. ред. Проф. Г.М. Перфильевой. – М.: ГЭОТАР-МЕД, 2001.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  <a:tab pos="9144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Шпирина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А.И., Коноплёва Е.Л., Евстафьева О.Н. Сестринский процесс, универсальные потребности человека в здоровье и болезни ∕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Пособие для преподавателей и студентов. М.; ВУНМЦ 2002.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11560" y="692696"/>
            <a:ext cx="799288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Положение в постели: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активное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пациент самостоятельно двигается в пределах назначенного режима  двигательной активности;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пассивное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пациент не может самостоятельно двигаться;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вынужденное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положение, которое пациент занимает для облегчения своего состояния (уменьшения боли, одышки, кашля).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51520" y="332656"/>
            <a:ext cx="838842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Проблемы пациента связанные с потребностью в движении.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Ограничение подвижности вследствие заболевания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Полная неподвижность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Высокий риск падений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Чувство физической утраты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Риск развития пролежней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Снижение мышечного тонуса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Сестринские вмешательства: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Обучить пациента и его родственников, предоставить им информацию о возможности пациента двигаться.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089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Определять степень ограничения подвижности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Проводить первичную оценку реакций пациента при риске образования пролежней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Организовать уход при риске образования пролежней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Оказать помощь при наличии пролежней, нарушении целостности кожных покровов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Стремиться поддерживать комфортные и безопасные условия при передвижении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Обучить пациента комплексу ЛФК и приемам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самомассажа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конечностей.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Побуждать пациента вставать с кровати и ходить каждый час с помощью помощника.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331640" y="260648"/>
            <a:ext cx="68762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Сестринский уход при нарушении удовлетворения потребностей во сне.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57340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Правила, способствующие улучшению сна</a:t>
            </a:r>
            <a:endParaRPr lang="ru-RU" sz="2800" b="1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95536" y="1411034"/>
            <a:ext cx="849694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всегда ложиться спать в установленное время (не засыпать и не дремать в дневные часы);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кровати находиться только во время сна (если у пациента постельный режим, надо как можно больше находиться в сидячем положении, лучше в кресле, а не в кровати);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ограничить или полностью отказаться от возбуждающих напитков, особенно во второй половине дня (чай, кофе, алкоголь);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сократить прием жидкости на ночь;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142852"/>
            <a:ext cx="8676456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увеличить дневную активность (упражнения, прогулки, игры, занятия);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организовать покой во время ночного сна, особенно утром и вечером (телефон, будильник, голоса и т. д.);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исключить бесконтрольный прием снотворных;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употреблять теплое питье на ночь в небольшом объеме;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обеспечить удобный матрац (твердый и упругий);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перед сном хорошо проветрить помещение, поддерживать температуру 20-21°С;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1520" y="1077217"/>
            <a:ext cx="853244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принять теплую ванную или душ.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Если больной находится на длительном постельном режиме не давайте больному спать и дремать днем.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Заставляйте делать его физические упражнения в постели.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Постарайтесь в течение дня обеспечить больному смену положений: сидячее в постели, сидячее в кресле, прогулки в кресле.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Перестилайте перед сном постель, взбивайте матрац и подушки.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475656" y="332656"/>
            <a:ext cx="66602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Потребность пациента в поддержании нормальной температуры тела.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340768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Температура тела </a:t>
            </a:r>
            <a:r>
              <a:rPr lang="ru-RU" sz="3200" dirty="0" smtClean="0"/>
              <a:t>- комплексный показатель теплового состояния организма человека, отражающий сложные отношения между теплопродукцией (выработкой тепла) различных органов и тканей и теплообменом между ними и внешней средой. 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929198"/>
            <a:ext cx="1833779" cy="147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</TotalTime>
  <Words>837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Лекция № 11  Сестринский уход при нарушении удовлетворения потребности в  движении, сне, поддержании температуры тела.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 11 Сестринский уход при нарушении удовлетворения потребности в  движении. </dc:title>
  <dc:creator>Венера</dc:creator>
  <cp:lastModifiedBy>Venera</cp:lastModifiedBy>
  <cp:revision>24</cp:revision>
  <dcterms:created xsi:type="dcterms:W3CDTF">2012-08-13T08:40:47Z</dcterms:created>
  <dcterms:modified xsi:type="dcterms:W3CDTF">2021-09-10T06:05:29Z</dcterms:modified>
</cp:coreProperties>
</file>