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5" r:id="rId19"/>
    <p:sldId id="27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79B0C-26BE-491C-BD3F-790D4D23F37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99529-EDFC-4CF5-A4CC-36F314536786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Травмы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2E53F-565C-4307-864E-65634776CD6A}" type="parTrans" cxnId="{2F888B17-655D-4CE0-AFDA-B77702F3465E}">
      <dgm:prSet/>
      <dgm:spPr/>
      <dgm:t>
        <a:bodyPr/>
        <a:lstStyle/>
        <a:p>
          <a:endParaRPr lang="ru-RU"/>
        </a:p>
      </dgm:t>
    </dgm:pt>
    <dgm:pt modelId="{4EF8F67E-CE2E-491C-B601-C092870ED2E6}" type="sibTrans" cxnId="{2F888B17-655D-4CE0-AFDA-B77702F3465E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Ревматические заболевания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8ED33F-9375-4CE9-88F1-4C4417223164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Синовиальная жидкость вязкая и с высокой концентрацией фибрина 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0E7C1BEF-C8DF-4317-893D-47F2B9629092}" type="parTrans" cxnId="{3BDB551D-9152-4578-A53B-C0CB3573EDAC}">
      <dgm:prSet/>
      <dgm:spPr/>
      <dgm:t>
        <a:bodyPr/>
        <a:lstStyle/>
        <a:p>
          <a:endParaRPr lang="ru-RU"/>
        </a:p>
      </dgm:t>
    </dgm:pt>
    <dgm:pt modelId="{4E750F40-6D37-4CB8-A5D8-576FC0D0D086}" type="sibTrans" cxnId="{3BDB551D-9152-4578-A53B-C0CB3573EDAC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657E6CF5-BF84-448F-8E77-85A17B29EFC0}">
      <dgm:prSet phldrT="[Текст]"/>
      <dgm:spPr/>
      <dgm:t>
        <a:bodyPr/>
        <a:lstStyle/>
        <a:p>
          <a:endParaRPr lang="ru-RU" dirty="0"/>
        </a:p>
      </dgm:t>
    </dgm:pt>
    <dgm:pt modelId="{51220851-9837-4A50-AEFD-04745716AE6D}" type="parTrans" cxnId="{F20575D2-7C70-4ABB-8384-66FFDF3A1CD4}">
      <dgm:prSet/>
      <dgm:spPr/>
      <dgm:t>
        <a:bodyPr/>
        <a:lstStyle/>
        <a:p>
          <a:endParaRPr lang="ru-RU"/>
        </a:p>
      </dgm:t>
    </dgm:pt>
    <dgm:pt modelId="{C6294C87-1186-4B21-8B16-DF42A4D1DB8D}" type="sibTrans" cxnId="{F20575D2-7C70-4ABB-8384-66FFDF3A1CD4}">
      <dgm:prSet/>
      <dgm:spPr/>
      <dgm:t>
        <a:bodyPr/>
        <a:lstStyle/>
        <a:p>
          <a:endParaRPr lang="ru-RU"/>
        </a:p>
      </dgm:t>
    </dgm:pt>
    <dgm:pt modelId="{8325D507-E650-4CD4-8E58-49C9EAA9C293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Раздражение синовиальной оболочки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B5427-FCD1-4DF8-A083-F09856FF8362}" type="parTrans" cxnId="{A079D0AF-6FB9-4556-8908-F32313FFD091}">
      <dgm:prSet/>
      <dgm:spPr/>
      <dgm:t>
        <a:bodyPr/>
        <a:lstStyle/>
        <a:p>
          <a:endParaRPr lang="ru-RU"/>
        </a:p>
      </dgm:t>
    </dgm:pt>
    <dgm:pt modelId="{5B081E4C-25AD-4D7A-A9B9-F5A9BFB3DAF3}" type="sibTrans" cxnId="{A079D0AF-6FB9-4556-8908-F32313FFD091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BA836B0-CFAC-4D18-BEE5-3B655C64D013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Остеоартроз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04E341-C7C9-49CC-A353-4A6CC964C93C}" type="parTrans" cxnId="{0D5EAAE9-4D55-4BC1-9485-B72D70839F61}">
      <dgm:prSet/>
      <dgm:spPr/>
      <dgm:t>
        <a:bodyPr/>
        <a:lstStyle/>
        <a:p>
          <a:endParaRPr lang="ru-RU"/>
        </a:p>
      </dgm:t>
    </dgm:pt>
    <dgm:pt modelId="{F3CBA02D-E0E7-47D8-A717-A03327CB2C0D}" type="sibTrans" cxnId="{0D5EAAE9-4D55-4BC1-9485-B72D70839F61}">
      <dgm:prSet/>
      <dgm:spPr>
        <a:noFill/>
        <a:ln>
          <a:noFill/>
        </a:ln>
      </dgm:spPr>
      <dgm:t>
        <a:bodyPr/>
        <a:lstStyle/>
        <a:p>
          <a:endParaRPr lang="ru-RU" dirty="0"/>
        </a:p>
      </dgm:t>
    </dgm:pt>
    <dgm:pt modelId="{E4B86623-E192-4534-A10C-D95BAD391F77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Полиартрит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95871-0916-418A-A6FA-504A02CD1B8A}" type="parTrans" cxnId="{36452749-B9FB-4472-96D2-45EE716A5C0B}">
      <dgm:prSet/>
      <dgm:spPr/>
      <dgm:t>
        <a:bodyPr/>
        <a:lstStyle/>
        <a:p>
          <a:endParaRPr lang="ru-RU"/>
        </a:p>
      </dgm:t>
    </dgm:pt>
    <dgm:pt modelId="{9F7032D4-D175-445F-BB54-BF9652FDA7ED}" type="sibTrans" cxnId="{36452749-B9FB-4472-96D2-45EE716A5C0B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39CEBD1C-CDC2-4E1B-835E-1A6B56D3BC41}" type="pres">
      <dgm:prSet presAssocID="{9B479B0C-26BE-491C-BD3F-790D4D23F37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9D72A30-5411-47EA-8FCC-2E1D673B55DB}" type="pres">
      <dgm:prSet presAssocID="{69599529-EDFC-4CF5-A4CC-36F314536786}" presName="composite" presStyleCnt="0"/>
      <dgm:spPr/>
    </dgm:pt>
    <dgm:pt modelId="{F5110FB4-69F4-4710-9A07-F39B577FDE5C}" type="pres">
      <dgm:prSet presAssocID="{69599529-EDFC-4CF5-A4CC-36F314536786}" presName="Parent1" presStyleLbl="node1" presStyleIdx="0" presStyleCnt="10" custScaleX="790994" custScaleY="199753" custLinFactX="392704" custLinFactNeighborX="400000" custLinFactNeighborY="159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D5D46-C8EB-44F5-9EA7-8B997E43574A}" type="pres">
      <dgm:prSet presAssocID="{69599529-EDFC-4CF5-A4CC-36F314536786}" presName="Childtext1" presStyleLbl="revTx" presStyleIdx="0" presStyleCnt="5" custLinFactNeighborX="67015" custLinFactNeighborY="9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47BEB-8DF1-4362-AABD-975C0B707AD2}" type="pres">
      <dgm:prSet presAssocID="{69599529-EDFC-4CF5-A4CC-36F314536786}" presName="BalanceSpacing" presStyleCnt="0"/>
      <dgm:spPr/>
    </dgm:pt>
    <dgm:pt modelId="{97568177-1246-4B0D-BD9F-C690DC43C177}" type="pres">
      <dgm:prSet presAssocID="{69599529-EDFC-4CF5-A4CC-36F314536786}" presName="BalanceSpacing1" presStyleCnt="0"/>
      <dgm:spPr/>
    </dgm:pt>
    <dgm:pt modelId="{7DCC259E-9919-45DF-9416-60609827FE2C}" type="pres">
      <dgm:prSet presAssocID="{4EF8F67E-CE2E-491C-B601-C092870ED2E6}" presName="Accent1Text" presStyleLbl="node1" presStyleIdx="1" presStyleCnt="10" custScaleX="927962" custScaleY="274609" custLinFactX="-500000" custLinFactNeighborX="-540419" custLinFactNeighborY="29979"/>
      <dgm:spPr/>
      <dgm:t>
        <a:bodyPr/>
        <a:lstStyle/>
        <a:p>
          <a:endParaRPr lang="ru-RU"/>
        </a:p>
      </dgm:t>
    </dgm:pt>
    <dgm:pt modelId="{525DEB4C-D923-4065-9CAD-13EB37361033}" type="pres">
      <dgm:prSet presAssocID="{4EF8F67E-CE2E-491C-B601-C092870ED2E6}" presName="spaceBetweenRectangles" presStyleCnt="0"/>
      <dgm:spPr/>
    </dgm:pt>
    <dgm:pt modelId="{B158E7A3-24F1-4342-92FC-BF74CD86F21D}" type="pres">
      <dgm:prSet presAssocID="{BD8ED33F-9375-4CE9-88F1-4C4417223164}" presName="composite" presStyleCnt="0"/>
      <dgm:spPr/>
    </dgm:pt>
    <dgm:pt modelId="{EFCAE292-8E33-4376-89E4-564D5517B2FF}" type="pres">
      <dgm:prSet presAssocID="{BD8ED33F-9375-4CE9-88F1-4C4417223164}" presName="Parent1" presStyleLbl="node1" presStyleIdx="2" presStyleCnt="10" custScaleX="1569867" custScaleY="429042" custLinFactNeighborX="-50834" custLinFactNeighborY="450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1B643-F459-4F85-9C97-FEB33829AC2E}" type="pres">
      <dgm:prSet presAssocID="{BD8ED33F-9375-4CE9-88F1-4C4417223164}" presName="Childtext1" presStyleLbl="revTx" presStyleIdx="1" presStyleCnt="5" custScaleX="164474" custLinFactNeighborX="-43168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B7C29-9459-4992-86FD-48A9D49E0FD9}" type="pres">
      <dgm:prSet presAssocID="{BD8ED33F-9375-4CE9-88F1-4C4417223164}" presName="BalanceSpacing" presStyleCnt="0"/>
      <dgm:spPr/>
    </dgm:pt>
    <dgm:pt modelId="{7BE6A662-0BA8-46B7-AE45-14870C9AF1D3}" type="pres">
      <dgm:prSet presAssocID="{BD8ED33F-9375-4CE9-88F1-4C4417223164}" presName="BalanceSpacing1" presStyleCnt="0"/>
      <dgm:spPr/>
    </dgm:pt>
    <dgm:pt modelId="{646A9E1B-365C-440B-9437-8CDABFA17BEE}" type="pres">
      <dgm:prSet presAssocID="{4E750F40-6D37-4CB8-A5D8-576FC0D0D086}" presName="Accent1Text" presStyleLbl="node1" presStyleIdx="3" presStyleCnt="10" custLinFactX="100365" custLinFactY="823" custLinFactNeighborX="200000" custLinFactNeighborY="100000"/>
      <dgm:spPr/>
      <dgm:t>
        <a:bodyPr/>
        <a:lstStyle/>
        <a:p>
          <a:endParaRPr lang="ru-RU"/>
        </a:p>
      </dgm:t>
    </dgm:pt>
    <dgm:pt modelId="{7AA5D085-F91D-4135-BC5E-6C5D8D92E01B}" type="pres">
      <dgm:prSet presAssocID="{4E750F40-6D37-4CB8-A5D8-576FC0D0D086}" presName="spaceBetweenRectangles" presStyleCnt="0"/>
      <dgm:spPr/>
    </dgm:pt>
    <dgm:pt modelId="{8F270FB5-CA0C-4CA4-A8A2-C2FBBBAD1BC6}" type="pres">
      <dgm:prSet presAssocID="{8325D507-E650-4CD4-8E58-49C9EAA9C293}" presName="composite" presStyleCnt="0"/>
      <dgm:spPr/>
    </dgm:pt>
    <dgm:pt modelId="{6DA61E11-E030-4008-BEC2-71F27E6AC3B8}" type="pres">
      <dgm:prSet presAssocID="{8325D507-E650-4CD4-8E58-49C9EAA9C293}" presName="Parent1" presStyleLbl="node1" presStyleIdx="4" presStyleCnt="10" custScaleX="1141485" custScaleY="273681" custLinFactX="463668" custLinFactNeighborX="500000" custLinFactNeighborY="376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5F903-7534-43DC-86BE-5FCF796A7C3A}" type="pres">
      <dgm:prSet presAssocID="{8325D507-E650-4CD4-8E58-49C9EAA9C293}" presName="Childtext1" presStyleLbl="revTx" presStyleIdx="2" presStyleCnt="5" custLinFactX="88110" custLinFactY="-19218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ADC41-4BF0-48DC-BC96-18AD0B84BAE7}" type="pres">
      <dgm:prSet presAssocID="{8325D507-E650-4CD4-8E58-49C9EAA9C293}" presName="BalanceSpacing" presStyleCnt="0"/>
      <dgm:spPr/>
    </dgm:pt>
    <dgm:pt modelId="{9648B7B1-B5B3-4DFF-B868-2B4D32310D0D}" type="pres">
      <dgm:prSet presAssocID="{8325D507-E650-4CD4-8E58-49C9EAA9C293}" presName="BalanceSpacing1" presStyleCnt="0"/>
      <dgm:spPr/>
    </dgm:pt>
    <dgm:pt modelId="{4F7D9506-D5BC-4C62-B905-16163B882EF5}" type="pres">
      <dgm:prSet presAssocID="{5B081E4C-25AD-4D7A-A9B9-F5A9BFB3DAF3}" presName="Accent1Text" presStyleLbl="node1" presStyleIdx="5" presStyleCnt="10" custScaleX="279642" custLinFactNeighborX="-94896" custLinFactNeighborY="15642"/>
      <dgm:spPr/>
      <dgm:t>
        <a:bodyPr/>
        <a:lstStyle/>
        <a:p>
          <a:endParaRPr lang="ru-RU"/>
        </a:p>
      </dgm:t>
    </dgm:pt>
    <dgm:pt modelId="{82CFEA3E-95B3-4B30-9C34-A11071B52520}" type="pres">
      <dgm:prSet presAssocID="{5B081E4C-25AD-4D7A-A9B9-F5A9BFB3DAF3}" presName="spaceBetweenRectangles" presStyleCnt="0"/>
      <dgm:spPr/>
    </dgm:pt>
    <dgm:pt modelId="{DE810220-C0FB-46CE-9CE7-8613E3E11DAF}" type="pres">
      <dgm:prSet presAssocID="{9BA836B0-CFAC-4D18-BEE5-3B655C64D013}" presName="composite" presStyleCnt="0"/>
      <dgm:spPr/>
    </dgm:pt>
    <dgm:pt modelId="{06B3AF39-9221-44E3-8C7F-E30F4D946885}" type="pres">
      <dgm:prSet presAssocID="{9BA836B0-CFAC-4D18-BEE5-3B655C64D013}" presName="Parent1" presStyleLbl="node1" presStyleIdx="6" presStyleCnt="10" custScaleX="851530" custScaleY="158433" custLinFactNeighborX="3947" custLinFactNeighborY="445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4DDD4-1176-41F2-916D-20C4CA1BE617}" type="pres">
      <dgm:prSet presAssocID="{9BA836B0-CFAC-4D18-BEE5-3B655C64D013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60313FC-22DC-4D44-8937-0D91822B1500}" type="pres">
      <dgm:prSet presAssocID="{9BA836B0-CFAC-4D18-BEE5-3B655C64D013}" presName="BalanceSpacing" presStyleCnt="0"/>
      <dgm:spPr/>
    </dgm:pt>
    <dgm:pt modelId="{E7669DDB-C9D7-4AC3-9E8C-06F26B9B4942}" type="pres">
      <dgm:prSet presAssocID="{9BA836B0-CFAC-4D18-BEE5-3B655C64D013}" presName="BalanceSpacing1" presStyleCnt="0"/>
      <dgm:spPr/>
    </dgm:pt>
    <dgm:pt modelId="{A64B239F-D81E-42EA-98F9-E1731912D235}" type="pres">
      <dgm:prSet presAssocID="{F3CBA02D-E0E7-47D8-A717-A03327CB2C0D}" presName="Accent1Text" presStyleLbl="node1" presStyleIdx="7" presStyleCnt="10" custScaleX="7011" custScaleY="113717" custLinFactX="120525" custLinFactNeighborX="200000" custLinFactNeighborY="65564"/>
      <dgm:spPr/>
      <dgm:t>
        <a:bodyPr/>
        <a:lstStyle/>
        <a:p>
          <a:endParaRPr lang="ru-RU"/>
        </a:p>
      </dgm:t>
    </dgm:pt>
    <dgm:pt modelId="{00B40462-5FE5-42BE-8B80-2F8D5FA7EAEA}" type="pres">
      <dgm:prSet presAssocID="{F3CBA02D-E0E7-47D8-A717-A03327CB2C0D}" presName="spaceBetweenRectangles" presStyleCnt="0"/>
      <dgm:spPr/>
    </dgm:pt>
    <dgm:pt modelId="{D5FE83E3-E724-4DED-AECC-E07F7C2F9463}" type="pres">
      <dgm:prSet presAssocID="{E4B86623-E192-4534-A10C-D95BAD391F77}" presName="composite" presStyleCnt="0"/>
      <dgm:spPr/>
    </dgm:pt>
    <dgm:pt modelId="{2C29CB30-953C-49D8-8518-5DB873E1029D}" type="pres">
      <dgm:prSet presAssocID="{E4B86623-E192-4534-A10C-D95BAD391F77}" presName="Parent1" presStyleLbl="node1" presStyleIdx="8" presStyleCnt="10" custScaleX="750102" custScaleY="204636" custLinFactX="-452433" custLinFactY="-129047" custLinFactNeighborX="-500000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1B8C8-F05F-4883-A4D1-E212E7C4A167}" type="pres">
      <dgm:prSet presAssocID="{E4B86623-E192-4534-A10C-D95BAD391F77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F4A7C0B3-226E-4D9C-9B78-352CE23E8C79}" type="pres">
      <dgm:prSet presAssocID="{E4B86623-E192-4534-A10C-D95BAD391F77}" presName="BalanceSpacing" presStyleCnt="0"/>
      <dgm:spPr/>
    </dgm:pt>
    <dgm:pt modelId="{BF6164CB-A2AE-4B9C-9C8E-23AC7F21F9A2}" type="pres">
      <dgm:prSet presAssocID="{E4B86623-E192-4534-A10C-D95BAD391F77}" presName="BalanceSpacing1" presStyleCnt="0"/>
      <dgm:spPr/>
    </dgm:pt>
    <dgm:pt modelId="{E53ABD89-5931-4A83-8935-9CC1B2EF0077}" type="pres">
      <dgm:prSet presAssocID="{9F7032D4-D175-445F-BB54-BF9652FDA7ED}" presName="Accent1Text" presStyleLbl="node1" presStyleIdx="9" presStyleCnt="10"/>
      <dgm:spPr/>
      <dgm:t>
        <a:bodyPr/>
        <a:lstStyle/>
        <a:p>
          <a:endParaRPr lang="ru-RU"/>
        </a:p>
      </dgm:t>
    </dgm:pt>
  </dgm:ptLst>
  <dgm:cxnLst>
    <dgm:cxn modelId="{57DBCCE8-78DB-4E4A-8967-D76C6867CBBD}" type="presOf" srcId="{E4B86623-E192-4534-A10C-D95BAD391F77}" destId="{2C29CB30-953C-49D8-8518-5DB873E1029D}" srcOrd="0" destOrd="0" presId="urn:microsoft.com/office/officeart/2008/layout/AlternatingHexagons"/>
    <dgm:cxn modelId="{24B8C721-0DC4-43D6-B722-B2994D4AA927}" type="presOf" srcId="{F3CBA02D-E0E7-47D8-A717-A03327CB2C0D}" destId="{A64B239F-D81E-42EA-98F9-E1731912D235}" srcOrd="0" destOrd="0" presId="urn:microsoft.com/office/officeart/2008/layout/AlternatingHexagons"/>
    <dgm:cxn modelId="{A079D0AF-6FB9-4556-8908-F32313FFD091}" srcId="{9B479B0C-26BE-491C-BD3F-790D4D23F374}" destId="{8325D507-E650-4CD4-8E58-49C9EAA9C293}" srcOrd="2" destOrd="0" parTransId="{A57B5427-FCD1-4DF8-A083-F09856FF8362}" sibTransId="{5B081E4C-25AD-4D7A-A9B9-F5A9BFB3DAF3}"/>
    <dgm:cxn modelId="{A8021790-E0B4-42BE-BD45-44D4FA3E4CB0}" type="presOf" srcId="{657E6CF5-BF84-448F-8E77-85A17B29EFC0}" destId="{E851B643-F459-4F85-9C97-FEB33829AC2E}" srcOrd="0" destOrd="0" presId="urn:microsoft.com/office/officeart/2008/layout/AlternatingHexagons"/>
    <dgm:cxn modelId="{AB1E1954-FFC6-4EA4-B9C9-011A2B44CC0F}" type="presOf" srcId="{BD8ED33F-9375-4CE9-88F1-4C4417223164}" destId="{EFCAE292-8E33-4376-89E4-564D5517B2FF}" srcOrd="0" destOrd="0" presId="urn:microsoft.com/office/officeart/2008/layout/AlternatingHexagons"/>
    <dgm:cxn modelId="{3BDB551D-9152-4578-A53B-C0CB3573EDAC}" srcId="{9B479B0C-26BE-491C-BD3F-790D4D23F374}" destId="{BD8ED33F-9375-4CE9-88F1-4C4417223164}" srcOrd="1" destOrd="0" parTransId="{0E7C1BEF-C8DF-4317-893D-47F2B9629092}" sibTransId="{4E750F40-6D37-4CB8-A5D8-576FC0D0D086}"/>
    <dgm:cxn modelId="{A3B27110-050A-4D42-A939-4488348597E8}" type="presOf" srcId="{4EF8F67E-CE2E-491C-B601-C092870ED2E6}" destId="{7DCC259E-9919-45DF-9416-60609827FE2C}" srcOrd="0" destOrd="0" presId="urn:microsoft.com/office/officeart/2008/layout/AlternatingHexagons"/>
    <dgm:cxn modelId="{9FAC5DD0-9DB8-47F9-A4D1-643D75B47604}" type="presOf" srcId="{9BA836B0-CFAC-4D18-BEE5-3B655C64D013}" destId="{06B3AF39-9221-44E3-8C7F-E30F4D946885}" srcOrd="0" destOrd="0" presId="urn:microsoft.com/office/officeart/2008/layout/AlternatingHexagons"/>
    <dgm:cxn modelId="{D9CB0DC7-725B-4078-B59C-ABBF565DDEF9}" type="presOf" srcId="{9B479B0C-26BE-491C-BD3F-790D4D23F374}" destId="{39CEBD1C-CDC2-4E1B-835E-1A6B56D3BC41}" srcOrd="0" destOrd="0" presId="urn:microsoft.com/office/officeart/2008/layout/AlternatingHexagons"/>
    <dgm:cxn modelId="{48EA041C-57E0-470C-B0FF-E6559F1D6A1A}" type="presOf" srcId="{4E750F40-6D37-4CB8-A5D8-576FC0D0D086}" destId="{646A9E1B-365C-440B-9437-8CDABFA17BEE}" srcOrd="0" destOrd="0" presId="urn:microsoft.com/office/officeart/2008/layout/AlternatingHexagons"/>
    <dgm:cxn modelId="{7AC537A4-EEEE-49E1-8AA4-737C10F5A8C7}" type="presOf" srcId="{69599529-EDFC-4CF5-A4CC-36F314536786}" destId="{F5110FB4-69F4-4710-9A07-F39B577FDE5C}" srcOrd="0" destOrd="0" presId="urn:microsoft.com/office/officeart/2008/layout/AlternatingHexagons"/>
    <dgm:cxn modelId="{2F888B17-655D-4CE0-AFDA-B77702F3465E}" srcId="{9B479B0C-26BE-491C-BD3F-790D4D23F374}" destId="{69599529-EDFC-4CF5-A4CC-36F314536786}" srcOrd="0" destOrd="0" parTransId="{22A2E53F-565C-4307-864E-65634776CD6A}" sibTransId="{4EF8F67E-CE2E-491C-B601-C092870ED2E6}"/>
    <dgm:cxn modelId="{36452749-B9FB-4472-96D2-45EE716A5C0B}" srcId="{9B479B0C-26BE-491C-BD3F-790D4D23F374}" destId="{E4B86623-E192-4534-A10C-D95BAD391F77}" srcOrd="4" destOrd="0" parTransId="{39B95871-0916-418A-A6FA-504A02CD1B8A}" sibTransId="{9F7032D4-D175-445F-BB54-BF9652FDA7ED}"/>
    <dgm:cxn modelId="{F20575D2-7C70-4ABB-8384-66FFDF3A1CD4}" srcId="{BD8ED33F-9375-4CE9-88F1-4C4417223164}" destId="{657E6CF5-BF84-448F-8E77-85A17B29EFC0}" srcOrd="0" destOrd="0" parTransId="{51220851-9837-4A50-AEFD-04745716AE6D}" sibTransId="{C6294C87-1186-4B21-8B16-DF42A4D1DB8D}"/>
    <dgm:cxn modelId="{F88298B8-54E8-4341-AC26-E3335A207067}" type="presOf" srcId="{8325D507-E650-4CD4-8E58-49C9EAA9C293}" destId="{6DA61E11-E030-4008-BEC2-71F27E6AC3B8}" srcOrd="0" destOrd="0" presId="urn:microsoft.com/office/officeart/2008/layout/AlternatingHexagons"/>
    <dgm:cxn modelId="{0D5EAAE9-4D55-4BC1-9485-B72D70839F61}" srcId="{9B479B0C-26BE-491C-BD3F-790D4D23F374}" destId="{9BA836B0-CFAC-4D18-BEE5-3B655C64D013}" srcOrd="3" destOrd="0" parTransId="{CC04E341-C7C9-49CC-A353-4A6CC964C93C}" sibTransId="{F3CBA02D-E0E7-47D8-A717-A03327CB2C0D}"/>
    <dgm:cxn modelId="{DD3719CB-F9E8-4AC9-88D3-0B669384920B}" type="presOf" srcId="{5B081E4C-25AD-4D7A-A9B9-F5A9BFB3DAF3}" destId="{4F7D9506-D5BC-4C62-B905-16163B882EF5}" srcOrd="0" destOrd="0" presId="urn:microsoft.com/office/officeart/2008/layout/AlternatingHexagons"/>
    <dgm:cxn modelId="{227B2336-7F67-45DB-8950-D31EB3914CFE}" type="presOf" srcId="{9F7032D4-D175-445F-BB54-BF9652FDA7ED}" destId="{E53ABD89-5931-4A83-8935-9CC1B2EF0077}" srcOrd="0" destOrd="0" presId="urn:microsoft.com/office/officeart/2008/layout/AlternatingHexagons"/>
    <dgm:cxn modelId="{707C7D33-1549-4117-BFE5-01B0A3D84B24}" type="presParOf" srcId="{39CEBD1C-CDC2-4E1B-835E-1A6B56D3BC41}" destId="{B9D72A30-5411-47EA-8FCC-2E1D673B55DB}" srcOrd="0" destOrd="0" presId="urn:microsoft.com/office/officeart/2008/layout/AlternatingHexagons"/>
    <dgm:cxn modelId="{3C398B2B-F136-4A14-806E-751F6B3387F7}" type="presParOf" srcId="{B9D72A30-5411-47EA-8FCC-2E1D673B55DB}" destId="{F5110FB4-69F4-4710-9A07-F39B577FDE5C}" srcOrd="0" destOrd="0" presId="urn:microsoft.com/office/officeart/2008/layout/AlternatingHexagons"/>
    <dgm:cxn modelId="{FEA04B0C-418D-45B1-9180-76CCAF3675DB}" type="presParOf" srcId="{B9D72A30-5411-47EA-8FCC-2E1D673B55DB}" destId="{748D5D46-C8EB-44F5-9EA7-8B997E43574A}" srcOrd="1" destOrd="0" presId="urn:microsoft.com/office/officeart/2008/layout/AlternatingHexagons"/>
    <dgm:cxn modelId="{9FEC707F-7990-4A23-B3C1-F47B6DDC04FB}" type="presParOf" srcId="{B9D72A30-5411-47EA-8FCC-2E1D673B55DB}" destId="{50347BEB-8DF1-4362-AABD-975C0B707AD2}" srcOrd="2" destOrd="0" presId="urn:microsoft.com/office/officeart/2008/layout/AlternatingHexagons"/>
    <dgm:cxn modelId="{0C936633-3063-4337-9B7D-AC80F0C7FE75}" type="presParOf" srcId="{B9D72A30-5411-47EA-8FCC-2E1D673B55DB}" destId="{97568177-1246-4B0D-BD9F-C690DC43C177}" srcOrd="3" destOrd="0" presId="urn:microsoft.com/office/officeart/2008/layout/AlternatingHexagons"/>
    <dgm:cxn modelId="{DB8250E0-FE7D-496A-BA38-3FCA3F9D15FF}" type="presParOf" srcId="{B9D72A30-5411-47EA-8FCC-2E1D673B55DB}" destId="{7DCC259E-9919-45DF-9416-60609827FE2C}" srcOrd="4" destOrd="0" presId="urn:microsoft.com/office/officeart/2008/layout/AlternatingHexagons"/>
    <dgm:cxn modelId="{B7EAF185-6D1C-4149-B976-979A59F746E9}" type="presParOf" srcId="{39CEBD1C-CDC2-4E1B-835E-1A6B56D3BC41}" destId="{525DEB4C-D923-4065-9CAD-13EB37361033}" srcOrd="1" destOrd="0" presId="urn:microsoft.com/office/officeart/2008/layout/AlternatingHexagons"/>
    <dgm:cxn modelId="{3E1E1B4E-F00D-49DB-9416-CC57211D0A99}" type="presParOf" srcId="{39CEBD1C-CDC2-4E1B-835E-1A6B56D3BC41}" destId="{B158E7A3-24F1-4342-92FC-BF74CD86F21D}" srcOrd="2" destOrd="0" presId="urn:microsoft.com/office/officeart/2008/layout/AlternatingHexagons"/>
    <dgm:cxn modelId="{59C236B5-FF0E-4746-927D-52D66F98FB56}" type="presParOf" srcId="{B158E7A3-24F1-4342-92FC-BF74CD86F21D}" destId="{EFCAE292-8E33-4376-89E4-564D5517B2FF}" srcOrd="0" destOrd="0" presId="urn:microsoft.com/office/officeart/2008/layout/AlternatingHexagons"/>
    <dgm:cxn modelId="{A54E9A05-D250-47B6-9568-0D497E3C7942}" type="presParOf" srcId="{B158E7A3-24F1-4342-92FC-BF74CD86F21D}" destId="{E851B643-F459-4F85-9C97-FEB33829AC2E}" srcOrd="1" destOrd="0" presId="urn:microsoft.com/office/officeart/2008/layout/AlternatingHexagons"/>
    <dgm:cxn modelId="{75477E50-337E-4EE8-84F1-01E746D5E3E3}" type="presParOf" srcId="{B158E7A3-24F1-4342-92FC-BF74CD86F21D}" destId="{708B7C29-9459-4992-86FD-48A9D49E0FD9}" srcOrd="2" destOrd="0" presId="urn:microsoft.com/office/officeart/2008/layout/AlternatingHexagons"/>
    <dgm:cxn modelId="{ADF4931D-9C2C-4324-ADB6-889E5EA50D75}" type="presParOf" srcId="{B158E7A3-24F1-4342-92FC-BF74CD86F21D}" destId="{7BE6A662-0BA8-46B7-AE45-14870C9AF1D3}" srcOrd="3" destOrd="0" presId="urn:microsoft.com/office/officeart/2008/layout/AlternatingHexagons"/>
    <dgm:cxn modelId="{270808BC-A4BD-429D-8B89-114C39A5F939}" type="presParOf" srcId="{B158E7A3-24F1-4342-92FC-BF74CD86F21D}" destId="{646A9E1B-365C-440B-9437-8CDABFA17BEE}" srcOrd="4" destOrd="0" presId="urn:microsoft.com/office/officeart/2008/layout/AlternatingHexagons"/>
    <dgm:cxn modelId="{B608B4A3-7006-43D4-9FBC-60BCC9CAE8FD}" type="presParOf" srcId="{39CEBD1C-CDC2-4E1B-835E-1A6B56D3BC41}" destId="{7AA5D085-F91D-4135-BC5E-6C5D8D92E01B}" srcOrd="3" destOrd="0" presId="urn:microsoft.com/office/officeart/2008/layout/AlternatingHexagons"/>
    <dgm:cxn modelId="{0D90E5F2-2368-4145-BC04-C172E5D36504}" type="presParOf" srcId="{39CEBD1C-CDC2-4E1B-835E-1A6B56D3BC41}" destId="{8F270FB5-CA0C-4CA4-A8A2-C2FBBBAD1BC6}" srcOrd="4" destOrd="0" presId="urn:microsoft.com/office/officeart/2008/layout/AlternatingHexagons"/>
    <dgm:cxn modelId="{715CA2D0-3FBF-4205-8BF6-3D2ACF8ACC42}" type="presParOf" srcId="{8F270FB5-CA0C-4CA4-A8A2-C2FBBBAD1BC6}" destId="{6DA61E11-E030-4008-BEC2-71F27E6AC3B8}" srcOrd="0" destOrd="0" presId="urn:microsoft.com/office/officeart/2008/layout/AlternatingHexagons"/>
    <dgm:cxn modelId="{5A8523D6-217C-4A07-8326-F904C3B2B5E5}" type="presParOf" srcId="{8F270FB5-CA0C-4CA4-A8A2-C2FBBBAD1BC6}" destId="{11A5F903-7534-43DC-86BE-5FCF796A7C3A}" srcOrd="1" destOrd="0" presId="urn:microsoft.com/office/officeart/2008/layout/AlternatingHexagons"/>
    <dgm:cxn modelId="{82AA6D90-1D5D-4C6A-94A9-330963768074}" type="presParOf" srcId="{8F270FB5-CA0C-4CA4-A8A2-C2FBBBAD1BC6}" destId="{8F5ADC41-4BF0-48DC-BC96-18AD0B84BAE7}" srcOrd="2" destOrd="0" presId="urn:microsoft.com/office/officeart/2008/layout/AlternatingHexagons"/>
    <dgm:cxn modelId="{095D88EB-6E7E-4177-9557-5EEDED443633}" type="presParOf" srcId="{8F270FB5-CA0C-4CA4-A8A2-C2FBBBAD1BC6}" destId="{9648B7B1-B5B3-4DFF-B868-2B4D32310D0D}" srcOrd="3" destOrd="0" presId="urn:microsoft.com/office/officeart/2008/layout/AlternatingHexagons"/>
    <dgm:cxn modelId="{954AA923-B9D8-4B27-A1E0-AE1E06C3A892}" type="presParOf" srcId="{8F270FB5-CA0C-4CA4-A8A2-C2FBBBAD1BC6}" destId="{4F7D9506-D5BC-4C62-B905-16163B882EF5}" srcOrd="4" destOrd="0" presId="urn:microsoft.com/office/officeart/2008/layout/AlternatingHexagons"/>
    <dgm:cxn modelId="{4C0CBE4E-91BA-4C90-B6CE-2EA51B593E56}" type="presParOf" srcId="{39CEBD1C-CDC2-4E1B-835E-1A6B56D3BC41}" destId="{82CFEA3E-95B3-4B30-9C34-A11071B52520}" srcOrd="5" destOrd="0" presId="urn:microsoft.com/office/officeart/2008/layout/AlternatingHexagons"/>
    <dgm:cxn modelId="{4B7CF306-B19D-45A5-B3F2-2910A74F7C54}" type="presParOf" srcId="{39CEBD1C-CDC2-4E1B-835E-1A6B56D3BC41}" destId="{DE810220-C0FB-46CE-9CE7-8613E3E11DAF}" srcOrd="6" destOrd="0" presId="urn:microsoft.com/office/officeart/2008/layout/AlternatingHexagons"/>
    <dgm:cxn modelId="{6576E4B7-0B3D-4168-AA35-694B042A0D29}" type="presParOf" srcId="{DE810220-C0FB-46CE-9CE7-8613E3E11DAF}" destId="{06B3AF39-9221-44E3-8C7F-E30F4D946885}" srcOrd="0" destOrd="0" presId="urn:microsoft.com/office/officeart/2008/layout/AlternatingHexagons"/>
    <dgm:cxn modelId="{53D6691D-4F27-4F52-80B0-503345DD9FA1}" type="presParOf" srcId="{DE810220-C0FB-46CE-9CE7-8613E3E11DAF}" destId="{B624DDD4-1176-41F2-916D-20C4CA1BE617}" srcOrd="1" destOrd="0" presId="urn:microsoft.com/office/officeart/2008/layout/AlternatingHexagons"/>
    <dgm:cxn modelId="{7ABD4F6F-9C91-49F4-8E74-9FF1DBBAAE01}" type="presParOf" srcId="{DE810220-C0FB-46CE-9CE7-8613E3E11DAF}" destId="{160313FC-22DC-4D44-8937-0D91822B1500}" srcOrd="2" destOrd="0" presId="urn:microsoft.com/office/officeart/2008/layout/AlternatingHexagons"/>
    <dgm:cxn modelId="{6986EF66-3AA6-4F64-B20C-7B5E6CBA1F30}" type="presParOf" srcId="{DE810220-C0FB-46CE-9CE7-8613E3E11DAF}" destId="{E7669DDB-C9D7-4AC3-9E8C-06F26B9B4942}" srcOrd="3" destOrd="0" presId="urn:microsoft.com/office/officeart/2008/layout/AlternatingHexagons"/>
    <dgm:cxn modelId="{6325ACB6-D2BB-4445-A2DD-C658E8633AC6}" type="presParOf" srcId="{DE810220-C0FB-46CE-9CE7-8613E3E11DAF}" destId="{A64B239F-D81E-42EA-98F9-E1731912D235}" srcOrd="4" destOrd="0" presId="urn:microsoft.com/office/officeart/2008/layout/AlternatingHexagons"/>
    <dgm:cxn modelId="{719EF069-4C57-484D-A18F-9ABFA05B84ED}" type="presParOf" srcId="{39CEBD1C-CDC2-4E1B-835E-1A6B56D3BC41}" destId="{00B40462-5FE5-42BE-8B80-2F8D5FA7EAEA}" srcOrd="7" destOrd="0" presId="urn:microsoft.com/office/officeart/2008/layout/AlternatingHexagons"/>
    <dgm:cxn modelId="{DFE85850-D692-4C31-A514-6F67582E75CE}" type="presParOf" srcId="{39CEBD1C-CDC2-4E1B-835E-1A6B56D3BC41}" destId="{D5FE83E3-E724-4DED-AECC-E07F7C2F9463}" srcOrd="8" destOrd="0" presId="urn:microsoft.com/office/officeart/2008/layout/AlternatingHexagons"/>
    <dgm:cxn modelId="{EBA24DD7-2F7A-41BD-A433-FB11BBFC9186}" type="presParOf" srcId="{D5FE83E3-E724-4DED-AECC-E07F7C2F9463}" destId="{2C29CB30-953C-49D8-8518-5DB873E1029D}" srcOrd="0" destOrd="0" presId="urn:microsoft.com/office/officeart/2008/layout/AlternatingHexagons"/>
    <dgm:cxn modelId="{2B3E86FA-52FE-48A6-8338-9D978CC4A19A}" type="presParOf" srcId="{D5FE83E3-E724-4DED-AECC-E07F7C2F9463}" destId="{61E1B8C8-F05F-4883-A4D1-E212E7C4A167}" srcOrd="1" destOrd="0" presId="urn:microsoft.com/office/officeart/2008/layout/AlternatingHexagons"/>
    <dgm:cxn modelId="{E6DE63CF-4A65-4389-B608-99EF0CDA280E}" type="presParOf" srcId="{D5FE83E3-E724-4DED-AECC-E07F7C2F9463}" destId="{F4A7C0B3-226E-4D9C-9B78-352CE23E8C79}" srcOrd="2" destOrd="0" presId="urn:microsoft.com/office/officeart/2008/layout/AlternatingHexagons"/>
    <dgm:cxn modelId="{157673CE-AAAF-46D7-B631-6F795159EE16}" type="presParOf" srcId="{D5FE83E3-E724-4DED-AECC-E07F7C2F9463}" destId="{BF6164CB-A2AE-4B9C-9C8E-23AC7F21F9A2}" srcOrd="3" destOrd="0" presId="urn:microsoft.com/office/officeart/2008/layout/AlternatingHexagons"/>
    <dgm:cxn modelId="{AF23329E-86FC-4B5B-B6DF-C3EC5758A42A}" type="presParOf" srcId="{D5FE83E3-E724-4DED-AECC-E07F7C2F9463}" destId="{E53ABD89-5931-4A83-8935-9CC1B2EF007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21C471-0AFC-4759-BEAC-1631F92FBB49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70F17F-6018-4E52-95BA-ECA51B4EDA82}">
      <dgm:prSet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36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Симптоматическая</a:t>
          </a:r>
          <a:r>
            <a:rPr lang="ru-RU" sz="36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симптомы основного заболевания, локализуются в коленном суставе</a:t>
          </a:r>
          <a:endParaRPr lang="ru-RU" sz="36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A6138-33A7-4D63-A770-1BB86F8A04CC}" type="parTrans" cxnId="{6D8AA062-05CD-45C2-9E9D-B3B78760522A}">
      <dgm:prSet/>
      <dgm:spPr/>
      <dgm:t>
        <a:bodyPr/>
        <a:lstStyle/>
        <a:p>
          <a:endParaRPr lang="ru-RU"/>
        </a:p>
      </dgm:t>
    </dgm:pt>
    <dgm:pt modelId="{1AA398F1-8C1F-49AF-9199-D0028E801370}" type="sibTrans" cxnId="{6D8AA062-05CD-45C2-9E9D-B3B78760522A}">
      <dgm:prSet/>
      <dgm:spPr/>
      <dgm:t>
        <a:bodyPr/>
        <a:lstStyle/>
        <a:p>
          <a:endParaRPr lang="ru-RU"/>
        </a:p>
      </dgm:t>
    </dgm:pt>
    <dgm:pt modelId="{077C4EFB-44CE-47A9-A6F3-A7A1B58D80E8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36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Идиопатическ</a:t>
          </a:r>
          <a:r>
            <a:rPr lang="ru-RU" sz="36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ая – неопределенной этиологии, при которой сопутствующей суставной патологии не выявлено</a:t>
          </a:r>
          <a:endParaRPr lang="ru-RU" sz="3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A652E-71A7-4F40-BB1B-2A3503D3E673}" type="parTrans" cxnId="{78F97F09-91E4-4C76-BCF0-7F600AF43874}">
      <dgm:prSet/>
      <dgm:spPr/>
      <dgm:t>
        <a:bodyPr/>
        <a:lstStyle/>
        <a:p>
          <a:endParaRPr lang="ru-RU"/>
        </a:p>
      </dgm:t>
    </dgm:pt>
    <dgm:pt modelId="{2631B82A-B380-4D1D-8363-498F146E8003}" type="sibTrans" cxnId="{78F97F09-91E4-4C76-BCF0-7F600AF43874}">
      <dgm:prSet/>
      <dgm:spPr/>
      <dgm:t>
        <a:bodyPr/>
        <a:lstStyle/>
        <a:p>
          <a:endParaRPr lang="ru-RU"/>
        </a:p>
      </dgm:t>
    </dgm:pt>
    <dgm:pt modelId="{86EF4B6F-83C3-41C6-B24A-4CFA0909D198}" type="pres">
      <dgm:prSet presAssocID="{8D21C471-0AFC-4759-BEAC-1631F92FBB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6ABDEA-AA5E-42B7-9FDF-32F97CECFF20}" type="pres">
      <dgm:prSet presAssocID="{7F70F17F-6018-4E52-95BA-ECA51B4EDA8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4F582-4EBA-4EB1-90E0-6CF382589B16}" type="pres">
      <dgm:prSet presAssocID="{1AA398F1-8C1F-49AF-9199-D0028E801370}" presName="spacer" presStyleCnt="0"/>
      <dgm:spPr/>
    </dgm:pt>
    <dgm:pt modelId="{CEEE2DFE-6573-490C-AC59-CB9B0C65BB64}" type="pres">
      <dgm:prSet presAssocID="{077C4EFB-44CE-47A9-A6F3-A7A1B58D80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F97F09-91E4-4C76-BCF0-7F600AF43874}" srcId="{8D21C471-0AFC-4759-BEAC-1631F92FBB49}" destId="{077C4EFB-44CE-47A9-A6F3-A7A1B58D80E8}" srcOrd="1" destOrd="0" parTransId="{0BFA652E-71A7-4F40-BB1B-2A3503D3E673}" sibTransId="{2631B82A-B380-4D1D-8363-498F146E8003}"/>
    <dgm:cxn modelId="{F0A1D8CF-3256-4E8A-9179-4C91FC530B0E}" type="presOf" srcId="{077C4EFB-44CE-47A9-A6F3-A7A1B58D80E8}" destId="{CEEE2DFE-6573-490C-AC59-CB9B0C65BB64}" srcOrd="0" destOrd="0" presId="urn:microsoft.com/office/officeart/2005/8/layout/vList2"/>
    <dgm:cxn modelId="{6D8AA062-05CD-45C2-9E9D-B3B78760522A}" srcId="{8D21C471-0AFC-4759-BEAC-1631F92FBB49}" destId="{7F70F17F-6018-4E52-95BA-ECA51B4EDA82}" srcOrd="0" destOrd="0" parTransId="{D7DA6138-33A7-4D63-A770-1BB86F8A04CC}" sibTransId="{1AA398F1-8C1F-49AF-9199-D0028E801370}"/>
    <dgm:cxn modelId="{44E73598-739F-49B8-82D5-33DFA0D60735}" type="presOf" srcId="{8D21C471-0AFC-4759-BEAC-1631F92FBB49}" destId="{86EF4B6F-83C3-41C6-B24A-4CFA0909D198}" srcOrd="0" destOrd="0" presId="urn:microsoft.com/office/officeart/2005/8/layout/vList2"/>
    <dgm:cxn modelId="{1B310149-B43D-49FF-AD9C-C95030B2C772}" type="presOf" srcId="{7F70F17F-6018-4E52-95BA-ECA51B4EDA82}" destId="{986ABDEA-AA5E-42B7-9FDF-32F97CECFF20}" srcOrd="0" destOrd="0" presId="urn:microsoft.com/office/officeart/2005/8/layout/vList2"/>
    <dgm:cxn modelId="{9304315B-8C6B-49F4-95A8-8871A1FDFB45}" type="presParOf" srcId="{86EF4B6F-83C3-41C6-B24A-4CFA0909D198}" destId="{986ABDEA-AA5E-42B7-9FDF-32F97CECFF20}" srcOrd="0" destOrd="0" presId="urn:microsoft.com/office/officeart/2005/8/layout/vList2"/>
    <dgm:cxn modelId="{D4C3B637-C07F-4831-BD30-362E35DFE918}" type="presParOf" srcId="{86EF4B6F-83C3-41C6-B24A-4CFA0909D198}" destId="{6334F582-4EBA-4EB1-90E0-6CF382589B16}" srcOrd="1" destOrd="0" presId="urn:microsoft.com/office/officeart/2005/8/layout/vList2"/>
    <dgm:cxn modelId="{7FD072B9-5449-44CA-BD03-34E05CD5EFA1}" type="presParOf" srcId="{86EF4B6F-83C3-41C6-B24A-4CFA0909D198}" destId="{CEEE2DFE-6573-490C-AC59-CB9B0C65BB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571D64-2DAC-4BA7-8922-90E1316B7392}" type="doc">
      <dgm:prSet loTypeId="urn:microsoft.com/office/officeart/2005/8/layout/bProcess4" loCatId="process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887FBB5-37B7-4F3C-B576-3AEB80108C6B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 в подколенной ямке</a:t>
          </a: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3A9D273-1145-4BE2-83C5-A3F0D2547D04}" type="parTrans" cxnId="{F60F1742-39F7-44C6-BB2A-C4264D8A0613}">
      <dgm:prSet/>
      <dgm:spPr/>
      <dgm:t>
        <a:bodyPr/>
        <a:lstStyle/>
        <a:p>
          <a:endParaRPr lang="ru-RU"/>
        </a:p>
      </dgm:t>
    </dgm:pt>
    <dgm:pt modelId="{BADC9DC1-1470-4FA6-8AD9-8355C2DDAC7A}" type="sibTrans" cxnId="{F60F1742-39F7-44C6-BB2A-C4264D8A0613}">
      <dgm:prSet/>
      <dgm:spPr/>
      <dgm:t>
        <a:bodyPr/>
        <a:lstStyle/>
        <a:p>
          <a:endParaRPr lang="ru-RU"/>
        </a:p>
      </dgm:t>
    </dgm:pt>
    <dgm:pt modelId="{67E33928-618E-461A-AA77-1C199C3DF02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Дискомфорт в подколенной ямке</a:t>
          </a: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33542F-D02A-48FA-8312-6C8341A951C0}" type="parTrans" cxnId="{32D0C572-97B0-4647-AB65-E2E5FCBF26AB}">
      <dgm:prSet/>
      <dgm:spPr/>
      <dgm:t>
        <a:bodyPr/>
        <a:lstStyle/>
        <a:p>
          <a:endParaRPr lang="ru-RU"/>
        </a:p>
      </dgm:t>
    </dgm:pt>
    <dgm:pt modelId="{45713033-2BC9-4EBD-99B3-253CB2D67117}" type="sibTrans" cxnId="{32D0C572-97B0-4647-AB65-E2E5FCBF26AB}">
      <dgm:prSet/>
      <dgm:spPr/>
      <dgm:t>
        <a:bodyPr/>
        <a:lstStyle/>
        <a:p>
          <a:endParaRPr lang="ru-RU"/>
        </a:p>
      </dgm:t>
    </dgm:pt>
    <dgm:pt modelId="{3795819F-DEB9-497F-A97D-828AD2734731}">
      <dgm:prSet phldrT="[Текст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Опухолеподобное образование в подколенной области </a:t>
          </a: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36C6AE3-E41F-464C-9553-66D18588308F}" type="parTrans" cxnId="{BB965531-3952-4580-910D-63870A61FFC8}">
      <dgm:prSet/>
      <dgm:spPr/>
      <dgm:t>
        <a:bodyPr/>
        <a:lstStyle/>
        <a:p>
          <a:endParaRPr lang="ru-RU"/>
        </a:p>
      </dgm:t>
    </dgm:pt>
    <dgm:pt modelId="{7C885D63-0868-4073-9AD7-82390286376B}" type="sibTrans" cxnId="{BB965531-3952-4580-910D-63870A61FFC8}">
      <dgm:prSet/>
      <dgm:spPr/>
      <dgm:t>
        <a:bodyPr/>
        <a:lstStyle/>
        <a:p>
          <a:endParaRPr lang="ru-RU"/>
        </a:p>
      </dgm:t>
    </dgm:pt>
    <dgm:pt modelId="{EC47273D-9134-4499-9189-A0B6F4FE1F92}">
      <dgm:prSet phldrT="[Текст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Затруднение движений в суставе</a:t>
          </a: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3BB9DA0-FF29-40BD-B691-1D5DBB25DAE0}" type="parTrans" cxnId="{E533542C-B692-477E-9205-88FE3B88CB51}">
      <dgm:prSet/>
      <dgm:spPr/>
      <dgm:t>
        <a:bodyPr/>
        <a:lstStyle/>
        <a:p>
          <a:endParaRPr lang="ru-RU"/>
        </a:p>
      </dgm:t>
    </dgm:pt>
    <dgm:pt modelId="{F03E3412-F45A-47E9-94BC-54DAD65BBFD3}" type="sibTrans" cxnId="{E533542C-B692-477E-9205-88FE3B88CB51}">
      <dgm:prSet/>
      <dgm:spPr/>
      <dgm:t>
        <a:bodyPr/>
        <a:lstStyle/>
        <a:p>
          <a:endParaRPr lang="ru-RU"/>
        </a:p>
      </dgm:t>
    </dgm:pt>
    <dgm:pt modelId="{98BA50B0-A46D-4A1D-A60D-5952CF2682A1}">
      <dgm:prSet phldrT="[Текст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Бессимптомное течение</a:t>
          </a: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C48DFE5-17B3-494D-9C15-DEA3BE6DB9C0}" type="parTrans" cxnId="{276F156B-B235-4A51-BC65-99306CEB9AD6}">
      <dgm:prSet/>
      <dgm:spPr/>
      <dgm:t>
        <a:bodyPr/>
        <a:lstStyle/>
        <a:p>
          <a:endParaRPr lang="ru-RU"/>
        </a:p>
      </dgm:t>
    </dgm:pt>
    <dgm:pt modelId="{893CBAF8-C336-4D8D-96E0-ACBD3BE10DF5}" type="sibTrans" cxnId="{276F156B-B235-4A51-BC65-99306CEB9AD6}">
      <dgm:prSet/>
      <dgm:spPr/>
      <dgm:t>
        <a:bodyPr/>
        <a:lstStyle/>
        <a:p>
          <a:endParaRPr lang="ru-RU"/>
        </a:p>
      </dgm:t>
    </dgm:pt>
    <dgm:pt modelId="{DBCDD047-6F68-470E-9EC8-D4A4EE629EC7}">
      <dgm:prSet phldrT="[Текст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Невропатия большеберцового нерва</a:t>
          </a: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1E9173F-3B04-4C48-B0EF-AAFADA0341F8}" type="parTrans" cxnId="{47CAB9E8-66DB-4F32-8BA9-37132AF36D5D}">
      <dgm:prSet/>
      <dgm:spPr/>
      <dgm:t>
        <a:bodyPr/>
        <a:lstStyle/>
        <a:p>
          <a:endParaRPr lang="ru-RU"/>
        </a:p>
      </dgm:t>
    </dgm:pt>
    <dgm:pt modelId="{D0ED9A00-7ACB-42EA-A7B1-CC066DD8B97F}" type="sibTrans" cxnId="{47CAB9E8-66DB-4F32-8BA9-37132AF36D5D}">
      <dgm:prSet/>
      <dgm:spPr/>
      <dgm:t>
        <a:bodyPr/>
        <a:lstStyle/>
        <a:p>
          <a:endParaRPr lang="ru-RU"/>
        </a:p>
      </dgm:t>
    </dgm:pt>
    <dgm:pt modelId="{6C229340-4E13-47EA-BB85-B2CD942F7419}">
      <dgm:prSet phldrT="[Текст]" custT="1"/>
      <dgm:spPr/>
      <dgm:t>
        <a:bodyPr/>
        <a:lstStyle/>
        <a:p>
          <a:pPr marL="0" marR="0" lvl="0" indent="0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Хромота</a:t>
          </a:r>
          <a:endParaRPr lang="ru-RU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5E23E97-9FBF-4BA0-A01C-23104CFDE6F3}" type="parTrans" cxnId="{FBD90163-8B4A-4527-9089-0D96107F811B}">
      <dgm:prSet/>
      <dgm:spPr/>
      <dgm:t>
        <a:bodyPr/>
        <a:lstStyle/>
        <a:p>
          <a:endParaRPr lang="ru-RU"/>
        </a:p>
      </dgm:t>
    </dgm:pt>
    <dgm:pt modelId="{C55FC3DF-0F8E-4F0C-914A-AB335E7B4481}" type="sibTrans" cxnId="{FBD90163-8B4A-4527-9089-0D96107F811B}">
      <dgm:prSet/>
      <dgm:spPr/>
      <dgm:t>
        <a:bodyPr/>
        <a:lstStyle/>
        <a:p>
          <a:endParaRPr lang="ru-RU"/>
        </a:p>
      </dgm:t>
    </dgm:pt>
    <dgm:pt modelId="{EC4A3EFA-B0F1-45F6-A29B-39CB73B125A4}" type="pres">
      <dgm:prSet presAssocID="{67571D64-2DAC-4BA7-8922-90E1316B739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F6A0184-6322-4109-BF03-7048C3460EF8}" type="pres">
      <dgm:prSet presAssocID="{B887FBB5-37B7-4F3C-B576-3AEB80108C6B}" presName="compNode" presStyleCnt="0"/>
      <dgm:spPr/>
      <dgm:t>
        <a:bodyPr/>
        <a:lstStyle/>
        <a:p>
          <a:endParaRPr lang="ru-RU"/>
        </a:p>
      </dgm:t>
    </dgm:pt>
    <dgm:pt modelId="{75DE9E5A-5920-47E3-911B-6F93DB4E8A14}" type="pres">
      <dgm:prSet presAssocID="{B887FBB5-37B7-4F3C-B576-3AEB80108C6B}" presName="dummyConnPt" presStyleCnt="0"/>
      <dgm:spPr/>
      <dgm:t>
        <a:bodyPr/>
        <a:lstStyle/>
        <a:p>
          <a:endParaRPr lang="ru-RU"/>
        </a:p>
      </dgm:t>
    </dgm:pt>
    <dgm:pt modelId="{2F813566-92FA-4641-A335-84609617FA70}" type="pres">
      <dgm:prSet presAssocID="{B887FBB5-37B7-4F3C-B576-3AEB80108C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E6C88-313B-4C21-B5D9-6105E6D1C461}" type="pres">
      <dgm:prSet presAssocID="{BADC9DC1-1470-4FA6-8AD9-8355C2DDAC7A}" presName="sibTrans" presStyleLbl="bgSibTrans2D1" presStyleIdx="0" presStyleCnt="6" custScaleX="67434" custScaleY="78454" custLinFactNeighborX="91256" custLinFactNeighborY="-37329"/>
      <dgm:spPr/>
      <dgm:t>
        <a:bodyPr/>
        <a:lstStyle/>
        <a:p>
          <a:endParaRPr lang="ru-RU"/>
        </a:p>
      </dgm:t>
    </dgm:pt>
    <dgm:pt modelId="{802E863A-2AAF-437A-B708-6A05C09F69FC}" type="pres">
      <dgm:prSet presAssocID="{67E33928-618E-461A-AA77-1C199C3DF021}" presName="compNode" presStyleCnt="0"/>
      <dgm:spPr/>
      <dgm:t>
        <a:bodyPr/>
        <a:lstStyle/>
        <a:p>
          <a:endParaRPr lang="ru-RU"/>
        </a:p>
      </dgm:t>
    </dgm:pt>
    <dgm:pt modelId="{3B89910C-6EB0-4FCF-BF22-EB1CE4310D27}" type="pres">
      <dgm:prSet presAssocID="{67E33928-618E-461A-AA77-1C199C3DF021}" presName="dummyConnPt" presStyleCnt="0"/>
      <dgm:spPr/>
      <dgm:t>
        <a:bodyPr/>
        <a:lstStyle/>
        <a:p>
          <a:endParaRPr lang="ru-RU"/>
        </a:p>
      </dgm:t>
    </dgm:pt>
    <dgm:pt modelId="{EF37FCC0-9363-45C4-B094-8691600F2D92}" type="pres">
      <dgm:prSet presAssocID="{67E33928-618E-461A-AA77-1C199C3DF021}" presName="node" presStyleLbl="node1" presStyleIdx="1" presStyleCnt="7" custScaleX="126951" custLinFactNeighborX="35277" custLinFactNeighborY="-1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CDC16-41AC-49C2-AB3F-7B7ADE753DDE}" type="pres">
      <dgm:prSet presAssocID="{45713033-2BC9-4EBD-99B3-253CB2D67117}" presName="sibTrans" presStyleLbl="bgSibTrans2D1" presStyleIdx="1" presStyleCnt="6" custAng="18772133" custFlipVert="1" custScaleX="60768" custScaleY="68795" custLinFactNeighborX="-31921" custLinFactNeighborY="-43550"/>
      <dgm:spPr/>
      <dgm:t>
        <a:bodyPr/>
        <a:lstStyle/>
        <a:p>
          <a:endParaRPr lang="ru-RU"/>
        </a:p>
      </dgm:t>
    </dgm:pt>
    <dgm:pt modelId="{7BB7D081-E557-452D-AF7F-95E5DCBC2D9B}" type="pres">
      <dgm:prSet presAssocID="{3795819F-DEB9-497F-A97D-828AD2734731}" presName="compNode" presStyleCnt="0"/>
      <dgm:spPr/>
      <dgm:t>
        <a:bodyPr/>
        <a:lstStyle/>
        <a:p>
          <a:endParaRPr lang="ru-RU"/>
        </a:p>
      </dgm:t>
    </dgm:pt>
    <dgm:pt modelId="{1E9BB32E-8528-43CB-8F56-2245DE844605}" type="pres">
      <dgm:prSet presAssocID="{3795819F-DEB9-497F-A97D-828AD2734731}" presName="dummyConnPt" presStyleCnt="0"/>
      <dgm:spPr/>
      <dgm:t>
        <a:bodyPr/>
        <a:lstStyle/>
        <a:p>
          <a:endParaRPr lang="ru-RU"/>
        </a:p>
      </dgm:t>
    </dgm:pt>
    <dgm:pt modelId="{10ADFDB0-B51C-4A26-8640-91F1EE870593}" type="pres">
      <dgm:prSet presAssocID="{3795819F-DEB9-497F-A97D-828AD2734731}" presName="node" presStyleLbl="node1" presStyleIdx="2" presStyleCnt="7" custScaleX="131217" custScaleY="128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52A4B-2489-4EB3-91CB-91FBCACB7BA4}" type="pres">
      <dgm:prSet presAssocID="{7C885D63-0868-4073-9AD7-82390286376B}" presName="sibTrans" presStyleLbl="bgSibTrans2D1" presStyleIdx="2" presStyleCnt="6" custScaleX="46898" custScaleY="100752" custLinFactY="30652" custLinFactNeighborX="15308" custLinFactNeighborY="100000"/>
      <dgm:spPr/>
      <dgm:t>
        <a:bodyPr/>
        <a:lstStyle/>
        <a:p>
          <a:endParaRPr lang="ru-RU"/>
        </a:p>
      </dgm:t>
    </dgm:pt>
    <dgm:pt modelId="{665265EB-7117-43E2-B53A-ABD2DA6D377D}" type="pres">
      <dgm:prSet presAssocID="{EC47273D-9134-4499-9189-A0B6F4FE1F92}" presName="compNode" presStyleCnt="0"/>
      <dgm:spPr/>
      <dgm:t>
        <a:bodyPr/>
        <a:lstStyle/>
        <a:p>
          <a:endParaRPr lang="ru-RU"/>
        </a:p>
      </dgm:t>
    </dgm:pt>
    <dgm:pt modelId="{5B6FE2A9-D1E1-4BDE-8855-6D66B19DAF4F}" type="pres">
      <dgm:prSet presAssocID="{EC47273D-9134-4499-9189-A0B6F4FE1F92}" presName="dummyConnPt" presStyleCnt="0"/>
      <dgm:spPr/>
      <dgm:t>
        <a:bodyPr/>
        <a:lstStyle/>
        <a:p>
          <a:endParaRPr lang="ru-RU"/>
        </a:p>
      </dgm:t>
    </dgm:pt>
    <dgm:pt modelId="{719B0EA2-5583-466F-ADBA-C00FF86A66E0}" type="pres">
      <dgm:prSet presAssocID="{EC47273D-9134-4499-9189-A0B6F4FE1F92}" presName="node" presStyleLbl="node1" presStyleIdx="3" presStyleCnt="7" custScaleX="114531" custLinFactNeighborX="66008" custLinFactNeighborY="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8915C-EBF2-4BE3-87A9-B74739529E56}" type="pres">
      <dgm:prSet presAssocID="{F03E3412-F45A-47E9-94BC-54DAD65BBFD3}" presName="sibTrans" presStyleLbl="bgSibTrans2D1" presStyleIdx="3" presStyleCnt="6" custScaleX="24756" custScaleY="76449" custLinFactY="67982" custLinFactNeighborX="19876" custLinFactNeighborY="100000"/>
      <dgm:spPr/>
      <dgm:t>
        <a:bodyPr/>
        <a:lstStyle/>
        <a:p>
          <a:endParaRPr lang="ru-RU"/>
        </a:p>
      </dgm:t>
    </dgm:pt>
    <dgm:pt modelId="{C08B8DB4-AAF0-4D4F-9ED7-1055BB44CE11}" type="pres">
      <dgm:prSet presAssocID="{98BA50B0-A46D-4A1D-A60D-5952CF2682A1}" presName="compNode" presStyleCnt="0"/>
      <dgm:spPr/>
      <dgm:t>
        <a:bodyPr/>
        <a:lstStyle/>
        <a:p>
          <a:endParaRPr lang="ru-RU"/>
        </a:p>
      </dgm:t>
    </dgm:pt>
    <dgm:pt modelId="{7B496913-AF95-481A-B927-1048F6667DF5}" type="pres">
      <dgm:prSet presAssocID="{98BA50B0-A46D-4A1D-A60D-5952CF2682A1}" presName="dummyConnPt" presStyleCnt="0"/>
      <dgm:spPr/>
      <dgm:t>
        <a:bodyPr/>
        <a:lstStyle/>
        <a:p>
          <a:endParaRPr lang="ru-RU"/>
        </a:p>
      </dgm:t>
    </dgm:pt>
    <dgm:pt modelId="{4C4BD4E4-0F9D-4E68-8BE7-6A564267C422}" type="pres">
      <dgm:prSet presAssocID="{98BA50B0-A46D-4A1D-A60D-5952CF2682A1}" presName="node" presStyleLbl="node1" presStyleIdx="4" presStyleCnt="7" custScaleX="116887" custLinFactNeighborX="27795" custLinFactNeighborY="-1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2AE37-4807-4259-96C3-B1E5C65E8717}" type="pres">
      <dgm:prSet presAssocID="{893CBAF8-C336-4D8D-96E0-ACBD3BE10DF5}" presName="sibTrans" presStyleLbl="bgSibTrans2D1" presStyleIdx="4" presStyleCnt="6" custScaleX="38216" custScaleY="79176" custLinFactY="55539" custLinFactNeighborX="4892" custLinFactNeighborY="100000"/>
      <dgm:spPr/>
      <dgm:t>
        <a:bodyPr/>
        <a:lstStyle/>
        <a:p>
          <a:endParaRPr lang="ru-RU"/>
        </a:p>
      </dgm:t>
    </dgm:pt>
    <dgm:pt modelId="{6A28F539-17C0-496C-AEBD-FEA681905039}" type="pres">
      <dgm:prSet presAssocID="{DBCDD047-6F68-470E-9EC8-D4A4EE629EC7}" presName="compNode" presStyleCnt="0"/>
      <dgm:spPr/>
      <dgm:t>
        <a:bodyPr/>
        <a:lstStyle/>
        <a:p>
          <a:endParaRPr lang="ru-RU"/>
        </a:p>
      </dgm:t>
    </dgm:pt>
    <dgm:pt modelId="{C1A65E81-00A6-448B-9DA7-A08FC7EE023E}" type="pres">
      <dgm:prSet presAssocID="{DBCDD047-6F68-470E-9EC8-D4A4EE629EC7}" presName="dummyConnPt" presStyleCnt="0"/>
      <dgm:spPr/>
      <dgm:t>
        <a:bodyPr/>
        <a:lstStyle/>
        <a:p>
          <a:endParaRPr lang="ru-RU"/>
        </a:p>
      </dgm:t>
    </dgm:pt>
    <dgm:pt modelId="{C8B4DD15-ECF5-415A-B4B5-1D75E0C1C56E}" type="pres">
      <dgm:prSet presAssocID="{DBCDD047-6F68-470E-9EC8-D4A4EE629EC7}" presName="node" presStyleLbl="node1" presStyleIdx="5" presStyleCnt="7" custScaleX="124916" custLinFactNeighborX="17056" custLinFactNeighborY="-8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DFEC2-DCA7-4E85-AE92-D263AFEE7F79}" type="pres">
      <dgm:prSet presAssocID="{D0ED9A00-7ACB-42EA-A7B1-CC066DD8B97F}" presName="sibTrans" presStyleLbl="bgSibTrans2D1" presStyleIdx="5" presStyleCnt="6" custScaleX="31394" custScaleY="90871" custLinFactNeighborX="34941" custLinFactNeighborY="-12444"/>
      <dgm:spPr/>
      <dgm:t>
        <a:bodyPr/>
        <a:lstStyle/>
        <a:p>
          <a:endParaRPr lang="ru-RU"/>
        </a:p>
      </dgm:t>
    </dgm:pt>
    <dgm:pt modelId="{5C5799A0-63D7-44FD-980E-6AD28D8E3F98}" type="pres">
      <dgm:prSet presAssocID="{6C229340-4E13-47EA-BB85-B2CD942F7419}" presName="compNode" presStyleCnt="0"/>
      <dgm:spPr/>
      <dgm:t>
        <a:bodyPr/>
        <a:lstStyle/>
        <a:p>
          <a:endParaRPr lang="ru-RU"/>
        </a:p>
      </dgm:t>
    </dgm:pt>
    <dgm:pt modelId="{CA91273D-E754-4E71-952B-4CFD62EAD3DC}" type="pres">
      <dgm:prSet presAssocID="{6C229340-4E13-47EA-BB85-B2CD942F7419}" presName="dummyConnPt" presStyleCnt="0"/>
      <dgm:spPr/>
      <dgm:t>
        <a:bodyPr/>
        <a:lstStyle/>
        <a:p>
          <a:endParaRPr lang="ru-RU"/>
        </a:p>
      </dgm:t>
    </dgm:pt>
    <dgm:pt modelId="{4EC7BAB2-119E-4DCA-A23A-3CC5721033B0}" type="pres">
      <dgm:prSet presAssocID="{6C229340-4E13-47EA-BB85-B2CD942F7419}" presName="node" presStyleLbl="node1" presStyleIdx="6" presStyleCnt="7" custLinFactNeighborX="1382" custLinFactNeighborY="65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8A14AD-C5F9-4666-9117-FB865A0B3A81}" type="presOf" srcId="{98BA50B0-A46D-4A1D-A60D-5952CF2682A1}" destId="{4C4BD4E4-0F9D-4E68-8BE7-6A564267C422}" srcOrd="0" destOrd="0" presId="urn:microsoft.com/office/officeart/2005/8/layout/bProcess4"/>
    <dgm:cxn modelId="{A857378A-E3C4-44F8-9546-C0B43940A2E3}" type="presOf" srcId="{45713033-2BC9-4EBD-99B3-253CB2D67117}" destId="{2C6CDC16-41AC-49C2-AB3F-7B7ADE753DDE}" srcOrd="0" destOrd="0" presId="urn:microsoft.com/office/officeart/2005/8/layout/bProcess4"/>
    <dgm:cxn modelId="{0740DAC3-1F3D-4E90-92A2-5F05534D7854}" type="presOf" srcId="{6C229340-4E13-47EA-BB85-B2CD942F7419}" destId="{4EC7BAB2-119E-4DCA-A23A-3CC5721033B0}" srcOrd="0" destOrd="0" presId="urn:microsoft.com/office/officeart/2005/8/layout/bProcess4"/>
    <dgm:cxn modelId="{FBD90163-8B4A-4527-9089-0D96107F811B}" srcId="{67571D64-2DAC-4BA7-8922-90E1316B7392}" destId="{6C229340-4E13-47EA-BB85-B2CD942F7419}" srcOrd="6" destOrd="0" parTransId="{E5E23E97-9FBF-4BA0-A01C-23104CFDE6F3}" sibTransId="{C55FC3DF-0F8E-4F0C-914A-AB335E7B4481}"/>
    <dgm:cxn modelId="{B2103E2D-6460-4C57-A6A4-70E8759E6624}" type="presOf" srcId="{EC47273D-9134-4499-9189-A0B6F4FE1F92}" destId="{719B0EA2-5583-466F-ADBA-C00FF86A66E0}" srcOrd="0" destOrd="0" presId="urn:microsoft.com/office/officeart/2005/8/layout/bProcess4"/>
    <dgm:cxn modelId="{BB965531-3952-4580-910D-63870A61FFC8}" srcId="{67571D64-2DAC-4BA7-8922-90E1316B7392}" destId="{3795819F-DEB9-497F-A97D-828AD2734731}" srcOrd="2" destOrd="0" parTransId="{036C6AE3-E41F-464C-9553-66D18588308F}" sibTransId="{7C885D63-0868-4073-9AD7-82390286376B}"/>
    <dgm:cxn modelId="{F60F1742-39F7-44C6-BB2A-C4264D8A0613}" srcId="{67571D64-2DAC-4BA7-8922-90E1316B7392}" destId="{B887FBB5-37B7-4F3C-B576-3AEB80108C6B}" srcOrd="0" destOrd="0" parTransId="{F3A9D273-1145-4BE2-83C5-A3F0D2547D04}" sibTransId="{BADC9DC1-1470-4FA6-8AD9-8355C2DDAC7A}"/>
    <dgm:cxn modelId="{4133238E-53FC-4734-BCCE-40DCB9B590A8}" type="presOf" srcId="{7C885D63-0868-4073-9AD7-82390286376B}" destId="{0CA52A4B-2489-4EB3-91CB-91FBCACB7BA4}" srcOrd="0" destOrd="0" presId="urn:microsoft.com/office/officeart/2005/8/layout/bProcess4"/>
    <dgm:cxn modelId="{E08E2E73-6BDC-4E97-A6C4-A0E42B18DE23}" type="presOf" srcId="{67571D64-2DAC-4BA7-8922-90E1316B7392}" destId="{EC4A3EFA-B0F1-45F6-A29B-39CB73B125A4}" srcOrd="0" destOrd="0" presId="urn:microsoft.com/office/officeart/2005/8/layout/bProcess4"/>
    <dgm:cxn modelId="{6D407EF5-7D94-4EC9-B6FE-57DF34D47FAF}" type="presOf" srcId="{893CBAF8-C336-4D8D-96E0-ACBD3BE10DF5}" destId="{0AD2AE37-4807-4259-96C3-B1E5C65E8717}" srcOrd="0" destOrd="0" presId="urn:microsoft.com/office/officeart/2005/8/layout/bProcess4"/>
    <dgm:cxn modelId="{3B16A4DB-975B-4458-B5C1-D75B0805CF5E}" type="presOf" srcId="{BADC9DC1-1470-4FA6-8AD9-8355C2DDAC7A}" destId="{DBAE6C88-313B-4C21-B5D9-6105E6D1C461}" srcOrd="0" destOrd="0" presId="urn:microsoft.com/office/officeart/2005/8/layout/bProcess4"/>
    <dgm:cxn modelId="{32D0C572-97B0-4647-AB65-E2E5FCBF26AB}" srcId="{67571D64-2DAC-4BA7-8922-90E1316B7392}" destId="{67E33928-618E-461A-AA77-1C199C3DF021}" srcOrd="1" destOrd="0" parTransId="{0633542F-D02A-48FA-8312-6C8341A951C0}" sibTransId="{45713033-2BC9-4EBD-99B3-253CB2D67117}"/>
    <dgm:cxn modelId="{AE2E45C3-7160-4E25-9F06-357BEEAFEB05}" type="presOf" srcId="{B887FBB5-37B7-4F3C-B576-3AEB80108C6B}" destId="{2F813566-92FA-4641-A335-84609617FA70}" srcOrd="0" destOrd="0" presId="urn:microsoft.com/office/officeart/2005/8/layout/bProcess4"/>
    <dgm:cxn modelId="{5A27EBE4-A149-40ED-8956-33B6882E6B33}" type="presOf" srcId="{D0ED9A00-7ACB-42EA-A7B1-CC066DD8B97F}" destId="{3F2DFEC2-DCA7-4E85-AE92-D263AFEE7F79}" srcOrd="0" destOrd="0" presId="urn:microsoft.com/office/officeart/2005/8/layout/bProcess4"/>
    <dgm:cxn modelId="{E7259173-A774-498B-89DD-DA51565593F6}" type="presOf" srcId="{DBCDD047-6F68-470E-9EC8-D4A4EE629EC7}" destId="{C8B4DD15-ECF5-415A-B4B5-1D75E0C1C56E}" srcOrd="0" destOrd="0" presId="urn:microsoft.com/office/officeart/2005/8/layout/bProcess4"/>
    <dgm:cxn modelId="{E533542C-B692-477E-9205-88FE3B88CB51}" srcId="{67571D64-2DAC-4BA7-8922-90E1316B7392}" destId="{EC47273D-9134-4499-9189-A0B6F4FE1F92}" srcOrd="3" destOrd="0" parTransId="{83BB9DA0-FF29-40BD-B691-1D5DBB25DAE0}" sibTransId="{F03E3412-F45A-47E9-94BC-54DAD65BBFD3}"/>
    <dgm:cxn modelId="{8810D3E3-C736-4B4C-AB60-0AEC5B1D7EB0}" type="presOf" srcId="{67E33928-618E-461A-AA77-1C199C3DF021}" destId="{EF37FCC0-9363-45C4-B094-8691600F2D92}" srcOrd="0" destOrd="0" presId="urn:microsoft.com/office/officeart/2005/8/layout/bProcess4"/>
    <dgm:cxn modelId="{276F156B-B235-4A51-BC65-99306CEB9AD6}" srcId="{67571D64-2DAC-4BA7-8922-90E1316B7392}" destId="{98BA50B0-A46D-4A1D-A60D-5952CF2682A1}" srcOrd="4" destOrd="0" parTransId="{9C48DFE5-17B3-494D-9C15-DEA3BE6DB9C0}" sibTransId="{893CBAF8-C336-4D8D-96E0-ACBD3BE10DF5}"/>
    <dgm:cxn modelId="{47CAB9E8-66DB-4F32-8BA9-37132AF36D5D}" srcId="{67571D64-2DAC-4BA7-8922-90E1316B7392}" destId="{DBCDD047-6F68-470E-9EC8-D4A4EE629EC7}" srcOrd="5" destOrd="0" parTransId="{41E9173F-3B04-4C48-B0EF-AAFADA0341F8}" sibTransId="{D0ED9A00-7ACB-42EA-A7B1-CC066DD8B97F}"/>
    <dgm:cxn modelId="{CE1D6863-7ACA-4348-BAD6-4DD85A805979}" type="presOf" srcId="{F03E3412-F45A-47E9-94BC-54DAD65BBFD3}" destId="{D4E8915C-EBF2-4BE3-87A9-B74739529E56}" srcOrd="0" destOrd="0" presId="urn:microsoft.com/office/officeart/2005/8/layout/bProcess4"/>
    <dgm:cxn modelId="{40684D2B-E1E5-4406-8BDC-C16A6C723D48}" type="presOf" srcId="{3795819F-DEB9-497F-A97D-828AD2734731}" destId="{10ADFDB0-B51C-4A26-8640-91F1EE870593}" srcOrd="0" destOrd="0" presId="urn:microsoft.com/office/officeart/2005/8/layout/bProcess4"/>
    <dgm:cxn modelId="{C9684452-D867-4992-80D8-BC85C2BDC1A4}" type="presParOf" srcId="{EC4A3EFA-B0F1-45F6-A29B-39CB73B125A4}" destId="{8F6A0184-6322-4109-BF03-7048C3460EF8}" srcOrd="0" destOrd="0" presId="urn:microsoft.com/office/officeart/2005/8/layout/bProcess4"/>
    <dgm:cxn modelId="{720D5902-E547-4D6F-A273-E4726204CBA0}" type="presParOf" srcId="{8F6A0184-6322-4109-BF03-7048C3460EF8}" destId="{75DE9E5A-5920-47E3-911B-6F93DB4E8A14}" srcOrd="0" destOrd="0" presId="urn:microsoft.com/office/officeart/2005/8/layout/bProcess4"/>
    <dgm:cxn modelId="{7005DCFB-0988-49A3-A836-322F6DCD1EC3}" type="presParOf" srcId="{8F6A0184-6322-4109-BF03-7048C3460EF8}" destId="{2F813566-92FA-4641-A335-84609617FA70}" srcOrd="1" destOrd="0" presId="urn:microsoft.com/office/officeart/2005/8/layout/bProcess4"/>
    <dgm:cxn modelId="{2F9DE8BC-87A4-4345-91DC-159E872E1955}" type="presParOf" srcId="{EC4A3EFA-B0F1-45F6-A29B-39CB73B125A4}" destId="{DBAE6C88-313B-4C21-B5D9-6105E6D1C461}" srcOrd="1" destOrd="0" presId="urn:microsoft.com/office/officeart/2005/8/layout/bProcess4"/>
    <dgm:cxn modelId="{7750B21D-1A57-41E1-8DE1-042CBFCCF6A8}" type="presParOf" srcId="{EC4A3EFA-B0F1-45F6-A29B-39CB73B125A4}" destId="{802E863A-2AAF-437A-B708-6A05C09F69FC}" srcOrd="2" destOrd="0" presId="urn:microsoft.com/office/officeart/2005/8/layout/bProcess4"/>
    <dgm:cxn modelId="{E79BC933-7A80-415C-9F24-CD1006CFCD17}" type="presParOf" srcId="{802E863A-2AAF-437A-B708-6A05C09F69FC}" destId="{3B89910C-6EB0-4FCF-BF22-EB1CE4310D27}" srcOrd="0" destOrd="0" presId="urn:microsoft.com/office/officeart/2005/8/layout/bProcess4"/>
    <dgm:cxn modelId="{EE8DBDA1-1B8C-4BD9-A49F-897DE77315CF}" type="presParOf" srcId="{802E863A-2AAF-437A-B708-6A05C09F69FC}" destId="{EF37FCC0-9363-45C4-B094-8691600F2D92}" srcOrd="1" destOrd="0" presId="urn:microsoft.com/office/officeart/2005/8/layout/bProcess4"/>
    <dgm:cxn modelId="{896B1DE2-2E5E-457C-956B-0B8AAB7FB103}" type="presParOf" srcId="{EC4A3EFA-B0F1-45F6-A29B-39CB73B125A4}" destId="{2C6CDC16-41AC-49C2-AB3F-7B7ADE753DDE}" srcOrd="3" destOrd="0" presId="urn:microsoft.com/office/officeart/2005/8/layout/bProcess4"/>
    <dgm:cxn modelId="{E024F799-04E7-4537-8D4B-2049C0078952}" type="presParOf" srcId="{EC4A3EFA-B0F1-45F6-A29B-39CB73B125A4}" destId="{7BB7D081-E557-452D-AF7F-95E5DCBC2D9B}" srcOrd="4" destOrd="0" presId="urn:microsoft.com/office/officeart/2005/8/layout/bProcess4"/>
    <dgm:cxn modelId="{095367EE-0738-4C67-9587-0FCC16086BB5}" type="presParOf" srcId="{7BB7D081-E557-452D-AF7F-95E5DCBC2D9B}" destId="{1E9BB32E-8528-43CB-8F56-2245DE844605}" srcOrd="0" destOrd="0" presId="urn:microsoft.com/office/officeart/2005/8/layout/bProcess4"/>
    <dgm:cxn modelId="{6838D4C5-284A-4B2C-9694-0E88E20EEF12}" type="presParOf" srcId="{7BB7D081-E557-452D-AF7F-95E5DCBC2D9B}" destId="{10ADFDB0-B51C-4A26-8640-91F1EE870593}" srcOrd="1" destOrd="0" presId="urn:microsoft.com/office/officeart/2005/8/layout/bProcess4"/>
    <dgm:cxn modelId="{3E8569EA-FEE3-4581-B674-F4D1D07AEDAC}" type="presParOf" srcId="{EC4A3EFA-B0F1-45F6-A29B-39CB73B125A4}" destId="{0CA52A4B-2489-4EB3-91CB-91FBCACB7BA4}" srcOrd="5" destOrd="0" presId="urn:microsoft.com/office/officeart/2005/8/layout/bProcess4"/>
    <dgm:cxn modelId="{3ED034E6-BBAA-460D-915A-D0B8B9B1CA55}" type="presParOf" srcId="{EC4A3EFA-B0F1-45F6-A29B-39CB73B125A4}" destId="{665265EB-7117-43E2-B53A-ABD2DA6D377D}" srcOrd="6" destOrd="0" presId="urn:microsoft.com/office/officeart/2005/8/layout/bProcess4"/>
    <dgm:cxn modelId="{9D5F5F74-0F1B-4DD9-A3C8-59B5B1FBB0C8}" type="presParOf" srcId="{665265EB-7117-43E2-B53A-ABD2DA6D377D}" destId="{5B6FE2A9-D1E1-4BDE-8855-6D66B19DAF4F}" srcOrd="0" destOrd="0" presId="urn:microsoft.com/office/officeart/2005/8/layout/bProcess4"/>
    <dgm:cxn modelId="{F2A05760-B78D-4957-8F96-DDD33AC7094A}" type="presParOf" srcId="{665265EB-7117-43E2-B53A-ABD2DA6D377D}" destId="{719B0EA2-5583-466F-ADBA-C00FF86A66E0}" srcOrd="1" destOrd="0" presId="urn:microsoft.com/office/officeart/2005/8/layout/bProcess4"/>
    <dgm:cxn modelId="{4C3ACE59-F33F-45D0-B3D7-0FE9777652C5}" type="presParOf" srcId="{EC4A3EFA-B0F1-45F6-A29B-39CB73B125A4}" destId="{D4E8915C-EBF2-4BE3-87A9-B74739529E56}" srcOrd="7" destOrd="0" presId="urn:microsoft.com/office/officeart/2005/8/layout/bProcess4"/>
    <dgm:cxn modelId="{CF84A52F-4078-4D3C-A7E9-3A8F8BD6E707}" type="presParOf" srcId="{EC4A3EFA-B0F1-45F6-A29B-39CB73B125A4}" destId="{C08B8DB4-AAF0-4D4F-9ED7-1055BB44CE11}" srcOrd="8" destOrd="0" presId="urn:microsoft.com/office/officeart/2005/8/layout/bProcess4"/>
    <dgm:cxn modelId="{6BFA0AD1-B4BF-4A00-90DA-F8E70CAFE4C6}" type="presParOf" srcId="{C08B8DB4-AAF0-4D4F-9ED7-1055BB44CE11}" destId="{7B496913-AF95-481A-B927-1048F6667DF5}" srcOrd="0" destOrd="0" presId="urn:microsoft.com/office/officeart/2005/8/layout/bProcess4"/>
    <dgm:cxn modelId="{92DBF6B7-00DA-4454-BDD1-E590C805E2AF}" type="presParOf" srcId="{C08B8DB4-AAF0-4D4F-9ED7-1055BB44CE11}" destId="{4C4BD4E4-0F9D-4E68-8BE7-6A564267C422}" srcOrd="1" destOrd="0" presId="urn:microsoft.com/office/officeart/2005/8/layout/bProcess4"/>
    <dgm:cxn modelId="{070D01A0-206D-4A07-AAFC-F52B16D30285}" type="presParOf" srcId="{EC4A3EFA-B0F1-45F6-A29B-39CB73B125A4}" destId="{0AD2AE37-4807-4259-96C3-B1E5C65E8717}" srcOrd="9" destOrd="0" presId="urn:microsoft.com/office/officeart/2005/8/layout/bProcess4"/>
    <dgm:cxn modelId="{1E0CA453-0351-4C3F-8E7F-70BF5043DBF4}" type="presParOf" srcId="{EC4A3EFA-B0F1-45F6-A29B-39CB73B125A4}" destId="{6A28F539-17C0-496C-AEBD-FEA681905039}" srcOrd="10" destOrd="0" presId="urn:microsoft.com/office/officeart/2005/8/layout/bProcess4"/>
    <dgm:cxn modelId="{1CEFE34D-ACFD-4CEE-AA05-5954F75B4391}" type="presParOf" srcId="{6A28F539-17C0-496C-AEBD-FEA681905039}" destId="{C1A65E81-00A6-448B-9DA7-A08FC7EE023E}" srcOrd="0" destOrd="0" presId="urn:microsoft.com/office/officeart/2005/8/layout/bProcess4"/>
    <dgm:cxn modelId="{342B5FF9-B431-44E6-8D33-5926DD082410}" type="presParOf" srcId="{6A28F539-17C0-496C-AEBD-FEA681905039}" destId="{C8B4DD15-ECF5-415A-B4B5-1D75E0C1C56E}" srcOrd="1" destOrd="0" presId="urn:microsoft.com/office/officeart/2005/8/layout/bProcess4"/>
    <dgm:cxn modelId="{0A709110-62F5-4D7D-9A83-188537E78ADC}" type="presParOf" srcId="{EC4A3EFA-B0F1-45F6-A29B-39CB73B125A4}" destId="{3F2DFEC2-DCA7-4E85-AE92-D263AFEE7F79}" srcOrd="11" destOrd="0" presId="urn:microsoft.com/office/officeart/2005/8/layout/bProcess4"/>
    <dgm:cxn modelId="{4C497F53-904D-4F06-930D-2E7E3CECBDE8}" type="presParOf" srcId="{EC4A3EFA-B0F1-45F6-A29B-39CB73B125A4}" destId="{5C5799A0-63D7-44FD-980E-6AD28D8E3F98}" srcOrd="12" destOrd="0" presId="urn:microsoft.com/office/officeart/2005/8/layout/bProcess4"/>
    <dgm:cxn modelId="{1CBC95A1-9C94-4B32-8727-1A5208E8CC8A}" type="presParOf" srcId="{5C5799A0-63D7-44FD-980E-6AD28D8E3F98}" destId="{CA91273D-E754-4E71-952B-4CFD62EAD3DC}" srcOrd="0" destOrd="0" presId="urn:microsoft.com/office/officeart/2005/8/layout/bProcess4"/>
    <dgm:cxn modelId="{4B89832E-EC0A-4439-8F8A-4B2C23F20315}" type="presParOf" srcId="{5C5799A0-63D7-44FD-980E-6AD28D8E3F98}" destId="{4EC7BAB2-119E-4DCA-A23A-3CC5721033B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932B49-E31E-4AC8-AB0B-38A8DC55EE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26364AA-D091-4811-B6B5-FD2A24C1CA09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УЗИ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DCED9-7D88-4C12-9CD7-E2EAFE35294C}" type="parTrans" cxnId="{EF8C51F3-5383-4207-A5F6-A5054155C6FE}">
      <dgm:prSet/>
      <dgm:spPr/>
      <dgm:t>
        <a:bodyPr/>
        <a:lstStyle/>
        <a:p>
          <a:endParaRPr lang="ru-RU"/>
        </a:p>
      </dgm:t>
    </dgm:pt>
    <dgm:pt modelId="{045E4FD3-6859-4CC1-A4CF-A62CD13F3083}" type="sibTrans" cxnId="{EF8C51F3-5383-4207-A5F6-A5054155C6F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4774C2C-9C35-414D-9C04-71FDEC5593EC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36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МРТ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4C39C6-326A-4E1B-B0CB-309C030EB800}" type="parTrans" cxnId="{54AC65A5-9EFB-4D2E-B0D2-C9668E61C555}">
      <dgm:prSet/>
      <dgm:spPr/>
      <dgm:t>
        <a:bodyPr/>
        <a:lstStyle/>
        <a:p>
          <a:endParaRPr lang="ru-RU"/>
        </a:p>
      </dgm:t>
    </dgm:pt>
    <dgm:pt modelId="{07F56C48-157A-4C37-B055-AFCD048CC9CA}" type="sibTrans" cxnId="{54AC65A5-9EFB-4D2E-B0D2-C9668E61C55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BD46897-698F-4976-B004-44AA874A03D8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</a:p>
        <a:p>
          <a:pPr lvl="0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BD3E439-E62C-4CA4-A99E-A18C9FF1FAE7}" type="parTrans" cxnId="{C44C00B2-C5CE-444B-9C9C-7F9EE319B58F}">
      <dgm:prSet/>
      <dgm:spPr/>
      <dgm:t>
        <a:bodyPr/>
        <a:lstStyle/>
        <a:p>
          <a:endParaRPr lang="ru-RU"/>
        </a:p>
      </dgm:t>
    </dgm:pt>
    <dgm:pt modelId="{D76C9621-C6ED-4A35-ACFC-8EA629FCE657}" type="sibTrans" cxnId="{C44C00B2-C5CE-444B-9C9C-7F9EE319B58F}">
      <dgm:prSet/>
      <dgm:spPr/>
      <dgm:t>
        <a:bodyPr/>
        <a:lstStyle/>
        <a:p>
          <a:endParaRPr lang="ru-RU"/>
        </a:p>
      </dgm:t>
    </dgm:pt>
    <dgm:pt modelId="{114A324E-F36D-473D-B1F0-FDFED50430FA}" type="pres">
      <dgm:prSet presAssocID="{8D932B49-E31E-4AC8-AB0B-38A8DC55EE20}" presName="Name0" presStyleCnt="0">
        <dgm:presLayoutVars>
          <dgm:dir/>
          <dgm:resizeHandles val="exact"/>
        </dgm:presLayoutVars>
      </dgm:prSet>
      <dgm:spPr/>
    </dgm:pt>
    <dgm:pt modelId="{D13CFB3E-85B0-4AA4-B64E-B55C5BAD01F9}" type="pres">
      <dgm:prSet presAssocID="{326364AA-D091-4811-B6B5-FD2A24C1CA0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8821B-D934-4598-AB52-DD4F5208EE38}" type="pres">
      <dgm:prSet presAssocID="{045E4FD3-6859-4CC1-A4CF-A62CD13F308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A437C01-5CA7-4942-A2D8-C8D3F514F0AD}" type="pres">
      <dgm:prSet presAssocID="{045E4FD3-6859-4CC1-A4CF-A62CD13F308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E1AA925-5506-4FBA-AC25-AC6D2835CF0B}" type="pres">
      <dgm:prSet presAssocID="{54774C2C-9C35-414D-9C04-71FDEC5593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F0755-2522-4CA5-8CA2-4BC13B1390CE}" type="pres">
      <dgm:prSet presAssocID="{07F56C48-157A-4C37-B055-AFCD048CC9C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DB157B-F913-45BD-B8FA-6537FF094B0B}" type="pres">
      <dgm:prSet presAssocID="{07F56C48-157A-4C37-B055-AFCD048CC9C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28D4C1E-84CC-4974-870C-344858B7235A}" type="pres">
      <dgm:prSet presAssocID="{ABD46897-698F-4976-B004-44AA874A03D8}" presName="node" presStyleLbl="node1" presStyleIdx="2" presStyleCnt="3" custLinFactNeighborX="-4588" custLinFactNeighborY="2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1A781-D2F9-418C-9878-E1D97F92B518}" type="presOf" srcId="{8D932B49-E31E-4AC8-AB0B-38A8DC55EE20}" destId="{114A324E-F36D-473D-B1F0-FDFED50430FA}" srcOrd="0" destOrd="0" presId="urn:microsoft.com/office/officeart/2005/8/layout/process1"/>
    <dgm:cxn modelId="{91F6C246-11A5-44B8-AFCA-CD693E76D2A7}" type="presOf" srcId="{326364AA-D091-4811-B6B5-FD2A24C1CA09}" destId="{D13CFB3E-85B0-4AA4-B64E-B55C5BAD01F9}" srcOrd="0" destOrd="0" presId="urn:microsoft.com/office/officeart/2005/8/layout/process1"/>
    <dgm:cxn modelId="{B87BF824-23BC-46F4-AC91-ED568FE15E8C}" type="presOf" srcId="{045E4FD3-6859-4CC1-A4CF-A62CD13F3083}" destId="{5A437C01-5CA7-4942-A2D8-C8D3F514F0AD}" srcOrd="1" destOrd="0" presId="urn:microsoft.com/office/officeart/2005/8/layout/process1"/>
    <dgm:cxn modelId="{54AC65A5-9EFB-4D2E-B0D2-C9668E61C555}" srcId="{8D932B49-E31E-4AC8-AB0B-38A8DC55EE20}" destId="{54774C2C-9C35-414D-9C04-71FDEC5593EC}" srcOrd="1" destOrd="0" parTransId="{FB4C39C6-326A-4E1B-B0CB-309C030EB800}" sibTransId="{07F56C48-157A-4C37-B055-AFCD048CC9CA}"/>
    <dgm:cxn modelId="{59A4FFA5-C919-4678-A686-B53712DBED2D}" type="presOf" srcId="{ABD46897-698F-4976-B004-44AA874A03D8}" destId="{028D4C1E-84CC-4974-870C-344858B7235A}" srcOrd="0" destOrd="0" presId="urn:microsoft.com/office/officeart/2005/8/layout/process1"/>
    <dgm:cxn modelId="{66E1F45E-0FBB-42C5-B3D9-284EEEB17B59}" type="presOf" srcId="{54774C2C-9C35-414D-9C04-71FDEC5593EC}" destId="{3E1AA925-5506-4FBA-AC25-AC6D2835CF0B}" srcOrd="0" destOrd="0" presId="urn:microsoft.com/office/officeart/2005/8/layout/process1"/>
    <dgm:cxn modelId="{DF466AA5-F00F-47F4-9CE9-A14B1968A7A0}" type="presOf" srcId="{07F56C48-157A-4C37-B055-AFCD048CC9CA}" destId="{1CDB157B-F913-45BD-B8FA-6537FF094B0B}" srcOrd="1" destOrd="0" presId="urn:microsoft.com/office/officeart/2005/8/layout/process1"/>
    <dgm:cxn modelId="{7D90E11D-A7A3-4CF6-9FBF-C85289D94B6B}" type="presOf" srcId="{045E4FD3-6859-4CC1-A4CF-A62CD13F3083}" destId="{AC38821B-D934-4598-AB52-DD4F5208EE38}" srcOrd="0" destOrd="0" presId="urn:microsoft.com/office/officeart/2005/8/layout/process1"/>
    <dgm:cxn modelId="{5EC5C865-B0AB-45B7-ABB5-4BEA2A2BF9B5}" type="presOf" srcId="{07F56C48-157A-4C37-B055-AFCD048CC9CA}" destId="{4F8F0755-2522-4CA5-8CA2-4BC13B1390CE}" srcOrd="0" destOrd="0" presId="urn:microsoft.com/office/officeart/2005/8/layout/process1"/>
    <dgm:cxn modelId="{C44C00B2-C5CE-444B-9C9C-7F9EE319B58F}" srcId="{8D932B49-E31E-4AC8-AB0B-38A8DC55EE20}" destId="{ABD46897-698F-4976-B004-44AA874A03D8}" srcOrd="2" destOrd="0" parTransId="{4BD3E439-E62C-4CA4-A99E-A18C9FF1FAE7}" sibTransId="{D76C9621-C6ED-4A35-ACFC-8EA629FCE657}"/>
    <dgm:cxn modelId="{EF8C51F3-5383-4207-A5F6-A5054155C6FE}" srcId="{8D932B49-E31E-4AC8-AB0B-38A8DC55EE20}" destId="{326364AA-D091-4811-B6B5-FD2A24C1CA09}" srcOrd="0" destOrd="0" parTransId="{788DCED9-7D88-4C12-9CD7-E2EAFE35294C}" sibTransId="{045E4FD3-6859-4CC1-A4CF-A62CD13F3083}"/>
    <dgm:cxn modelId="{7E60808C-6347-4A86-9596-55EE7E7C84EA}" type="presParOf" srcId="{114A324E-F36D-473D-B1F0-FDFED50430FA}" destId="{D13CFB3E-85B0-4AA4-B64E-B55C5BAD01F9}" srcOrd="0" destOrd="0" presId="urn:microsoft.com/office/officeart/2005/8/layout/process1"/>
    <dgm:cxn modelId="{47EAFAD5-DD99-4F5C-B655-7883BBE227C6}" type="presParOf" srcId="{114A324E-F36D-473D-B1F0-FDFED50430FA}" destId="{AC38821B-D934-4598-AB52-DD4F5208EE38}" srcOrd="1" destOrd="0" presId="urn:microsoft.com/office/officeart/2005/8/layout/process1"/>
    <dgm:cxn modelId="{74249FFF-62CA-4612-B6CA-EE837E20C5B4}" type="presParOf" srcId="{AC38821B-D934-4598-AB52-DD4F5208EE38}" destId="{5A437C01-5CA7-4942-A2D8-C8D3F514F0AD}" srcOrd="0" destOrd="0" presId="urn:microsoft.com/office/officeart/2005/8/layout/process1"/>
    <dgm:cxn modelId="{E672FF25-500D-462E-86EB-8410AC2C21FD}" type="presParOf" srcId="{114A324E-F36D-473D-B1F0-FDFED50430FA}" destId="{3E1AA925-5506-4FBA-AC25-AC6D2835CF0B}" srcOrd="2" destOrd="0" presId="urn:microsoft.com/office/officeart/2005/8/layout/process1"/>
    <dgm:cxn modelId="{617E7114-C866-402A-A940-0C7512278F58}" type="presParOf" srcId="{114A324E-F36D-473D-B1F0-FDFED50430FA}" destId="{4F8F0755-2522-4CA5-8CA2-4BC13B1390CE}" srcOrd="3" destOrd="0" presId="urn:microsoft.com/office/officeart/2005/8/layout/process1"/>
    <dgm:cxn modelId="{61919A49-57C5-408D-A2A7-278CD958E279}" type="presParOf" srcId="{4F8F0755-2522-4CA5-8CA2-4BC13B1390CE}" destId="{1CDB157B-F913-45BD-B8FA-6537FF094B0B}" srcOrd="0" destOrd="0" presId="urn:microsoft.com/office/officeart/2005/8/layout/process1"/>
    <dgm:cxn modelId="{2A9A3A51-9E40-4FF6-B7F1-8BE38AE5DD79}" type="presParOf" srcId="{114A324E-F36D-473D-B1F0-FDFED50430FA}" destId="{028D4C1E-84CC-4974-870C-344858B7235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10FB4-69F4-4710-9A07-F39B577FDE5C}">
      <dsp:nvSpPr>
        <dsp:cNvPr id="0" name=""/>
        <dsp:cNvSpPr/>
      </dsp:nvSpPr>
      <dsp:spPr>
        <a:xfrm rot="5400000">
          <a:off x="7751394" y="-652646"/>
          <a:ext cx="684915" cy="235958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Травмы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307323" y="298842"/>
        <a:ext cx="1573058" cy="456610"/>
      </dsp:txXfrm>
    </dsp:sp>
    <dsp:sp modelId="{748D5D46-C8EB-44F5-9EA7-8B997E43574A}">
      <dsp:nvSpPr>
        <dsp:cNvPr id="0" name=""/>
        <dsp:cNvSpPr/>
      </dsp:nvSpPr>
      <dsp:spPr>
        <a:xfrm>
          <a:off x="6143805" y="389466"/>
          <a:ext cx="382655" cy="2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C259E-9919-45DF-9416-60609827FE2C}">
      <dsp:nvSpPr>
        <dsp:cNvPr id="0" name=""/>
        <dsp:cNvSpPr/>
      </dsp:nvSpPr>
      <dsp:spPr>
        <a:xfrm rot="5400000">
          <a:off x="1832563" y="-808860"/>
          <a:ext cx="941582" cy="276817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Ревматические заболевания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80631" y="261364"/>
        <a:ext cx="1845447" cy="627722"/>
      </dsp:txXfrm>
    </dsp:sp>
    <dsp:sp modelId="{EFCAE292-8E33-4376-89E4-564D5517B2FF}">
      <dsp:nvSpPr>
        <dsp:cNvPr id="0" name=""/>
        <dsp:cNvSpPr/>
      </dsp:nvSpPr>
      <dsp:spPr>
        <a:xfrm rot="5400000">
          <a:off x="4578739" y="-559939"/>
          <a:ext cx="1471103" cy="468301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Синовиальная жидкость вязкая и с высокой концентрацией фибрина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3753286" y="1291201"/>
        <a:ext cx="3122010" cy="980735"/>
      </dsp:txXfrm>
    </dsp:sp>
    <dsp:sp modelId="{E851B643-F459-4F85-9C97-FEB33829AC2E}">
      <dsp:nvSpPr>
        <dsp:cNvPr id="0" name=""/>
        <dsp:cNvSpPr/>
      </dsp:nvSpPr>
      <dsp:spPr>
        <a:xfrm>
          <a:off x="4654890" y="1524068"/>
          <a:ext cx="609066" cy="2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654890" y="1524068"/>
        <a:ext cx="609066" cy="205728"/>
      </dsp:txXfrm>
    </dsp:sp>
    <dsp:sp modelId="{646A9E1B-365C-440B-9437-8CDABFA17BEE}">
      <dsp:nvSpPr>
        <dsp:cNvPr id="0" name=""/>
        <dsp:cNvSpPr/>
      </dsp:nvSpPr>
      <dsp:spPr>
        <a:xfrm rot="5400000">
          <a:off x="6512671" y="1823482"/>
          <a:ext cx="342881" cy="298306"/>
        </a:xfrm>
        <a:prstGeom prst="hexagon">
          <a:avLst>
            <a:gd name="adj" fmla="val 25000"/>
            <a:gd name="vf" fmla="val 11547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6581444" y="1854627"/>
        <a:ext cx="205334" cy="236017"/>
      </dsp:txXfrm>
    </dsp:sp>
    <dsp:sp modelId="{6DA61E11-E030-4008-BEC2-71F27E6AC3B8}">
      <dsp:nvSpPr>
        <dsp:cNvPr id="0" name=""/>
        <dsp:cNvSpPr/>
      </dsp:nvSpPr>
      <dsp:spPr>
        <a:xfrm rot="5400000">
          <a:off x="7871417" y="1206250"/>
          <a:ext cx="938400" cy="34051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Раздражение синовиальной оболочки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205576" y="2596012"/>
        <a:ext cx="2270082" cy="625600"/>
      </dsp:txXfrm>
    </dsp:sp>
    <dsp:sp modelId="{11A5F903-7534-43DC-86BE-5FCF796A7C3A}">
      <dsp:nvSpPr>
        <dsp:cNvPr id="0" name=""/>
        <dsp:cNvSpPr/>
      </dsp:nvSpPr>
      <dsp:spPr>
        <a:xfrm>
          <a:off x="6343950" y="2431711"/>
          <a:ext cx="382655" cy="2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D9506-D5BC-4C62-B905-16163B882EF5}">
      <dsp:nvSpPr>
        <dsp:cNvPr id="0" name=""/>
        <dsp:cNvSpPr/>
      </dsp:nvSpPr>
      <dsp:spPr>
        <a:xfrm rot="5400000">
          <a:off x="4689239" y="2416379"/>
          <a:ext cx="342881" cy="834190"/>
        </a:xfrm>
        <a:prstGeom prst="hexagon">
          <a:avLst>
            <a:gd name="adj" fmla="val 25000"/>
            <a:gd name="vf" fmla="val 11547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4582617" y="2719180"/>
        <a:ext cx="556126" cy="228587"/>
      </dsp:txXfrm>
    </dsp:sp>
    <dsp:sp modelId="{06B3AF39-9221-44E3-8C7F-E30F4D946885}">
      <dsp:nvSpPr>
        <dsp:cNvPr id="0" name=""/>
        <dsp:cNvSpPr/>
      </dsp:nvSpPr>
      <dsp:spPr>
        <a:xfrm rot="5400000">
          <a:off x="5206088" y="2351426"/>
          <a:ext cx="543236" cy="25401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Остеоартроз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30983" y="3440432"/>
        <a:ext cx="1693446" cy="362158"/>
      </dsp:txXfrm>
    </dsp:sp>
    <dsp:sp modelId="{B624DDD4-1176-41F2-916D-20C4CA1BE617}">
      <dsp:nvSpPr>
        <dsp:cNvPr id="0" name=""/>
        <dsp:cNvSpPr/>
      </dsp:nvSpPr>
      <dsp:spPr>
        <a:xfrm>
          <a:off x="4934123" y="3365951"/>
          <a:ext cx="370311" cy="2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B239F-D81E-42EA-98F9-E1731912D235}">
      <dsp:nvSpPr>
        <dsp:cNvPr id="0" name=""/>
        <dsp:cNvSpPr/>
      </dsp:nvSpPr>
      <dsp:spPr>
        <a:xfrm rot="5400000">
          <a:off x="6549293" y="3683165"/>
          <a:ext cx="389914" cy="20914"/>
        </a:xfrm>
        <a:prstGeom prst="hexagon">
          <a:avLst>
            <a:gd name="adj" fmla="val 25000"/>
            <a:gd name="vf" fmla="val 11547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6735629" y="3532901"/>
        <a:ext cx="17242" cy="321442"/>
      </dsp:txXfrm>
    </dsp:sp>
    <dsp:sp modelId="{2C29CB30-953C-49D8-8518-5DB873E1029D}">
      <dsp:nvSpPr>
        <dsp:cNvPr id="0" name=""/>
        <dsp:cNvSpPr/>
      </dsp:nvSpPr>
      <dsp:spPr>
        <a:xfrm rot="5400000">
          <a:off x="2273933" y="1792378"/>
          <a:ext cx="701658" cy="223760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Полиартрит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78895" y="2677293"/>
        <a:ext cx="1491735" cy="467772"/>
      </dsp:txXfrm>
    </dsp:sp>
    <dsp:sp modelId="{61E1B8C8-F05F-4883-A4D1-E212E7C4A167}">
      <dsp:nvSpPr>
        <dsp:cNvPr id="0" name=""/>
        <dsp:cNvSpPr/>
      </dsp:nvSpPr>
      <dsp:spPr>
        <a:xfrm>
          <a:off x="5624137" y="3936555"/>
          <a:ext cx="382655" cy="205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ABD89-5931-4A83-8935-9CC1B2EF0077}">
      <dsp:nvSpPr>
        <dsp:cNvPr id="0" name=""/>
        <dsp:cNvSpPr/>
      </dsp:nvSpPr>
      <dsp:spPr>
        <a:xfrm rot="5400000">
          <a:off x="4972320" y="3890266"/>
          <a:ext cx="342881" cy="298306"/>
        </a:xfrm>
        <a:prstGeom prst="hexagon">
          <a:avLst>
            <a:gd name="adj" fmla="val 25000"/>
            <a:gd name="vf" fmla="val 115470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5041093" y="3921411"/>
        <a:ext cx="205334" cy="236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ABDEA-AA5E-42B7-9FDF-32F97CECFF20}">
      <dsp:nvSpPr>
        <dsp:cNvPr id="0" name=""/>
        <dsp:cNvSpPr/>
      </dsp:nvSpPr>
      <dsp:spPr>
        <a:xfrm>
          <a:off x="0" y="501751"/>
          <a:ext cx="10364452" cy="1882237"/>
        </a:xfrm>
        <a:prstGeom prst="roundRect">
          <a:avLst/>
        </a:prstGeom>
        <a:solidFill>
          <a:schemeClr val="accent5">
            <a:lumMod val="75000"/>
          </a:schemeClr>
        </a:solidFill>
        <a:ln>
          <a:solidFill>
            <a:schemeClr val="tx1"/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Симптоматическая</a:t>
          </a:r>
          <a:r>
            <a:rPr lang="ru-RU" sz="36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симптомы основного заболевания, локализуются в коленном суставе</a:t>
          </a:r>
          <a:endParaRPr lang="ru-RU" sz="36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883" y="593634"/>
        <a:ext cx="10180686" cy="1698471"/>
      </dsp:txXfrm>
    </dsp:sp>
    <dsp:sp modelId="{CEEE2DFE-6573-490C-AC59-CB9B0C65BB64}">
      <dsp:nvSpPr>
        <dsp:cNvPr id="0" name=""/>
        <dsp:cNvSpPr/>
      </dsp:nvSpPr>
      <dsp:spPr>
        <a:xfrm>
          <a:off x="0" y="2571188"/>
          <a:ext cx="10364452" cy="188223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Идиопатическ</a:t>
          </a:r>
          <a:r>
            <a:rPr lang="ru-RU" sz="3600" b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ая – неопределенной этиологии, при которой сопутствующей суставной патологии не выявлено</a:t>
          </a:r>
          <a:endParaRPr lang="ru-RU" sz="3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883" y="2663071"/>
        <a:ext cx="10180686" cy="1698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E6C88-313B-4C21-B5D9-6105E6D1C461}">
      <dsp:nvSpPr>
        <dsp:cNvPr id="0" name=""/>
        <dsp:cNvSpPr/>
      </dsp:nvSpPr>
      <dsp:spPr>
        <a:xfrm rot="3874033">
          <a:off x="2371423" y="1048346"/>
          <a:ext cx="1283825" cy="164723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13566-92FA-4641-A335-84609617FA70}">
      <dsp:nvSpPr>
        <dsp:cNvPr id="0" name=""/>
        <dsp:cNvSpPr/>
      </dsp:nvSpPr>
      <dsp:spPr>
        <a:xfrm>
          <a:off x="396363" y="2678"/>
          <a:ext cx="2332906" cy="13997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 в подколенной ямке</a:t>
          </a: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37360" y="43675"/>
        <a:ext cx="2250912" cy="1317749"/>
      </dsp:txXfrm>
    </dsp:sp>
    <dsp:sp modelId="{2C6CDC16-41AC-49C2-AB3F-7B7ADE753DDE}">
      <dsp:nvSpPr>
        <dsp:cNvPr id="0" name=""/>
        <dsp:cNvSpPr/>
      </dsp:nvSpPr>
      <dsp:spPr>
        <a:xfrm rot="17662711" flipV="1">
          <a:off x="-47130" y="2890490"/>
          <a:ext cx="1293095" cy="144443"/>
        </a:xfrm>
        <a:prstGeom prst="rect">
          <a:avLst/>
        </a:prstGeom>
        <a:solidFill>
          <a:schemeClr val="accent3">
            <a:shade val="90000"/>
            <a:hueOff val="-48289"/>
            <a:satOff val="-1451"/>
            <a:lumOff val="64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7FCC0-9363-45C4-B094-8691600F2D92}">
      <dsp:nvSpPr>
        <dsp:cNvPr id="0" name=""/>
        <dsp:cNvSpPr/>
      </dsp:nvSpPr>
      <dsp:spPr>
        <a:xfrm>
          <a:off x="904972" y="1726239"/>
          <a:ext cx="2961648" cy="13997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Дискомфорт в подколенной ямке</a:t>
          </a: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945969" y="1767236"/>
        <a:ext cx="2879654" cy="1317749"/>
      </dsp:txXfrm>
    </dsp:sp>
    <dsp:sp modelId="{0CA52A4B-2489-4EB3-91CB-91FBCACB7BA4}">
      <dsp:nvSpPr>
        <dsp:cNvPr id="0" name=""/>
        <dsp:cNvSpPr/>
      </dsp:nvSpPr>
      <dsp:spPr>
        <a:xfrm rot="129248">
          <a:off x="3085531" y="4308724"/>
          <a:ext cx="2481262" cy="211540"/>
        </a:xfrm>
        <a:prstGeom prst="rect">
          <a:avLst/>
        </a:prstGeom>
        <a:solidFill>
          <a:schemeClr val="accent3">
            <a:shade val="90000"/>
            <a:hueOff val="-96578"/>
            <a:satOff val="-2902"/>
            <a:lumOff val="1286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DFDB0-B51C-4A26-8640-91F1EE870593}">
      <dsp:nvSpPr>
        <dsp:cNvPr id="0" name=""/>
        <dsp:cNvSpPr/>
      </dsp:nvSpPr>
      <dsp:spPr>
        <a:xfrm>
          <a:off x="32232" y="3502038"/>
          <a:ext cx="3061170" cy="179213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Опухолеподобное образование в подколенной области </a:t>
          </a: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84722" y="3554528"/>
        <a:ext cx="2956190" cy="1687154"/>
      </dsp:txXfrm>
    </dsp:sp>
    <dsp:sp modelId="{D4E8915C-EBF2-4BE3-87A9-B74739529E56}">
      <dsp:nvSpPr>
        <dsp:cNvPr id="0" name=""/>
        <dsp:cNvSpPr/>
      </dsp:nvSpPr>
      <dsp:spPr>
        <a:xfrm rot="14587128">
          <a:off x="5866716" y="3628504"/>
          <a:ext cx="488105" cy="160513"/>
        </a:xfrm>
        <a:prstGeom prst="rect">
          <a:avLst/>
        </a:prstGeom>
        <a:solidFill>
          <a:schemeClr val="accent3">
            <a:shade val="90000"/>
            <a:hueOff val="-144866"/>
            <a:satOff val="-4354"/>
            <a:lumOff val="193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B0EA2-5583-466F-ADBA-C00FF86A66E0}">
      <dsp:nvSpPr>
        <dsp:cNvPr id="0" name=""/>
        <dsp:cNvSpPr/>
      </dsp:nvSpPr>
      <dsp:spPr>
        <a:xfrm>
          <a:off x="5524302" y="3897102"/>
          <a:ext cx="2671901" cy="13997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Затруднение движений в суставе</a:t>
          </a: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565299" y="3938099"/>
        <a:ext cx="2589907" cy="1317749"/>
      </dsp:txXfrm>
    </dsp:sp>
    <dsp:sp modelId="{0AD2AE37-4807-4259-96C3-B1E5C65E8717}">
      <dsp:nvSpPr>
        <dsp:cNvPr id="0" name=""/>
        <dsp:cNvSpPr/>
      </dsp:nvSpPr>
      <dsp:spPr>
        <a:xfrm rot="15737861">
          <a:off x="4882143" y="1785531"/>
          <a:ext cx="714359" cy="166239"/>
        </a:xfrm>
        <a:prstGeom prst="rect">
          <a:avLst/>
        </a:prstGeom>
        <a:solidFill>
          <a:schemeClr val="accent3">
            <a:shade val="90000"/>
            <a:hueOff val="-193155"/>
            <a:satOff val="-5805"/>
            <a:lumOff val="257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BD4E4-0F9D-4E68-8BE7-6A564267C422}">
      <dsp:nvSpPr>
        <dsp:cNvPr id="0" name=""/>
        <dsp:cNvSpPr/>
      </dsp:nvSpPr>
      <dsp:spPr>
        <a:xfrm>
          <a:off x="4605347" y="2130009"/>
          <a:ext cx="2726864" cy="13997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Бессимптомное течение</a:t>
          </a: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646344" y="2171006"/>
        <a:ext cx="2644870" cy="1317749"/>
      </dsp:txXfrm>
    </dsp:sp>
    <dsp:sp modelId="{3F2DFEC2-DCA7-4E85-AE92-D263AFEE7F79}">
      <dsp:nvSpPr>
        <dsp:cNvPr id="0" name=""/>
        <dsp:cNvSpPr/>
      </dsp:nvSpPr>
      <dsp:spPr>
        <a:xfrm rot="1147552">
          <a:off x="7151763" y="1013453"/>
          <a:ext cx="1002893" cy="190794"/>
        </a:xfrm>
        <a:prstGeom prst="rect">
          <a:avLst/>
        </a:prstGeom>
        <a:solidFill>
          <a:schemeClr val="accent3">
            <a:shade val="90000"/>
            <a:hueOff val="-241444"/>
            <a:satOff val="-7256"/>
            <a:lumOff val="321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4DD15-ECF5-415A-B4B5-1D75E0C1C56E}">
      <dsp:nvSpPr>
        <dsp:cNvPr id="0" name=""/>
        <dsp:cNvSpPr/>
      </dsp:nvSpPr>
      <dsp:spPr>
        <a:xfrm>
          <a:off x="4261161" y="269133"/>
          <a:ext cx="2914173" cy="13997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Невропатия большеберцового нерва</a:t>
          </a: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302158" y="310130"/>
        <a:ext cx="2832179" cy="1317749"/>
      </dsp:txXfrm>
    </dsp:sp>
    <dsp:sp modelId="{4EC7BAB2-119E-4DCA-A23A-3CC5721033B0}">
      <dsp:nvSpPr>
        <dsp:cNvPr id="0" name=""/>
        <dsp:cNvSpPr/>
      </dsp:nvSpPr>
      <dsp:spPr>
        <a:xfrm>
          <a:off x="7579526" y="1315806"/>
          <a:ext cx="2332906" cy="139974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Хромота</a:t>
          </a:r>
          <a:endParaRPr lang="ru-RU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7620523" y="1356803"/>
        <a:ext cx="2250912" cy="13177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CFB3E-85B0-4AA4-B64E-B55C5BAD01F9}">
      <dsp:nvSpPr>
        <dsp:cNvPr id="0" name=""/>
        <dsp:cNvSpPr/>
      </dsp:nvSpPr>
      <dsp:spPr>
        <a:xfrm>
          <a:off x="8126" y="570468"/>
          <a:ext cx="2428939" cy="145736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УЗИ</a:t>
          </a:r>
          <a:endParaRPr lang="ru-RU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11" y="613153"/>
        <a:ext cx="2343569" cy="1371993"/>
      </dsp:txXfrm>
    </dsp:sp>
    <dsp:sp modelId="{AC38821B-D934-4598-AB52-DD4F5208EE38}">
      <dsp:nvSpPr>
        <dsp:cNvPr id="0" name=""/>
        <dsp:cNvSpPr/>
      </dsp:nvSpPr>
      <dsp:spPr>
        <a:xfrm>
          <a:off x="2679960" y="997961"/>
          <a:ext cx="514935" cy="602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2679960" y="1118436"/>
        <a:ext cx="360455" cy="361427"/>
      </dsp:txXfrm>
    </dsp:sp>
    <dsp:sp modelId="{3E1AA925-5506-4FBA-AC25-AC6D2835CF0B}">
      <dsp:nvSpPr>
        <dsp:cNvPr id="0" name=""/>
        <dsp:cNvSpPr/>
      </dsp:nvSpPr>
      <dsp:spPr>
        <a:xfrm>
          <a:off x="3408642" y="570468"/>
          <a:ext cx="2428939" cy="145736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МРТ</a:t>
          </a:r>
          <a:endParaRPr lang="ru-RU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1327" y="613153"/>
        <a:ext cx="2343569" cy="1371993"/>
      </dsp:txXfrm>
    </dsp:sp>
    <dsp:sp modelId="{4F8F0755-2522-4CA5-8CA2-4BC13B1390CE}">
      <dsp:nvSpPr>
        <dsp:cNvPr id="0" name=""/>
        <dsp:cNvSpPr/>
      </dsp:nvSpPr>
      <dsp:spPr>
        <a:xfrm rot="40590">
          <a:off x="6069315" y="1017938"/>
          <a:ext cx="491344" cy="6023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069320" y="1137543"/>
        <a:ext cx="343941" cy="361427"/>
      </dsp:txXfrm>
    </dsp:sp>
    <dsp:sp modelId="{028D4C1E-84CC-4974-870C-344858B7235A}">
      <dsp:nvSpPr>
        <dsp:cNvPr id="0" name=""/>
        <dsp:cNvSpPr/>
      </dsp:nvSpPr>
      <dsp:spPr>
        <a:xfrm>
          <a:off x="6764582" y="610093"/>
          <a:ext cx="2428939" cy="145736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КТ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6807267" y="652778"/>
        <a:ext cx="2343569" cy="1371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8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1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2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07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3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2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4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5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95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9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8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7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9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1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5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7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9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C7B416-EF20-4104-BB26-3633A8110371}" type="datetimeFigureOut">
              <a:rPr lang="ru-RU" smtClean="0"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CF27D5-2561-440D-9997-A6B380E73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  <p:sldLayoutId id="214748399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81" y="1524000"/>
            <a:ext cx="11679382" cy="2196475"/>
          </a:xfrm>
        </p:spPr>
        <p:txBody>
          <a:bodyPr>
            <a:normAutofit/>
          </a:bodyPr>
          <a:lstStyle/>
          <a:p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льтразвуковая диагностика синовиальной кисты подколенной области (кисты </a:t>
            </a:r>
            <a:r>
              <a:rPr lang="ru-RU" sz="4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ейкера) </a:t>
            </a:r>
            <a:br>
              <a:rPr lang="ru-RU" sz="4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  <a:endParaRPr lang="ru-RU" sz="4200" b="1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88036" y="5347855"/>
            <a:ext cx="4003964" cy="1510145"/>
          </a:xfr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</a:pPr>
            <a:r>
              <a:rPr lang="ru-RU" altLang="en-US" cap="none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Кудрина Виктория Олеговна</a:t>
            </a:r>
            <a:endParaRPr lang="ru-RU" altLang="en-US" cap="none" noProof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20000"/>
              </a:spcBef>
            </a:pPr>
            <a:r>
              <a:rPr lang="ru-RU" altLang="en-US" cap="none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Ординатор 2-го года Специальности 31.08.11 «УЗД»</a:t>
            </a:r>
            <a:endParaRPr lang="ru-RU" altLang="en-US" cap="none" noProof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147454" y="0"/>
            <a:ext cx="8812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Красноярский государственный медицинский университет им. Проф. В.Ф. </a:t>
            </a:r>
            <a:r>
              <a:rPr lang="ru-RU" alt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МЗ РФ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" y="3919105"/>
            <a:ext cx="641465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8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0"/>
            <a:ext cx="10364451" cy="805334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диагностика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43776952"/>
              </p:ext>
            </p:extLst>
          </p:nvPr>
        </p:nvGraphicFramePr>
        <p:xfrm>
          <a:off x="913776" y="1059302"/>
          <a:ext cx="9246225" cy="259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913776" y="3911570"/>
            <a:ext cx="9549573" cy="218878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датчик с диапазоном частот от 4,0 до 18,0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Мгц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конвексный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датчик с более низким диапазоном частот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50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0"/>
            <a:ext cx="10364451" cy="596329"/>
          </a:xfrm>
        </p:spPr>
        <p:txBody>
          <a:bodyPr>
            <a:normAutofit/>
          </a:bodyPr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этап исследования </a:t>
            </a:r>
            <a:r>
              <a:rPr lang="ru-RU" alt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подколенной </a:t>
            </a:r>
            <a:r>
              <a:rPr lang="ru-RU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ямки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8" y="864864"/>
            <a:ext cx="11129554" cy="5810256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Лежа на животе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устанавливают в центральный отдел подколенной ямки в поперечной плоскости относительно длинной оси конечности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найти сосудисто-нервный пучок: наиболее поверхностно располагается большеберцовый нерв, затем – подколенная вена, а глубже и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медиальнее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подколенной вены на дне подколенной ямки – подколенная артерия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Устанавливают в центральный отдел подколенной ямки 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2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149" y="-49898"/>
            <a:ext cx="11304352" cy="977276"/>
          </a:xfrm>
        </p:spPr>
        <p:txBody>
          <a:bodyPr>
            <a:no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этап исследования </a:t>
            </a:r>
            <a:r>
              <a:rPr lang="ru-RU" alt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подколенной ямки</a:t>
            </a:r>
            <a:endParaRPr lang="ru-RU" cap="non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8298" y="5097227"/>
            <a:ext cx="10766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Положение пациента лежа на</a:t>
            </a:r>
            <a:r>
              <a:rPr lang="ru-RU" sz="2400" spc="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животе.</a:t>
            </a:r>
            <a:r>
              <a:rPr lang="ru-RU" sz="2400" spc="1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Центральное</a:t>
            </a:r>
            <a:r>
              <a:rPr lang="ru-RU" sz="2400" b="1" i="1" spc="18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поперечное</a:t>
            </a:r>
            <a:r>
              <a:rPr lang="ru-RU" sz="2400" b="1" i="1" spc="18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расположение</a:t>
            </a:r>
            <a:r>
              <a:rPr lang="ru-RU" sz="2400" b="1" i="1" spc="18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ультразвукового</a:t>
            </a:r>
            <a:r>
              <a:rPr lang="ru-RU" sz="2400" b="1" spc="18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датчика</a:t>
            </a:r>
            <a:r>
              <a:rPr lang="ru-RU" sz="2400" b="1" spc="18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18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подколенной</a:t>
            </a:r>
            <a:r>
              <a:rPr lang="ru-RU" sz="2400" b="1" spc="18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</a:p>
          <a:p>
            <a:r>
              <a:rPr lang="ru-RU" sz="2400" spc="-2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400" spc="-5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В-режим,</a:t>
            </a:r>
            <a:r>
              <a:rPr lang="ru-RU" sz="2400" spc="-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поперечное</a:t>
            </a:r>
            <a:r>
              <a:rPr lang="ru-RU" sz="2400" spc="-5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сканирование.</a:t>
            </a:r>
            <a:r>
              <a:rPr lang="ru-RU" sz="2400" spc="-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400" b="1" spc="-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spc="-5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большеберцовый</a:t>
            </a:r>
            <a:r>
              <a:rPr lang="ru-RU" sz="2400" spc="-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нерв,</a:t>
            </a:r>
            <a:r>
              <a:rPr lang="ru-RU" sz="2400" spc="-5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b="1" spc="-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spc="-5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подколенная</a:t>
            </a:r>
            <a:r>
              <a:rPr lang="ru-RU" sz="2400" spc="-2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вена,</a:t>
            </a:r>
            <a:r>
              <a:rPr lang="ru-RU" sz="240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b="1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spc="-2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подколенная</a:t>
            </a:r>
            <a:r>
              <a:rPr lang="ru-RU" sz="240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артерия</a:t>
            </a:r>
            <a:endParaRPr lang="ru-RU" sz="2400" dirty="0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809897" y="909645"/>
            <a:ext cx="3971316" cy="3927511"/>
            <a:chOff x="0" y="0"/>
            <a:chExt cx="3572" cy="4762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72" cy="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1" y="47"/>
              <a:ext cx="278" cy="278"/>
            </a:xfrm>
            <a:custGeom>
              <a:avLst/>
              <a:gdLst>
                <a:gd name="T0" fmla="+- 0 272 51"/>
                <a:gd name="T1" fmla="*/ T0 w 278"/>
                <a:gd name="T2" fmla="+- 0 48 48"/>
                <a:gd name="T3" fmla="*/ 48 h 278"/>
                <a:gd name="T4" fmla="+- 0 108 51"/>
                <a:gd name="T5" fmla="*/ T4 w 278"/>
                <a:gd name="T6" fmla="+- 0 48 48"/>
                <a:gd name="T7" fmla="*/ 48 h 278"/>
                <a:gd name="T8" fmla="+- 0 75 51"/>
                <a:gd name="T9" fmla="*/ T8 w 278"/>
                <a:gd name="T10" fmla="+- 0 48 48"/>
                <a:gd name="T11" fmla="*/ 48 h 278"/>
                <a:gd name="T12" fmla="+- 0 58 51"/>
                <a:gd name="T13" fmla="*/ T12 w 278"/>
                <a:gd name="T14" fmla="+- 0 55 48"/>
                <a:gd name="T15" fmla="*/ 55 h 278"/>
                <a:gd name="T16" fmla="+- 0 52 51"/>
                <a:gd name="T17" fmla="*/ T16 w 278"/>
                <a:gd name="T18" fmla="+- 0 71 48"/>
                <a:gd name="T19" fmla="*/ 71 h 278"/>
                <a:gd name="T20" fmla="+- 0 51 51"/>
                <a:gd name="T21" fmla="*/ T20 w 278"/>
                <a:gd name="T22" fmla="+- 0 104 48"/>
                <a:gd name="T23" fmla="*/ 104 h 278"/>
                <a:gd name="T24" fmla="+- 0 51 51"/>
                <a:gd name="T25" fmla="*/ T24 w 278"/>
                <a:gd name="T26" fmla="+- 0 268 48"/>
                <a:gd name="T27" fmla="*/ 268 h 278"/>
                <a:gd name="T28" fmla="+- 0 52 51"/>
                <a:gd name="T29" fmla="*/ T28 w 278"/>
                <a:gd name="T30" fmla="+- 0 301 48"/>
                <a:gd name="T31" fmla="*/ 301 h 278"/>
                <a:gd name="T32" fmla="+- 0 58 51"/>
                <a:gd name="T33" fmla="*/ T32 w 278"/>
                <a:gd name="T34" fmla="+- 0 318 48"/>
                <a:gd name="T35" fmla="*/ 318 h 278"/>
                <a:gd name="T36" fmla="+- 0 75 51"/>
                <a:gd name="T37" fmla="*/ T36 w 278"/>
                <a:gd name="T38" fmla="+- 0 324 48"/>
                <a:gd name="T39" fmla="*/ 324 h 278"/>
                <a:gd name="T40" fmla="+- 0 108 51"/>
                <a:gd name="T41" fmla="*/ T40 w 278"/>
                <a:gd name="T42" fmla="+- 0 325 48"/>
                <a:gd name="T43" fmla="*/ 325 h 278"/>
                <a:gd name="T44" fmla="+- 0 272 51"/>
                <a:gd name="T45" fmla="*/ T44 w 278"/>
                <a:gd name="T46" fmla="+- 0 325 48"/>
                <a:gd name="T47" fmla="*/ 325 h 278"/>
                <a:gd name="T48" fmla="+- 0 305 51"/>
                <a:gd name="T49" fmla="*/ T48 w 278"/>
                <a:gd name="T50" fmla="+- 0 324 48"/>
                <a:gd name="T51" fmla="*/ 324 h 278"/>
                <a:gd name="T52" fmla="+- 0 322 51"/>
                <a:gd name="T53" fmla="*/ T52 w 278"/>
                <a:gd name="T54" fmla="+- 0 318 48"/>
                <a:gd name="T55" fmla="*/ 318 h 278"/>
                <a:gd name="T56" fmla="+- 0 328 51"/>
                <a:gd name="T57" fmla="*/ T56 w 278"/>
                <a:gd name="T58" fmla="+- 0 301 48"/>
                <a:gd name="T59" fmla="*/ 301 h 278"/>
                <a:gd name="T60" fmla="+- 0 329 51"/>
                <a:gd name="T61" fmla="*/ T60 w 278"/>
                <a:gd name="T62" fmla="+- 0 268 48"/>
                <a:gd name="T63" fmla="*/ 268 h 278"/>
                <a:gd name="T64" fmla="+- 0 329 51"/>
                <a:gd name="T65" fmla="*/ T64 w 278"/>
                <a:gd name="T66" fmla="+- 0 104 48"/>
                <a:gd name="T67" fmla="*/ 104 h 278"/>
                <a:gd name="T68" fmla="+- 0 328 51"/>
                <a:gd name="T69" fmla="*/ T68 w 278"/>
                <a:gd name="T70" fmla="+- 0 71 48"/>
                <a:gd name="T71" fmla="*/ 71 h 278"/>
                <a:gd name="T72" fmla="+- 0 322 51"/>
                <a:gd name="T73" fmla="*/ T72 w 278"/>
                <a:gd name="T74" fmla="+- 0 55 48"/>
                <a:gd name="T75" fmla="*/ 55 h 278"/>
                <a:gd name="T76" fmla="+- 0 305 51"/>
                <a:gd name="T77" fmla="*/ T76 w 278"/>
                <a:gd name="T78" fmla="+- 0 48 48"/>
                <a:gd name="T79" fmla="*/ 48 h 278"/>
                <a:gd name="T80" fmla="+- 0 272 51"/>
                <a:gd name="T81" fmla="*/ T80 w 278"/>
                <a:gd name="T82" fmla="+- 0 48 48"/>
                <a:gd name="T83" fmla="*/ 4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0"/>
                  </a:lnTo>
                  <a:lnTo>
                    <a:pt x="7" y="7"/>
                  </a:lnTo>
                  <a:lnTo>
                    <a:pt x="1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3"/>
                  </a:lnTo>
                  <a:lnTo>
                    <a:pt x="271" y="7"/>
                  </a:lnTo>
                  <a:lnTo>
                    <a:pt x="25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1" y="47"/>
              <a:ext cx="278" cy="278"/>
            </a:xfrm>
            <a:custGeom>
              <a:avLst/>
              <a:gdLst>
                <a:gd name="T0" fmla="+- 0 108 51"/>
                <a:gd name="T1" fmla="*/ T0 w 278"/>
                <a:gd name="T2" fmla="+- 0 48 48"/>
                <a:gd name="T3" fmla="*/ 48 h 278"/>
                <a:gd name="T4" fmla="+- 0 75 51"/>
                <a:gd name="T5" fmla="*/ T4 w 278"/>
                <a:gd name="T6" fmla="+- 0 48 48"/>
                <a:gd name="T7" fmla="*/ 48 h 278"/>
                <a:gd name="T8" fmla="+- 0 58 51"/>
                <a:gd name="T9" fmla="*/ T8 w 278"/>
                <a:gd name="T10" fmla="+- 0 55 48"/>
                <a:gd name="T11" fmla="*/ 55 h 278"/>
                <a:gd name="T12" fmla="+- 0 52 51"/>
                <a:gd name="T13" fmla="*/ T12 w 278"/>
                <a:gd name="T14" fmla="+- 0 71 48"/>
                <a:gd name="T15" fmla="*/ 71 h 278"/>
                <a:gd name="T16" fmla="+- 0 51 51"/>
                <a:gd name="T17" fmla="*/ T16 w 278"/>
                <a:gd name="T18" fmla="+- 0 104 48"/>
                <a:gd name="T19" fmla="*/ 104 h 278"/>
                <a:gd name="T20" fmla="+- 0 51 51"/>
                <a:gd name="T21" fmla="*/ T20 w 278"/>
                <a:gd name="T22" fmla="+- 0 268 48"/>
                <a:gd name="T23" fmla="*/ 268 h 278"/>
                <a:gd name="T24" fmla="+- 0 52 51"/>
                <a:gd name="T25" fmla="*/ T24 w 278"/>
                <a:gd name="T26" fmla="+- 0 301 48"/>
                <a:gd name="T27" fmla="*/ 301 h 278"/>
                <a:gd name="T28" fmla="+- 0 58 51"/>
                <a:gd name="T29" fmla="*/ T28 w 278"/>
                <a:gd name="T30" fmla="+- 0 318 48"/>
                <a:gd name="T31" fmla="*/ 318 h 278"/>
                <a:gd name="T32" fmla="+- 0 75 51"/>
                <a:gd name="T33" fmla="*/ T32 w 278"/>
                <a:gd name="T34" fmla="+- 0 324 48"/>
                <a:gd name="T35" fmla="*/ 324 h 278"/>
                <a:gd name="T36" fmla="+- 0 108 51"/>
                <a:gd name="T37" fmla="*/ T36 w 278"/>
                <a:gd name="T38" fmla="+- 0 325 48"/>
                <a:gd name="T39" fmla="*/ 325 h 278"/>
                <a:gd name="T40" fmla="+- 0 272 51"/>
                <a:gd name="T41" fmla="*/ T40 w 278"/>
                <a:gd name="T42" fmla="+- 0 325 48"/>
                <a:gd name="T43" fmla="*/ 325 h 278"/>
                <a:gd name="T44" fmla="+- 0 305 51"/>
                <a:gd name="T45" fmla="*/ T44 w 278"/>
                <a:gd name="T46" fmla="+- 0 324 48"/>
                <a:gd name="T47" fmla="*/ 324 h 278"/>
                <a:gd name="T48" fmla="+- 0 322 51"/>
                <a:gd name="T49" fmla="*/ T48 w 278"/>
                <a:gd name="T50" fmla="+- 0 318 48"/>
                <a:gd name="T51" fmla="*/ 318 h 278"/>
                <a:gd name="T52" fmla="+- 0 328 51"/>
                <a:gd name="T53" fmla="*/ T52 w 278"/>
                <a:gd name="T54" fmla="+- 0 301 48"/>
                <a:gd name="T55" fmla="*/ 301 h 278"/>
                <a:gd name="T56" fmla="+- 0 329 51"/>
                <a:gd name="T57" fmla="*/ T56 w 278"/>
                <a:gd name="T58" fmla="+- 0 268 48"/>
                <a:gd name="T59" fmla="*/ 268 h 278"/>
                <a:gd name="T60" fmla="+- 0 329 51"/>
                <a:gd name="T61" fmla="*/ T60 w 278"/>
                <a:gd name="T62" fmla="+- 0 104 48"/>
                <a:gd name="T63" fmla="*/ 104 h 278"/>
                <a:gd name="T64" fmla="+- 0 328 51"/>
                <a:gd name="T65" fmla="*/ T64 w 278"/>
                <a:gd name="T66" fmla="+- 0 71 48"/>
                <a:gd name="T67" fmla="*/ 71 h 278"/>
                <a:gd name="T68" fmla="+- 0 322 51"/>
                <a:gd name="T69" fmla="*/ T68 w 278"/>
                <a:gd name="T70" fmla="+- 0 55 48"/>
                <a:gd name="T71" fmla="*/ 55 h 278"/>
                <a:gd name="T72" fmla="+- 0 305 51"/>
                <a:gd name="T73" fmla="*/ T72 w 278"/>
                <a:gd name="T74" fmla="+- 0 48 48"/>
                <a:gd name="T75" fmla="*/ 48 h 278"/>
                <a:gd name="T76" fmla="+- 0 272 51"/>
                <a:gd name="T77" fmla="*/ T76 w 278"/>
                <a:gd name="T78" fmla="+- 0 48 48"/>
                <a:gd name="T79" fmla="*/ 48 h 278"/>
                <a:gd name="T80" fmla="+- 0 108 51"/>
                <a:gd name="T81" fmla="*/ T80 w 278"/>
                <a:gd name="T82" fmla="+- 0 48 48"/>
                <a:gd name="T83" fmla="*/ 4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0"/>
                  </a:lnTo>
                  <a:lnTo>
                    <a:pt x="7" y="7"/>
                  </a:lnTo>
                  <a:lnTo>
                    <a:pt x="1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3"/>
                  </a:lnTo>
                  <a:lnTo>
                    <a:pt x="271" y="7"/>
                  </a:lnTo>
                  <a:lnTo>
                    <a:pt x="254" y="0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23" y="64"/>
              <a:ext cx="14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5403850" y="909646"/>
            <a:ext cx="3949156" cy="3927511"/>
            <a:chOff x="0" y="0"/>
            <a:chExt cx="4649" cy="4762"/>
          </a:xfrm>
        </p:grpSpPr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7" y="45"/>
              <a:ext cx="278" cy="278"/>
            </a:xfrm>
            <a:custGeom>
              <a:avLst/>
              <a:gdLst>
                <a:gd name="T0" fmla="+- 0 258 37"/>
                <a:gd name="T1" fmla="*/ T0 w 278"/>
                <a:gd name="T2" fmla="+- 0 46 46"/>
                <a:gd name="T3" fmla="*/ 46 h 278"/>
                <a:gd name="T4" fmla="+- 0 94 37"/>
                <a:gd name="T5" fmla="*/ T4 w 278"/>
                <a:gd name="T6" fmla="+- 0 46 46"/>
                <a:gd name="T7" fmla="*/ 46 h 278"/>
                <a:gd name="T8" fmla="+- 0 61 37"/>
                <a:gd name="T9" fmla="*/ T8 w 278"/>
                <a:gd name="T10" fmla="+- 0 46 46"/>
                <a:gd name="T11" fmla="*/ 46 h 278"/>
                <a:gd name="T12" fmla="+- 0 44 37"/>
                <a:gd name="T13" fmla="*/ T12 w 278"/>
                <a:gd name="T14" fmla="+- 0 53 46"/>
                <a:gd name="T15" fmla="*/ 53 h 278"/>
                <a:gd name="T16" fmla="+- 0 38 37"/>
                <a:gd name="T17" fmla="*/ T16 w 278"/>
                <a:gd name="T18" fmla="+- 0 69 46"/>
                <a:gd name="T19" fmla="*/ 69 h 278"/>
                <a:gd name="T20" fmla="+- 0 37 37"/>
                <a:gd name="T21" fmla="*/ T20 w 278"/>
                <a:gd name="T22" fmla="+- 0 102 46"/>
                <a:gd name="T23" fmla="*/ 102 h 278"/>
                <a:gd name="T24" fmla="+- 0 37 37"/>
                <a:gd name="T25" fmla="*/ T24 w 278"/>
                <a:gd name="T26" fmla="+- 0 266 46"/>
                <a:gd name="T27" fmla="*/ 266 h 278"/>
                <a:gd name="T28" fmla="+- 0 38 37"/>
                <a:gd name="T29" fmla="*/ T28 w 278"/>
                <a:gd name="T30" fmla="+- 0 299 46"/>
                <a:gd name="T31" fmla="*/ 299 h 278"/>
                <a:gd name="T32" fmla="+- 0 44 37"/>
                <a:gd name="T33" fmla="*/ T32 w 278"/>
                <a:gd name="T34" fmla="+- 0 316 46"/>
                <a:gd name="T35" fmla="*/ 316 h 278"/>
                <a:gd name="T36" fmla="+- 0 61 37"/>
                <a:gd name="T37" fmla="*/ T36 w 278"/>
                <a:gd name="T38" fmla="+- 0 322 46"/>
                <a:gd name="T39" fmla="*/ 322 h 278"/>
                <a:gd name="T40" fmla="+- 0 94 37"/>
                <a:gd name="T41" fmla="*/ T40 w 278"/>
                <a:gd name="T42" fmla="+- 0 323 46"/>
                <a:gd name="T43" fmla="*/ 323 h 278"/>
                <a:gd name="T44" fmla="+- 0 258 37"/>
                <a:gd name="T45" fmla="*/ T44 w 278"/>
                <a:gd name="T46" fmla="+- 0 323 46"/>
                <a:gd name="T47" fmla="*/ 323 h 278"/>
                <a:gd name="T48" fmla="+- 0 291 37"/>
                <a:gd name="T49" fmla="*/ T48 w 278"/>
                <a:gd name="T50" fmla="+- 0 322 46"/>
                <a:gd name="T51" fmla="*/ 322 h 278"/>
                <a:gd name="T52" fmla="+- 0 308 37"/>
                <a:gd name="T53" fmla="*/ T52 w 278"/>
                <a:gd name="T54" fmla="+- 0 316 46"/>
                <a:gd name="T55" fmla="*/ 316 h 278"/>
                <a:gd name="T56" fmla="+- 0 314 37"/>
                <a:gd name="T57" fmla="*/ T56 w 278"/>
                <a:gd name="T58" fmla="+- 0 299 46"/>
                <a:gd name="T59" fmla="*/ 299 h 278"/>
                <a:gd name="T60" fmla="+- 0 315 37"/>
                <a:gd name="T61" fmla="*/ T60 w 278"/>
                <a:gd name="T62" fmla="+- 0 266 46"/>
                <a:gd name="T63" fmla="*/ 266 h 278"/>
                <a:gd name="T64" fmla="+- 0 315 37"/>
                <a:gd name="T65" fmla="*/ T64 w 278"/>
                <a:gd name="T66" fmla="+- 0 102 46"/>
                <a:gd name="T67" fmla="*/ 102 h 278"/>
                <a:gd name="T68" fmla="+- 0 314 37"/>
                <a:gd name="T69" fmla="*/ T68 w 278"/>
                <a:gd name="T70" fmla="+- 0 69 46"/>
                <a:gd name="T71" fmla="*/ 69 h 278"/>
                <a:gd name="T72" fmla="+- 0 308 37"/>
                <a:gd name="T73" fmla="*/ T72 w 278"/>
                <a:gd name="T74" fmla="+- 0 53 46"/>
                <a:gd name="T75" fmla="*/ 53 h 278"/>
                <a:gd name="T76" fmla="+- 0 291 37"/>
                <a:gd name="T77" fmla="*/ T76 w 278"/>
                <a:gd name="T78" fmla="+- 0 46 46"/>
                <a:gd name="T79" fmla="*/ 46 h 278"/>
                <a:gd name="T80" fmla="+- 0 258 37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0"/>
                  </a:lnTo>
                  <a:lnTo>
                    <a:pt x="7" y="7"/>
                  </a:lnTo>
                  <a:lnTo>
                    <a:pt x="1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3"/>
                  </a:lnTo>
                  <a:lnTo>
                    <a:pt x="271" y="7"/>
                  </a:lnTo>
                  <a:lnTo>
                    <a:pt x="25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7" y="45"/>
              <a:ext cx="278" cy="278"/>
            </a:xfrm>
            <a:custGeom>
              <a:avLst/>
              <a:gdLst>
                <a:gd name="T0" fmla="+- 0 94 37"/>
                <a:gd name="T1" fmla="*/ T0 w 278"/>
                <a:gd name="T2" fmla="+- 0 46 46"/>
                <a:gd name="T3" fmla="*/ 46 h 278"/>
                <a:gd name="T4" fmla="+- 0 61 37"/>
                <a:gd name="T5" fmla="*/ T4 w 278"/>
                <a:gd name="T6" fmla="+- 0 46 46"/>
                <a:gd name="T7" fmla="*/ 46 h 278"/>
                <a:gd name="T8" fmla="+- 0 44 37"/>
                <a:gd name="T9" fmla="*/ T8 w 278"/>
                <a:gd name="T10" fmla="+- 0 53 46"/>
                <a:gd name="T11" fmla="*/ 53 h 278"/>
                <a:gd name="T12" fmla="+- 0 38 37"/>
                <a:gd name="T13" fmla="*/ T12 w 278"/>
                <a:gd name="T14" fmla="+- 0 69 46"/>
                <a:gd name="T15" fmla="*/ 69 h 278"/>
                <a:gd name="T16" fmla="+- 0 37 37"/>
                <a:gd name="T17" fmla="*/ T16 w 278"/>
                <a:gd name="T18" fmla="+- 0 102 46"/>
                <a:gd name="T19" fmla="*/ 102 h 278"/>
                <a:gd name="T20" fmla="+- 0 37 37"/>
                <a:gd name="T21" fmla="*/ T20 w 278"/>
                <a:gd name="T22" fmla="+- 0 266 46"/>
                <a:gd name="T23" fmla="*/ 266 h 278"/>
                <a:gd name="T24" fmla="+- 0 38 37"/>
                <a:gd name="T25" fmla="*/ T24 w 278"/>
                <a:gd name="T26" fmla="+- 0 299 46"/>
                <a:gd name="T27" fmla="*/ 299 h 278"/>
                <a:gd name="T28" fmla="+- 0 44 37"/>
                <a:gd name="T29" fmla="*/ T28 w 278"/>
                <a:gd name="T30" fmla="+- 0 316 46"/>
                <a:gd name="T31" fmla="*/ 316 h 278"/>
                <a:gd name="T32" fmla="+- 0 61 37"/>
                <a:gd name="T33" fmla="*/ T32 w 278"/>
                <a:gd name="T34" fmla="+- 0 322 46"/>
                <a:gd name="T35" fmla="*/ 322 h 278"/>
                <a:gd name="T36" fmla="+- 0 94 37"/>
                <a:gd name="T37" fmla="*/ T36 w 278"/>
                <a:gd name="T38" fmla="+- 0 323 46"/>
                <a:gd name="T39" fmla="*/ 323 h 278"/>
                <a:gd name="T40" fmla="+- 0 258 37"/>
                <a:gd name="T41" fmla="*/ T40 w 278"/>
                <a:gd name="T42" fmla="+- 0 323 46"/>
                <a:gd name="T43" fmla="*/ 323 h 278"/>
                <a:gd name="T44" fmla="+- 0 291 37"/>
                <a:gd name="T45" fmla="*/ T44 w 278"/>
                <a:gd name="T46" fmla="+- 0 322 46"/>
                <a:gd name="T47" fmla="*/ 322 h 278"/>
                <a:gd name="T48" fmla="+- 0 308 37"/>
                <a:gd name="T49" fmla="*/ T48 w 278"/>
                <a:gd name="T50" fmla="+- 0 316 46"/>
                <a:gd name="T51" fmla="*/ 316 h 278"/>
                <a:gd name="T52" fmla="+- 0 314 37"/>
                <a:gd name="T53" fmla="*/ T52 w 278"/>
                <a:gd name="T54" fmla="+- 0 299 46"/>
                <a:gd name="T55" fmla="*/ 299 h 278"/>
                <a:gd name="T56" fmla="+- 0 315 37"/>
                <a:gd name="T57" fmla="*/ T56 w 278"/>
                <a:gd name="T58" fmla="+- 0 266 46"/>
                <a:gd name="T59" fmla="*/ 266 h 278"/>
                <a:gd name="T60" fmla="+- 0 315 37"/>
                <a:gd name="T61" fmla="*/ T60 w 278"/>
                <a:gd name="T62" fmla="+- 0 102 46"/>
                <a:gd name="T63" fmla="*/ 102 h 278"/>
                <a:gd name="T64" fmla="+- 0 314 37"/>
                <a:gd name="T65" fmla="*/ T64 w 278"/>
                <a:gd name="T66" fmla="+- 0 69 46"/>
                <a:gd name="T67" fmla="*/ 69 h 278"/>
                <a:gd name="T68" fmla="+- 0 308 37"/>
                <a:gd name="T69" fmla="*/ T68 w 278"/>
                <a:gd name="T70" fmla="+- 0 53 46"/>
                <a:gd name="T71" fmla="*/ 53 h 278"/>
                <a:gd name="T72" fmla="+- 0 291 37"/>
                <a:gd name="T73" fmla="*/ T72 w 278"/>
                <a:gd name="T74" fmla="+- 0 46 46"/>
                <a:gd name="T75" fmla="*/ 46 h 278"/>
                <a:gd name="T76" fmla="+- 0 258 37"/>
                <a:gd name="T77" fmla="*/ T76 w 278"/>
                <a:gd name="T78" fmla="+- 0 46 46"/>
                <a:gd name="T79" fmla="*/ 46 h 278"/>
                <a:gd name="T80" fmla="+- 0 94 37"/>
                <a:gd name="T81" fmla="*/ T80 w 278"/>
                <a:gd name="T82" fmla="+- 0 46 46"/>
                <a:gd name="T83" fmla="*/ 46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0"/>
                  </a:lnTo>
                  <a:lnTo>
                    <a:pt x="7" y="7"/>
                  </a:lnTo>
                  <a:lnTo>
                    <a:pt x="1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3"/>
                  </a:lnTo>
                  <a:lnTo>
                    <a:pt x="271" y="7"/>
                  </a:lnTo>
                  <a:lnTo>
                    <a:pt x="254" y="0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06" y="82"/>
              <a:ext cx="14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108" y="1815"/>
              <a:ext cx="13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2339" y="2544"/>
              <a:ext cx="1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2433" y="3122"/>
              <a:ext cx="1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666515" y="1614166"/>
            <a:ext cx="1763486" cy="591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</a:t>
            </a:r>
          </a:p>
        </p:txBody>
      </p:sp>
    </p:spTree>
    <p:extLst>
      <p:ext uri="{BB962C8B-B14F-4D97-AF65-F5344CB8AC3E}">
        <p14:creationId xmlns:p14="http://schemas.microsoft.com/office/powerpoint/2010/main" val="105510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8" y="0"/>
            <a:ext cx="11016970" cy="882283"/>
          </a:xfrm>
        </p:spPr>
        <p:txBody>
          <a:bodyPr>
            <a:no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исследования </a:t>
            </a:r>
            <a:r>
              <a:rPr lang="ru-RU" altLang="en-US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подколенной ямки</a:t>
            </a:r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455" y="1021619"/>
            <a:ext cx="10477036" cy="4177398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устанавливают в медиальный отдел подколенной ямки (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медиальнее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сосудисто-нервного пучка), где визуализируют поперечное изображение дистального сухожилия полу-перепончатой мышцы и проксимального сухожилия медиальной головки икроножной мышцы 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ними и задним отделом капсулы коленного сустава располагается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икроножно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-полуперепончатая синовиальная сумка, обычно находится в спавшемся состоянии, из которой может сформироваться киста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3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081" y="16923"/>
            <a:ext cx="10781837" cy="935963"/>
          </a:xfrm>
        </p:spPr>
        <p:txBody>
          <a:bodyPr>
            <a:noAutofit/>
          </a:bodyPr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alt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правой подколенной ямки</a:t>
            </a:r>
            <a:endParaRPr lang="ru-RU" cap="none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13775" y="935964"/>
            <a:ext cx="3906419" cy="3583785"/>
            <a:chOff x="1134" y="212"/>
            <a:chExt cx="3347" cy="476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212"/>
              <a:ext cx="3347" cy="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179" y="257"/>
              <a:ext cx="278" cy="278"/>
            </a:xfrm>
            <a:custGeom>
              <a:avLst/>
              <a:gdLst>
                <a:gd name="T0" fmla="+- 0 1400 1179"/>
                <a:gd name="T1" fmla="*/ T0 w 278"/>
                <a:gd name="T2" fmla="+- 0 258 258"/>
                <a:gd name="T3" fmla="*/ 258 h 278"/>
                <a:gd name="T4" fmla="+- 0 1236 1179"/>
                <a:gd name="T5" fmla="*/ T4 w 278"/>
                <a:gd name="T6" fmla="+- 0 258 258"/>
                <a:gd name="T7" fmla="*/ 258 h 278"/>
                <a:gd name="T8" fmla="+- 0 1203 1179"/>
                <a:gd name="T9" fmla="*/ T8 w 278"/>
                <a:gd name="T10" fmla="+- 0 259 258"/>
                <a:gd name="T11" fmla="*/ 259 h 278"/>
                <a:gd name="T12" fmla="+- 0 1186 1179"/>
                <a:gd name="T13" fmla="*/ T12 w 278"/>
                <a:gd name="T14" fmla="+- 0 265 258"/>
                <a:gd name="T15" fmla="*/ 265 h 278"/>
                <a:gd name="T16" fmla="+- 0 1180 1179"/>
                <a:gd name="T17" fmla="*/ T16 w 278"/>
                <a:gd name="T18" fmla="+- 0 282 258"/>
                <a:gd name="T19" fmla="*/ 282 h 278"/>
                <a:gd name="T20" fmla="+- 0 1179 1179"/>
                <a:gd name="T21" fmla="*/ T20 w 278"/>
                <a:gd name="T22" fmla="+- 0 314 258"/>
                <a:gd name="T23" fmla="*/ 314 h 278"/>
                <a:gd name="T24" fmla="+- 0 1179 1179"/>
                <a:gd name="T25" fmla="*/ T24 w 278"/>
                <a:gd name="T26" fmla="+- 0 479 258"/>
                <a:gd name="T27" fmla="*/ 479 h 278"/>
                <a:gd name="T28" fmla="+- 0 1180 1179"/>
                <a:gd name="T29" fmla="*/ T28 w 278"/>
                <a:gd name="T30" fmla="+- 0 511 258"/>
                <a:gd name="T31" fmla="*/ 511 h 278"/>
                <a:gd name="T32" fmla="+- 0 1186 1179"/>
                <a:gd name="T33" fmla="*/ T32 w 278"/>
                <a:gd name="T34" fmla="+- 0 528 258"/>
                <a:gd name="T35" fmla="*/ 528 h 278"/>
                <a:gd name="T36" fmla="+- 0 1203 1179"/>
                <a:gd name="T37" fmla="*/ T36 w 278"/>
                <a:gd name="T38" fmla="+- 0 534 258"/>
                <a:gd name="T39" fmla="*/ 534 h 278"/>
                <a:gd name="T40" fmla="+- 0 1236 1179"/>
                <a:gd name="T41" fmla="*/ T40 w 278"/>
                <a:gd name="T42" fmla="+- 0 535 258"/>
                <a:gd name="T43" fmla="*/ 535 h 278"/>
                <a:gd name="T44" fmla="+- 0 1400 1179"/>
                <a:gd name="T45" fmla="*/ T44 w 278"/>
                <a:gd name="T46" fmla="+- 0 535 258"/>
                <a:gd name="T47" fmla="*/ 535 h 278"/>
                <a:gd name="T48" fmla="+- 0 1433 1179"/>
                <a:gd name="T49" fmla="*/ T48 w 278"/>
                <a:gd name="T50" fmla="+- 0 534 258"/>
                <a:gd name="T51" fmla="*/ 534 h 278"/>
                <a:gd name="T52" fmla="+- 0 1450 1179"/>
                <a:gd name="T53" fmla="*/ T52 w 278"/>
                <a:gd name="T54" fmla="+- 0 528 258"/>
                <a:gd name="T55" fmla="*/ 528 h 278"/>
                <a:gd name="T56" fmla="+- 0 1456 1179"/>
                <a:gd name="T57" fmla="*/ T56 w 278"/>
                <a:gd name="T58" fmla="+- 0 511 258"/>
                <a:gd name="T59" fmla="*/ 511 h 278"/>
                <a:gd name="T60" fmla="+- 0 1457 1179"/>
                <a:gd name="T61" fmla="*/ T60 w 278"/>
                <a:gd name="T62" fmla="+- 0 479 258"/>
                <a:gd name="T63" fmla="*/ 479 h 278"/>
                <a:gd name="T64" fmla="+- 0 1457 1179"/>
                <a:gd name="T65" fmla="*/ T64 w 278"/>
                <a:gd name="T66" fmla="+- 0 314 258"/>
                <a:gd name="T67" fmla="*/ 314 h 278"/>
                <a:gd name="T68" fmla="+- 0 1456 1179"/>
                <a:gd name="T69" fmla="*/ T68 w 278"/>
                <a:gd name="T70" fmla="+- 0 282 258"/>
                <a:gd name="T71" fmla="*/ 282 h 278"/>
                <a:gd name="T72" fmla="+- 0 1450 1179"/>
                <a:gd name="T73" fmla="*/ T72 w 278"/>
                <a:gd name="T74" fmla="+- 0 265 258"/>
                <a:gd name="T75" fmla="*/ 265 h 278"/>
                <a:gd name="T76" fmla="+- 0 1433 1179"/>
                <a:gd name="T77" fmla="*/ T76 w 278"/>
                <a:gd name="T78" fmla="+- 0 259 258"/>
                <a:gd name="T79" fmla="*/ 259 h 278"/>
                <a:gd name="T80" fmla="+- 0 1400 1179"/>
                <a:gd name="T81" fmla="*/ T80 w 278"/>
                <a:gd name="T82" fmla="+- 0 258 258"/>
                <a:gd name="T83" fmla="*/ 25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6"/>
                  </a:lnTo>
                  <a:lnTo>
                    <a:pt x="0" y="221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1"/>
                  </a:lnTo>
                  <a:lnTo>
                    <a:pt x="278" y="56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79" y="257"/>
              <a:ext cx="278" cy="278"/>
            </a:xfrm>
            <a:custGeom>
              <a:avLst/>
              <a:gdLst>
                <a:gd name="T0" fmla="+- 0 1236 1179"/>
                <a:gd name="T1" fmla="*/ T0 w 278"/>
                <a:gd name="T2" fmla="+- 0 258 258"/>
                <a:gd name="T3" fmla="*/ 258 h 278"/>
                <a:gd name="T4" fmla="+- 0 1203 1179"/>
                <a:gd name="T5" fmla="*/ T4 w 278"/>
                <a:gd name="T6" fmla="+- 0 259 258"/>
                <a:gd name="T7" fmla="*/ 259 h 278"/>
                <a:gd name="T8" fmla="+- 0 1186 1179"/>
                <a:gd name="T9" fmla="*/ T8 w 278"/>
                <a:gd name="T10" fmla="+- 0 265 258"/>
                <a:gd name="T11" fmla="*/ 265 h 278"/>
                <a:gd name="T12" fmla="+- 0 1180 1179"/>
                <a:gd name="T13" fmla="*/ T12 w 278"/>
                <a:gd name="T14" fmla="+- 0 282 258"/>
                <a:gd name="T15" fmla="*/ 282 h 278"/>
                <a:gd name="T16" fmla="+- 0 1179 1179"/>
                <a:gd name="T17" fmla="*/ T16 w 278"/>
                <a:gd name="T18" fmla="+- 0 314 258"/>
                <a:gd name="T19" fmla="*/ 314 h 278"/>
                <a:gd name="T20" fmla="+- 0 1179 1179"/>
                <a:gd name="T21" fmla="*/ T20 w 278"/>
                <a:gd name="T22" fmla="+- 0 479 258"/>
                <a:gd name="T23" fmla="*/ 479 h 278"/>
                <a:gd name="T24" fmla="+- 0 1180 1179"/>
                <a:gd name="T25" fmla="*/ T24 w 278"/>
                <a:gd name="T26" fmla="+- 0 511 258"/>
                <a:gd name="T27" fmla="*/ 511 h 278"/>
                <a:gd name="T28" fmla="+- 0 1186 1179"/>
                <a:gd name="T29" fmla="*/ T28 w 278"/>
                <a:gd name="T30" fmla="+- 0 528 258"/>
                <a:gd name="T31" fmla="*/ 528 h 278"/>
                <a:gd name="T32" fmla="+- 0 1203 1179"/>
                <a:gd name="T33" fmla="*/ T32 w 278"/>
                <a:gd name="T34" fmla="+- 0 534 258"/>
                <a:gd name="T35" fmla="*/ 534 h 278"/>
                <a:gd name="T36" fmla="+- 0 1236 1179"/>
                <a:gd name="T37" fmla="*/ T36 w 278"/>
                <a:gd name="T38" fmla="+- 0 535 258"/>
                <a:gd name="T39" fmla="*/ 535 h 278"/>
                <a:gd name="T40" fmla="+- 0 1400 1179"/>
                <a:gd name="T41" fmla="*/ T40 w 278"/>
                <a:gd name="T42" fmla="+- 0 535 258"/>
                <a:gd name="T43" fmla="*/ 535 h 278"/>
                <a:gd name="T44" fmla="+- 0 1433 1179"/>
                <a:gd name="T45" fmla="*/ T44 w 278"/>
                <a:gd name="T46" fmla="+- 0 534 258"/>
                <a:gd name="T47" fmla="*/ 534 h 278"/>
                <a:gd name="T48" fmla="+- 0 1450 1179"/>
                <a:gd name="T49" fmla="*/ T48 w 278"/>
                <a:gd name="T50" fmla="+- 0 528 258"/>
                <a:gd name="T51" fmla="*/ 528 h 278"/>
                <a:gd name="T52" fmla="+- 0 1456 1179"/>
                <a:gd name="T53" fmla="*/ T52 w 278"/>
                <a:gd name="T54" fmla="+- 0 511 258"/>
                <a:gd name="T55" fmla="*/ 511 h 278"/>
                <a:gd name="T56" fmla="+- 0 1457 1179"/>
                <a:gd name="T57" fmla="*/ T56 w 278"/>
                <a:gd name="T58" fmla="+- 0 479 258"/>
                <a:gd name="T59" fmla="*/ 479 h 278"/>
                <a:gd name="T60" fmla="+- 0 1457 1179"/>
                <a:gd name="T61" fmla="*/ T60 w 278"/>
                <a:gd name="T62" fmla="+- 0 314 258"/>
                <a:gd name="T63" fmla="*/ 314 h 278"/>
                <a:gd name="T64" fmla="+- 0 1456 1179"/>
                <a:gd name="T65" fmla="*/ T64 w 278"/>
                <a:gd name="T66" fmla="+- 0 282 258"/>
                <a:gd name="T67" fmla="*/ 282 h 278"/>
                <a:gd name="T68" fmla="+- 0 1450 1179"/>
                <a:gd name="T69" fmla="*/ T68 w 278"/>
                <a:gd name="T70" fmla="+- 0 265 258"/>
                <a:gd name="T71" fmla="*/ 265 h 278"/>
                <a:gd name="T72" fmla="+- 0 1433 1179"/>
                <a:gd name="T73" fmla="*/ T72 w 278"/>
                <a:gd name="T74" fmla="+- 0 259 258"/>
                <a:gd name="T75" fmla="*/ 259 h 278"/>
                <a:gd name="T76" fmla="+- 0 1400 1179"/>
                <a:gd name="T77" fmla="*/ T76 w 278"/>
                <a:gd name="T78" fmla="+- 0 258 258"/>
                <a:gd name="T79" fmla="*/ 258 h 278"/>
                <a:gd name="T80" fmla="+- 0 1236 1179"/>
                <a:gd name="T81" fmla="*/ T80 w 278"/>
                <a:gd name="T82" fmla="+- 0 258 258"/>
                <a:gd name="T83" fmla="*/ 25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1"/>
                  </a:lnTo>
                  <a:lnTo>
                    <a:pt x="7" y="7"/>
                  </a:lnTo>
                  <a:lnTo>
                    <a:pt x="1" y="24"/>
                  </a:lnTo>
                  <a:lnTo>
                    <a:pt x="0" y="56"/>
                  </a:lnTo>
                  <a:lnTo>
                    <a:pt x="0" y="221"/>
                  </a:lnTo>
                  <a:lnTo>
                    <a:pt x="1" y="253"/>
                  </a:lnTo>
                  <a:lnTo>
                    <a:pt x="7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1"/>
                  </a:lnTo>
                  <a:lnTo>
                    <a:pt x="278" y="56"/>
                  </a:lnTo>
                  <a:lnTo>
                    <a:pt x="277" y="24"/>
                  </a:lnTo>
                  <a:lnTo>
                    <a:pt x="271" y="7"/>
                  </a:lnTo>
                  <a:lnTo>
                    <a:pt x="254" y="1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251" y="274"/>
              <a:ext cx="14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88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89" y="935964"/>
            <a:ext cx="3984171" cy="35837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9154" y="4645403"/>
            <a:ext cx="11573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– </a:t>
            </a:r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пациента лежа на животе.</a:t>
            </a:r>
            <a:r>
              <a:rPr lang="ru-RU" sz="20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Медиальное поперечное расположение</a:t>
            </a:r>
            <a:r>
              <a:rPr lang="ru-RU" sz="20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ультразвукового датчика в подколенной области. </a:t>
            </a:r>
            <a:endParaRPr lang="ru-RU" sz="2000" b="1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–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В-режим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поперечное</a:t>
            </a:r>
            <a:r>
              <a:rPr lang="ru-RU" sz="20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сканирование.</a:t>
            </a:r>
            <a:r>
              <a:rPr lang="ru-RU" sz="2000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кроножно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spc="-24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полуперепончатая</a:t>
            </a:r>
            <a:r>
              <a:rPr lang="ru-RU" sz="2000" spc="16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синовиальная</a:t>
            </a:r>
            <a:r>
              <a:rPr lang="ru-RU" sz="2000" spc="16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сумка</a:t>
            </a:r>
            <a:r>
              <a:rPr lang="ru-RU" sz="2000" spc="17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(стрелки),</a:t>
            </a:r>
            <a:r>
              <a:rPr lang="ru-RU" sz="2000" spc="1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2000" spc="1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которой</a:t>
            </a:r>
            <a:r>
              <a:rPr lang="ru-RU" sz="2000" spc="17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формируется</a:t>
            </a:r>
            <a:r>
              <a:rPr lang="ru-RU" sz="2000" spc="1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киста</a:t>
            </a:r>
            <a:r>
              <a:rPr lang="ru-RU" sz="2000" spc="1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Бейкера</a:t>
            </a:r>
            <a:endParaRPr lang="ru-RU" sz="2000" b="1" spc="-250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20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задняя поверхность медиального мыщелка бедренной кости, 2 – дистальное сухожилие </a:t>
            </a:r>
            <a:r>
              <a:rPr lang="ru-RU" sz="20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полуперепончатой</a:t>
            </a:r>
            <a:r>
              <a:rPr lang="ru-RU" sz="2000" i="1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мышцы,</a:t>
            </a:r>
            <a:r>
              <a:rPr lang="ru-RU" sz="2000" i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i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000" i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проксимальное</a:t>
            </a:r>
            <a:r>
              <a:rPr lang="ru-RU" sz="2000" i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сухожилие</a:t>
            </a:r>
            <a:r>
              <a:rPr lang="ru-RU" sz="2000" i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медиальной</a:t>
            </a:r>
            <a:r>
              <a:rPr lang="ru-RU" sz="2000" i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головки</a:t>
            </a:r>
            <a:r>
              <a:rPr lang="ru-RU" sz="2000" i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икроножной</a:t>
            </a:r>
            <a:r>
              <a:rPr lang="ru-RU" sz="2000" i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мышцы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69091" y="1781294"/>
            <a:ext cx="126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334269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887" y="29353"/>
            <a:ext cx="11260671" cy="992777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исследования </a:t>
            </a:r>
            <a:r>
              <a:rPr lang="ru-RU" alt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подколенной ямки</a:t>
            </a:r>
            <a:endParaRPr lang="ru-RU" cap="none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138" y="4490382"/>
            <a:ext cx="11578534" cy="234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295" marR="327025" algn="just">
              <a:lnSpc>
                <a:spcPct val="96000"/>
              </a:lnSpc>
              <a:spcBef>
                <a:spcPts val="72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Медиальное продольное расположение ультразвукового датчика в подколенной </a:t>
            </a:r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</a:p>
          <a:p>
            <a:pPr marL="328295" marR="327025" algn="just">
              <a:lnSpc>
                <a:spcPct val="96000"/>
              </a:lnSpc>
              <a:spcBef>
                <a:spcPts val="725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b- </a:t>
            </a:r>
            <a:r>
              <a:rPr lang="ru-RU" sz="2000" spc="-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В-режим</a:t>
            </a:r>
            <a:r>
              <a:rPr lang="ru-RU" sz="2000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продольное</a:t>
            </a:r>
            <a:r>
              <a:rPr lang="ru-RU" sz="20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сканирование. </a:t>
            </a:r>
            <a:r>
              <a:rPr lang="ru-RU" sz="20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Икроножно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-полуперепончатая</a:t>
            </a:r>
            <a:r>
              <a:rPr lang="ru-RU" sz="2000" spc="16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синовиальная</a:t>
            </a:r>
            <a:r>
              <a:rPr lang="ru-RU" sz="2000" spc="16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сумка</a:t>
            </a:r>
            <a:r>
              <a:rPr lang="ru-RU" sz="2000" spc="16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(стрелки),</a:t>
            </a:r>
            <a:r>
              <a:rPr lang="ru-RU" sz="2000" spc="17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2000" spc="1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которой</a:t>
            </a:r>
            <a:r>
              <a:rPr lang="ru-RU" sz="2000" spc="1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формируется</a:t>
            </a:r>
            <a:r>
              <a:rPr lang="ru-RU" sz="2000" spc="1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киста</a:t>
            </a:r>
            <a:r>
              <a:rPr lang="ru-RU" sz="2000" spc="17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Бейкера</a:t>
            </a:r>
            <a:r>
              <a:rPr lang="ru-RU" sz="2000" spc="16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28295" marR="327025" algn="just">
              <a:lnSpc>
                <a:spcPct val="96000"/>
              </a:lnSpc>
              <a:spcBef>
                <a:spcPts val="725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задняя поверхность медиального мыщелка бедренной кости, 2 – задняя поверхность медиального</a:t>
            </a:r>
            <a:r>
              <a:rPr lang="ru-RU" sz="20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мыщелка большеберцовой кости, 3 – проксимальное сухожилие медиальной головки икроножной</a:t>
            </a:r>
            <a:r>
              <a:rPr lang="ru-RU" sz="20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мышцы, 4 – дистальное сухожилие полуперепончатой мышцы, 5 – </a:t>
            </a:r>
            <a:r>
              <a:rPr lang="ru-RU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задне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-медиальный отдел капсулы</a:t>
            </a:r>
            <a:r>
              <a:rPr lang="ru-RU" sz="2000" b="1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коленного</a:t>
            </a:r>
            <a:r>
              <a:rPr lang="ru-RU" sz="2000" b="1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сустава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697453" y="1073680"/>
            <a:ext cx="3866292" cy="3380753"/>
            <a:chOff x="0" y="0"/>
            <a:chExt cx="3201" cy="4268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01" cy="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45" y="47"/>
              <a:ext cx="278" cy="278"/>
            </a:xfrm>
            <a:custGeom>
              <a:avLst/>
              <a:gdLst>
                <a:gd name="T0" fmla="+- 0 266 46"/>
                <a:gd name="T1" fmla="*/ T0 w 278"/>
                <a:gd name="T2" fmla="+- 0 48 48"/>
                <a:gd name="T3" fmla="*/ 48 h 278"/>
                <a:gd name="T4" fmla="+- 0 102 46"/>
                <a:gd name="T5" fmla="*/ T4 w 278"/>
                <a:gd name="T6" fmla="+- 0 48 48"/>
                <a:gd name="T7" fmla="*/ 48 h 278"/>
                <a:gd name="T8" fmla="+- 0 69 46"/>
                <a:gd name="T9" fmla="*/ T8 w 278"/>
                <a:gd name="T10" fmla="+- 0 48 48"/>
                <a:gd name="T11" fmla="*/ 48 h 278"/>
                <a:gd name="T12" fmla="+- 0 53 46"/>
                <a:gd name="T13" fmla="*/ T12 w 278"/>
                <a:gd name="T14" fmla="+- 0 55 48"/>
                <a:gd name="T15" fmla="*/ 55 h 278"/>
                <a:gd name="T16" fmla="+- 0 46 46"/>
                <a:gd name="T17" fmla="*/ T16 w 278"/>
                <a:gd name="T18" fmla="+- 0 71 48"/>
                <a:gd name="T19" fmla="*/ 71 h 278"/>
                <a:gd name="T20" fmla="+- 0 46 46"/>
                <a:gd name="T21" fmla="*/ T20 w 278"/>
                <a:gd name="T22" fmla="+- 0 104 48"/>
                <a:gd name="T23" fmla="*/ 104 h 278"/>
                <a:gd name="T24" fmla="+- 0 46 46"/>
                <a:gd name="T25" fmla="*/ T24 w 278"/>
                <a:gd name="T26" fmla="+- 0 268 48"/>
                <a:gd name="T27" fmla="*/ 268 h 278"/>
                <a:gd name="T28" fmla="+- 0 46 46"/>
                <a:gd name="T29" fmla="*/ T28 w 278"/>
                <a:gd name="T30" fmla="+- 0 301 48"/>
                <a:gd name="T31" fmla="*/ 301 h 278"/>
                <a:gd name="T32" fmla="+- 0 53 46"/>
                <a:gd name="T33" fmla="*/ T32 w 278"/>
                <a:gd name="T34" fmla="+- 0 318 48"/>
                <a:gd name="T35" fmla="*/ 318 h 278"/>
                <a:gd name="T36" fmla="+- 0 69 46"/>
                <a:gd name="T37" fmla="*/ T36 w 278"/>
                <a:gd name="T38" fmla="+- 0 324 48"/>
                <a:gd name="T39" fmla="*/ 324 h 278"/>
                <a:gd name="T40" fmla="+- 0 102 46"/>
                <a:gd name="T41" fmla="*/ T40 w 278"/>
                <a:gd name="T42" fmla="+- 0 325 48"/>
                <a:gd name="T43" fmla="*/ 325 h 278"/>
                <a:gd name="T44" fmla="+- 0 266 46"/>
                <a:gd name="T45" fmla="*/ T44 w 278"/>
                <a:gd name="T46" fmla="+- 0 325 48"/>
                <a:gd name="T47" fmla="*/ 325 h 278"/>
                <a:gd name="T48" fmla="+- 0 299 46"/>
                <a:gd name="T49" fmla="*/ T48 w 278"/>
                <a:gd name="T50" fmla="+- 0 324 48"/>
                <a:gd name="T51" fmla="*/ 324 h 278"/>
                <a:gd name="T52" fmla="+- 0 316 46"/>
                <a:gd name="T53" fmla="*/ T52 w 278"/>
                <a:gd name="T54" fmla="+- 0 318 48"/>
                <a:gd name="T55" fmla="*/ 318 h 278"/>
                <a:gd name="T56" fmla="+- 0 322 46"/>
                <a:gd name="T57" fmla="*/ T56 w 278"/>
                <a:gd name="T58" fmla="+- 0 301 48"/>
                <a:gd name="T59" fmla="*/ 301 h 278"/>
                <a:gd name="T60" fmla="+- 0 323 46"/>
                <a:gd name="T61" fmla="*/ T60 w 278"/>
                <a:gd name="T62" fmla="+- 0 268 48"/>
                <a:gd name="T63" fmla="*/ 268 h 278"/>
                <a:gd name="T64" fmla="+- 0 323 46"/>
                <a:gd name="T65" fmla="*/ T64 w 278"/>
                <a:gd name="T66" fmla="+- 0 104 48"/>
                <a:gd name="T67" fmla="*/ 104 h 278"/>
                <a:gd name="T68" fmla="+- 0 322 46"/>
                <a:gd name="T69" fmla="*/ T68 w 278"/>
                <a:gd name="T70" fmla="+- 0 71 48"/>
                <a:gd name="T71" fmla="*/ 71 h 278"/>
                <a:gd name="T72" fmla="+- 0 316 46"/>
                <a:gd name="T73" fmla="*/ T72 w 278"/>
                <a:gd name="T74" fmla="+- 0 55 48"/>
                <a:gd name="T75" fmla="*/ 55 h 278"/>
                <a:gd name="T76" fmla="+- 0 299 46"/>
                <a:gd name="T77" fmla="*/ T76 w 278"/>
                <a:gd name="T78" fmla="+- 0 48 48"/>
                <a:gd name="T79" fmla="*/ 48 h 278"/>
                <a:gd name="T80" fmla="+- 0 266 46"/>
                <a:gd name="T81" fmla="*/ T80 w 278"/>
                <a:gd name="T82" fmla="+- 0 48 48"/>
                <a:gd name="T83" fmla="*/ 4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0" y="0"/>
                  </a:moveTo>
                  <a:lnTo>
                    <a:pt x="56" y="0"/>
                  </a:ln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5" y="47"/>
              <a:ext cx="278" cy="278"/>
            </a:xfrm>
            <a:custGeom>
              <a:avLst/>
              <a:gdLst>
                <a:gd name="T0" fmla="+- 0 102 46"/>
                <a:gd name="T1" fmla="*/ T0 w 278"/>
                <a:gd name="T2" fmla="+- 0 48 48"/>
                <a:gd name="T3" fmla="*/ 48 h 278"/>
                <a:gd name="T4" fmla="+- 0 69 46"/>
                <a:gd name="T5" fmla="*/ T4 w 278"/>
                <a:gd name="T6" fmla="+- 0 48 48"/>
                <a:gd name="T7" fmla="*/ 48 h 278"/>
                <a:gd name="T8" fmla="+- 0 53 46"/>
                <a:gd name="T9" fmla="*/ T8 w 278"/>
                <a:gd name="T10" fmla="+- 0 55 48"/>
                <a:gd name="T11" fmla="*/ 55 h 278"/>
                <a:gd name="T12" fmla="+- 0 46 46"/>
                <a:gd name="T13" fmla="*/ T12 w 278"/>
                <a:gd name="T14" fmla="+- 0 71 48"/>
                <a:gd name="T15" fmla="*/ 71 h 278"/>
                <a:gd name="T16" fmla="+- 0 46 46"/>
                <a:gd name="T17" fmla="*/ T16 w 278"/>
                <a:gd name="T18" fmla="+- 0 104 48"/>
                <a:gd name="T19" fmla="*/ 104 h 278"/>
                <a:gd name="T20" fmla="+- 0 46 46"/>
                <a:gd name="T21" fmla="*/ T20 w 278"/>
                <a:gd name="T22" fmla="+- 0 268 48"/>
                <a:gd name="T23" fmla="*/ 268 h 278"/>
                <a:gd name="T24" fmla="+- 0 46 46"/>
                <a:gd name="T25" fmla="*/ T24 w 278"/>
                <a:gd name="T26" fmla="+- 0 301 48"/>
                <a:gd name="T27" fmla="*/ 301 h 278"/>
                <a:gd name="T28" fmla="+- 0 53 46"/>
                <a:gd name="T29" fmla="*/ T28 w 278"/>
                <a:gd name="T30" fmla="+- 0 318 48"/>
                <a:gd name="T31" fmla="*/ 318 h 278"/>
                <a:gd name="T32" fmla="+- 0 69 46"/>
                <a:gd name="T33" fmla="*/ T32 w 278"/>
                <a:gd name="T34" fmla="+- 0 324 48"/>
                <a:gd name="T35" fmla="*/ 324 h 278"/>
                <a:gd name="T36" fmla="+- 0 102 46"/>
                <a:gd name="T37" fmla="*/ T36 w 278"/>
                <a:gd name="T38" fmla="+- 0 325 48"/>
                <a:gd name="T39" fmla="*/ 325 h 278"/>
                <a:gd name="T40" fmla="+- 0 266 46"/>
                <a:gd name="T41" fmla="*/ T40 w 278"/>
                <a:gd name="T42" fmla="+- 0 325 48"/>
                <a:gd name="T43" fmla="*/ 325 h 278"/>
                <a:gd name="T44" fmla="+- 0 299 46"/>
                <a:gd name="T45" fmla="*/ T44 w 278"/>
                <a:gd name="T46" fmla="+- 0 324 48"/>
                <a:gd name="T47" fmla="*/ 324 h 278"/>
                <a:gd name="T48" fmla="+- 0 316 46"/>
                <a:gd name="T49" fmla="*/ T48 w 278"/>
                <a:gd name="T50" fmla="+- 0 318 48"/>
                <a:gd name="T51" fmla="*/ 318 h 278"/>
                <a:gd name="T52" fmla="+- 0 322 46"/>
                <a:gd name="T53" fmla="*/ T52 w 278"/>
                <a:gd name="T54" fmla="+- 0 301 48"/>
                <a:gd name="T55" fmla="*/ 301 h 278"/>
                <a:gd name="T56" fmla="+- 0 323 46"/>
                <a:gd name="T57" fmla="*/ T56 w 278"/>
                <a:gd name="T58" fmla="+- 0 268 48"/>
                <a:gd name="T59" fmla="*/ 268 h 278"/>
                <a:gd name="T60" fmla="+- 0 323 46"/>
                <a:gd name="T61" fmla="*/ T60 w 278"/>
                <a:gd name="T62" fmla="+- 0 104 48"/>
                <a:gd name="T63" fmla="*/ 104 h 278"/>
                <a:gd name="T64" fmla="+- 0 322 46"/>
                <a:gd name="T65" fmla="*/ T64 w 278"/>
                <a:gd name="T66" fmla="+- 0 71 48"/>
                <a:gd name="T67" fmla="*/ 71 h 278"/>
                <a:gd name="T68" fmla="+- 0 316 46"/>
                <a:gd name="T69" fmla="*/ T68 w 278"/>
                <a:gd name="T70" fmla="+- 0 55 48"/>
                <a:gd name="T71" fmla="*/ 55 h 278"/>
                <a:gd name="T72" fmla="+- 0 299 46"/>
                <a:gd name="T73" fmla="*/ T72 w 278"/>
                <a:gd name="T74" fmla="+- 0 48 48"/>
                <a:gd name="T75" fmla="*/ 48 h 278"/>
                <a:gd name="T76" fmla="+- 0 266 46"/>
                <a:gd name="T77" fmla="*/ T76 w 278"/>
                <a:gd name="T78" fmla="+- 0 48 48"/>
                <a:gd name="T79" fmla="*/ 48 h 278"/>
                <a:gd name="T80" fmla="+- 0 102 46"/>
                <a:gd name="T81" fmla="*/ T80 w 278"/>
                <a:gd name="T82" fmla="+- 0 48 48"/>
                <a:gd name="T83" fmla="*/ 4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6" y="0"/>
                  </a:moveTo>
                  <a:lnTo>
                    <a:pt x="23" y="0"/>
                  </a:lnTo>
                  <a:lnTo>
                    <a:pt x="7" y="7"/>
                  </a:lnTo>
                  <a:lnTo>
                    <a:pt x="0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0" y="253"/>
                  </a:lnTo>
                  <a:lnTo>
                    <a:pt x="7" y="270"/>
                  </a:lnTo>
                  <a:lnTo>
                    <a:pt x="23" y="276"/>
                  </a:lnTo>
                  <a:lnTo>
                    <a:pt x="56" y="277"/>
                  </a:lnTo>
                  <a:lnTo>
                    <a:pt x="220" y="277"/>
                  </a:lnTo>
                  <a:lnTo>
                    <a:pt x="253" y="276"/>
                  </a:lnTo>
                  <a:lnTo>
                    <a:pt x="270" y="270"/>
                  </a:lnTo>
                  <a:lnTo>
                    <a:pt x="276" y="253"/>
                  </a:lnTo>
                  <a:lnTo>
                    <a:pt x="277" y="220"/>
                  </a:lnTo>
                  <a:lnTo>
                    <a:pt x="277" y="56"/>
                  </a:lnTo>
                  <a:lnTo>
                    <a:pt x="276" y="23"/>
                  </a:lnTo>
                  <a:lnTo>
                    <a:pt x="270" y="7"/>
                  </a:lnTo>
                  <a:lnTo>
                    <a:pt x="253" y="0"/>
                  </a:lnTo>
                  <a:lnTo>
                    <a:pt x="220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17" y="64"/>
              <a:ext cx="14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4815838" y="1072386"/>
            <a:ext cx="4380413" cy="3382047"/>
            <a:chOff x="0" y="0"/>
            <a:chExt cx="6152" cy="4268"/>
          </a:xfrm>
        </p:grpSpPr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52" cy="4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45" y="47"/>
              <a:ext cx="278" cy="278"/>
            </a:xfrm>
            <a:custGeom>
              <a:avLst/>
              <a:gdLst>
                <a:gd name="T0" fmla="+- 0 266 45"/>
                <a:gd name="T1" fmla="*/ T0 w 278"/>
                <a:gd name="T2" fmla="+- 0 48 48"/>
                <a:gd name="T3" fmla="*/ 48 h 278"/>
                <a:gd name="T4" fmla="+- 0 102 45"/>
                <a:gd name="T5" fmla="*/ T4 w 278"/>
                <a:gd name="T6" fmla="+- 0 48 48"/>
                <a:gd name="T7" fmla="*/ 48 h 278"/>
                <a:gd name="T8" fmla="+- 0 69 45"/>
                <a:gd name="T9" fmla="*/ T8 w 278"/>
                <a:gd name="T10" fmla="+- 0 48 48"/>
                <a:gd name="T11" fmla="*/ 48 h 278"/>
                <a:gd name="T12" fmla="+- 0 53 45"/>
                <a:gd name="T13" fmla="*/ T12 w 278"/>
                <a:gd name="T14" fmla="+- 0 55 48"/>
                <a:gd name="T15" fmla="*/ 55 h 278"/>
                <a:gd name="T16" fmla="+- 0 46 45"/>
                <a:gd name="T17" fmla="*/ T16 w 278"/>
                <a:gd name="T18" fmla="+- 0 71 48"/>
                <a:gd name="T19" fmla="*/ 71 h 278"/>
                <a:gd name="T20" fmla="+- 0 45 45"/>
                <a:gd name="T21" fmla="*/ T20 w 278"/>
                <a:gd name="T22" fmla="+- 0 104 48"/>
                <a:gd name="T23" fmla="*/ 104 h 278"/>
                <a:gd name="T24" fmla="+- 0 45 45"/>
                <a:gd name="T25" fmla="*/ T24 w 278"/>
                <a:gd name="T26" fmla="+- 0 268 48"/>
                <a:gd name="T27" fmla="*/ 268 h 278"/>
                <a:gd name="T28" fmla="+- 0 46 45"/>
                <a:gd name="T29" fmla="*/ T28 w 278"/>
                <a:gd name="T30" fmla="+- 0 301 48"/>
                <a:gd name="T31" fmla="*/ 301 h 278"/>
                <a:gd name="T32" fmla="+- 0 53 45"/>
                <a:gd name="T33" fmla="*/ T32 w 278"/>
                <a:gd name="T34" fmla="+- 0 318 48"/>
                <a:gd name="T35" fmla="*/ 318 h 278"/>
                <a:gd name="T36" fmla="+- 0 69 45"/>
                <a:gd name="T37" fmla="*/ T36 w 278"/>
                <a:gd name="T38" fmla="+- 0 324 48"/>
                <a:gd name="T39" fmla="*/ 324 h 278"/>
                <a:gd name="T40" fmla="+- 0 102 45"/>
                <a:gd name="T41" fmla="*/ T40 w 278"/>
                <a:gd name="T42" fmla="+- 0 325 48"/>
                <a:gd name="T43" fmla="*/ 325 h 278"/>
                <a:gd name="T44" fmla="+- 0 266 45"/>
                <a:gd name="T45" fmla="*/ T44 w 278"/>
                <a:gd name="T46" fmla="+- 0 325 48"/>
                <a:gd name="T47" fmla="*/ 325 h 278"/>
                <a:gd name="T48" fmla="+- 0 299 45"/>
                <a:gd name="T49" fmla="*/ T48 w 278"/>
                <a:gd name="T50" fmla="+- 0 324 48"/>
                <a:gd name="T51" fmla="*/ 324 h 278"/>
                <a:gd name="T52" fmla="+- 0 316 45"/>
                <a:gd name="T53" fmla="*/ T52 w 278"/>
                <a:gd name="T54" fmla="+- 0 318 48"/>
                <a:gd name="T55" fmla="*/ 318 h 278"/>
                <a:gd name="T56" fmla="+- 0 322 45"/>
                <a:gd name="T57" fmla="*/ T56 w 278"/>
                <a:gd name="T58" fmla="+- 0 301 48"/>
                <a:gd name="T59" fmla="*/ 301 h 278"/>
                <a:gd name="T60" fmla="+- 0 323 45"/>
                <a:gd name="T61" fmla="*/ T60 w 278"/>
                <a:gd name="T62" fmla="+- 0 268 48"/>
                <a:gd name="T63" fmla="*/ 268 h 278"/>
                <a:gd name="T64" fmla="+- 0 323 45"/>
                <a:gd name="T65" fmla="*/ T64 w 278"/>
                <a:gd name="T66" fmla="+- 0 104 48"/>
                <a:gd name="T67" fmla="*/ 104 h 278"/>
                <a:gd name="T68" fmla="+- 0 322 45"/>
                <a:gd name="T69" fmla="*/ T68 w 278"/>
                <a:gd name="T70" fmla="+- 0 71 48"/>
                <a:gd name="T71" fmla="*/ 71 h 278"/>
                <a:gd name="T72" fmla="+- 0 316 45"/>
                <a:gd name="T73" fmla="*/ T72 w 278"/>
                <a:gd name="T74" fmla="+- 0 55 48"/>
                <a:gd name="T75" fmla="*/ 55 h 278"/>
                <a:gd name="T76" fmla="+- 0 299 45"/>
                <a:gd name="T77" fmla="*/ T76 w 278"/>
                <a:gd name="T78" fmla="+- 0 48 48"/>
                <a:gd name="T79" fmla="*/ 48 h 278"/>
                <a:gd name="T80" fmla="+- 0 266 45"/>
                <a:gd name="T81" fmla="*/ T80 w 278"/>
                <a:gd name="T82" fmla="+- 0 48 48"/>
                <a:gd name="T83" fmla="*/ 4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1" y="0"/>
                  </a:moveTo>
                  <a:lnTo>
                    <a:pt x="57" y="0"/>
                  </a:lnTo>
                  <a:lnTo>
                    <a:pt x="24" y="0"/>
                  </a:lnTo>
                  <a:lnTo>
                    <a:pt x="8" y="7"/>
                  </a:lnTo>
                  <a:lnTo>
                    <a:pt x="1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8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3"/>
                  </a:lnTo>
                  <a:lnTo>
                    <a:pt x="271" y="7"/>
                  </a:lnTo>
                  <a:lnTo>
                    <a:pt x="25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45" y="47"/>
              <a:ext cx="278" cy="278"/>
            </a:xfrm>
            <a:custGeom>
              <a:avLst/>
              <a:gdLst>
                <a:gd name="T0" fmla="+- 0 102 45"/>
                <a:gd name="T1" fmla="*/ T0 w 278"/>
                <a:gd name="T2" fmla="+- 0 48 48"/>
                <a:gd name="T3" fmla="*/ 48 h 278"/>
                <a:gd name="T4" fmla="+- 0 69 45"/>
                <a:gd name="T5" fmla="*/ T4 w 278"/>
                <a:gd name="T6" fmla="+- 0 48 48"/>
                <a:gd name="T7" fmla="*/ 48 h 278"/>
                <a:gd name="T8" fmla="+- 0 53 45"/>
                <a:gd name="T9" fmla="*/ T8 w 278"/>
                <a:gd name="T10" fmla="+- 0 55 48"/>
                <a:gd name="T11" fmla="*/ 55 h 278"/>
                <a:gd name="T12" fmla="+- 0 46 45"/>
                <a:gd name="T13" fmla="*/ T12 w 278"/>
                <a:gd name="T14" fmla="+- 0 71 48"/>
                <a:gd name="T15" fmla="*/ 71 h 278"/>
                <a:gd name="T16" fmla="+- 0 45 45"/>
                <a:gd name="T17" fmla="*/ T16 w 278"/>
                <a:gd name="T18" fmla="+- 0 104 48"/>
                <a:gd name="T19" fmla="*/ 104 h 278"/>
                <a:gd name="T20" fmla="+- 0 45 45"/>
                <a:gd name="T21" fmla="*/ T20 w 278"/>
                <a:gd name="T22" fmla="+- 0 268 48"/>
                <a:gd name="T23" fmla="*/ 268 h 278"/>
                <a:gd name="T24" fmla="+- 0 46 45"/>
                <a:gd name="T25" fmla="*/ T24 w 278"/>
                <a:gd name="T26" fmla="+- 0 301 48"/>
                <a:gd name="T27" fmla="*/ 301 h 278"/>
                <a:gd name="T28" fmla="+- 0 53 45"/>
                <a:gd name="T29" fmla="*/ T28 w 278"/>
                <a:gd name="T30" fmla="+- 0 318 48"/>
                <a:gd name="T31" fmla="*/ 318 h 278"/>
                <a:gd name="T32" fmla="+- 0 69 45"/>
                <a:gd name="T33" fmla="*/ T32 w 278"/>
                <a:gd name="T34" fmla="+- 0 324 48"/>
                <a:gd name="T35" fmla="*/ 324 h 278"/>
                <a:gd name="T36" fmla="+- 0 102 45"/>
                <a:gd name="T37" fmla="*/ T36 w 278"/>
                <a:gd name="T38" fmla="+- 0 325 48"/>
                <a:gd name="T39" fmla="*/ 325 h 278"/>
                <a:gd name="T40" fmla="+- 0 266 45"/>
                <a:gd name="T41" fmla="*/ T40 w 278"/>
                <a:gd name="T42" fmla="+- 0 325 48"/>
                <a:gd name="T43" fmla="*/ 325 h 278"/>
                <a:gd name="T44" fmla="+- 0 299 45"/>
                <a:gd name="T45" fmla="*/ T44 w 278"/>
                <a:gd name="T46" fmla="+- 0 324 48"/>
                <a:gd name="T47" fmla="*/ 324 h 278"/>
                <a:gd name="T48" fmla="+- 0 316 45"/>
                <a:gd name="T49" fmla="*/ T48 w 278"/>
                <a:gd name="T50" fmla="+- 0 318 48"/>
                <a:gd name="T51" fmla="*/ 318 h 278"/>
                <a:gd name="T52" fmla="+- 0 322 45"/>
                <a:gd name="T53" fmla="*/ T52 w 278"/>
                <a:gd name="T54" fmla="+- 0 301 48"/>
                <a:gd name="T55" fmla="*/ 301 h 278"/>
                <a:gd name="T56" fmla="+- 0 323 45"/>
                <a:gd name="T57" fmla="*/ T56 w 278"/>
                <a:gd name="T58" fmla="+- 0 268 48"/>
                <a:gd name="T59" fmla="*/ 268 h 278"/>
                <a:gd name="T60" fmla="+- 0 323 45"/>
                <a:gd name="T61" fmla="*/ T60 w 278"/>
                <a:gd name="T62" fmla="+- 0 104 48"/>
                <a:gd name="T63" fmla="*/ 104 h 278"/>
                <a:gd name="T64" fmla="+- 0 322 45"/>
                <a:gd name="T65" fmla="*/ T64 w 278"/>
                <a:gd name="T66" fmla="+- 0 71 48"/>
                <a:gd name="T67" fmla="*/ 71 h 278"/>
                <a:gd name="T68" fmla="+- 0 316 45"/>
                <a:gd name="T69" fmla="*/ T68 w 278"/>
                <a:gd name="T70" fmla="+- 0 55 48"/>
                <a:gd name="T71" fmla="*/ 55 h 278"/>
                <a:gd name="T72" fmla="+- 0 299 45"/>
                <a:gd name="T73" fmla="*/ T72 w 278"/>
                <a:gd name="T74" fmla="+- 0 48 48"/>
                <a:gd name="T75" fmla="*/ 48 h 278"/>
                <a:gd name="T76" fmla="+- 0 266 45"/>
                <a:gd name="T77" fmla="*/ T76 w 278"/>
                <a:gd name="T78" fmla="+- 0 48 48"/>
                <a:gd name="T79" fmla="*/ 48 h 278"/>
                <a:gd name="T80" fmla="+- 0 102 45"/>
                <a:gd name="T81" fmla="*/ T80 w 278"/>
                <a:gd name="T82" fmla="+- 0 48 48"/>
                <a:gd name="T83" fmla="*/ 48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7" y="0"/>
                  </a:moveTo>
                  <a:lnTo>
                    <a:pt x="24" y="0"/>
                  </a:lnTo>
                  <a:lnTo>
                    <a:pt x="8" y="7"/>
                  </a:lnTo>
                  <a:lnTo>
                    <a:pt x="1" y="23"/>
                  </a:lnTo>
                  <a:lnTo>
                    <a:pt x="0" y="56"/>
                  </a:lnTo>
                  <a:lnTo>
                    <a:pt x="0" y="220"/>
                  </a:lnTo>
                  <a:lnTo>
                    <a:pt x="1" y="253"/>
                  </a:lnTo>
                  <a:lnTo>
                    <a:pt x="8" y="270"/>
                  </a:lnTo>
                  <a:lnTo>
                    <a:pt x="24" y="276"/>
                  </a:lnTo>
                  <a:lnTo>
                    <a:pt x="57" y="277"/>
                  </a:lnTo>
                  <a:lnTo>
                    <a:pt x="221" y="277"/>
                  </a:lnTo>
                  <a:lnTo>
                    <a:pt x="254" y="276"/>
                  </a:lnTo>
                  <a:lnTo>
                    <a:pt x="271" y="270"/>
                  </a:lnTo>
                  <a:lnTo>
                    <a:pt x="277" y="253"/>
                  </a:lnTo>
                  <a:lnTo>
                    <a:pt x="278" y="220"/>
                  </a:lnTo>
                  <a:lnTo>
                    <a:pt x="278" y="56"/>
                  </a:lnTo>
                  <a:lnTo>
                    <a:pt x="277" y="23"/>
                  </a:lnTo>
                  <a:lnTo>
                    <a:pt x="271" y="7"/>
                  </a:lnTo>
                  <a:lnTo>
                    <a:pt x="254" y="0"/>
                  </a:lnTo>
                  <a:lnTo>
                    <a:pt x="221" y="0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" y="1040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" y="1202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1278"/>
              <a:ext cx="169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14" y="84"/>
              <a:ext cx="14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839" y="822"/>
              <a:ext cx="1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826" y="1670"/>
              <a:ext cx="1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179" y="1508"/>
              <a:ext cx="1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493" y="2426"/>
              <a:ext cx="13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4451" y="2537"/>
              <a:ext cx="1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723808" y="2059781"/>
            <a:ext cx="126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1064308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278" y="96003"/>
            <a:ext cx="10364451" cy="1053529"/>
          </a:xfrm>
        </p:spPr>
        <p:txBody>
          <a:bodyPr>
            <a:no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Ультразвуковые признаки кисты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640081"/>
            <a:ext cx="11299372" cy="5669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Поверхностное расположение относительно икроножной мышцы</a:t>
            </a:r>
          </a:p>
          <a:p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кисты обычно имеет четкий непрерывный контур</a:t>
            </a:r>
          </a:p>
          <a:p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ЦДК- стенки кисты аваскулярны</a:t>
            </a:r>
          </a:p>
          <a:p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Киста </a:t>
            </a:r>
            <a:r>
              <a:rPr lang="ru-RU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 по форме напоминает букву “С” или перевернутую запятую </a:t>
            </a:r>
          </a:p>
          <a:p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Киста имеет тело, шейку и основание</a:t>
            </a:r>
            <a:endParaRPr lang="ru-RU" sz="2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5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142870"/>
            <a:ext cx="11810962" cy="1195463"/>
          </a:xfrm>
        </p:spPr>
        <p:txBody>
          <a:bodyPr>
            <a:no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Киста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ейкера. Левый коленный сустав. В режим. Энергетический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допплер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Продольное и поперечное сканирование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9" y="1527228"/>
            <a:ext cx="3285189" cy="2926036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3910876" y="1527228"/>
            <a:ext cx="3312884" cy="2926036"/>
            <a:chOff x="0" y="0"/>
            <a:chExt cx="4649" cy="3077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3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5" y="51"/>
              <a:ext cx="278" cy="278"/>
            </a:xfrm>
            <a:custGeom>
              <a:avLst/>
              <a:gdLst>
                <a:gd name="T0" fmla="+- 0 266 46"/>
                <a:gd name="T1" fmla="*/ T0 w 278"/>
                <a:gd name="T2" fmla="+- 0 51 51"/>
                <a:gd name="T3" fmla="*/ 51 h 278"/>
                <a:gd name="T4" fmla="+- 0 102 46"/>
                <a:gd name="T5" fmla="*/ T4 w 278"/>
                <a:gd name="T6" fmla="+- 0 51 51"/>
                <a:gd name="T7" fmla="*/ 51 h 278"/>
                <a:gd name="T8" fmla="+- 0 69 46"/>
                <a:gd name="T9" fmla="*/ T8 w 278"/>
                <a:gd name="T10" fmla="+- 0 52 51"/>
                <a:gd name="T11" fmla="*/ 52 h 278"/>
                <a:gd name="T12" fmla="+- 0 53 46"/>
                <a:gd name="T13" fmla="*/ T12 w 278"/>
                <a:gd name="T14" fmla="+- 0 59 51"/>
                <a:gd name="T15" fmla="*/ 59 h 278"/>
                <a:gd name="T16" fmla="+- 0 46 46"/>
                <a:gd name="T17" fmla="*/ T16 w 278"/>
                <a:gd name="T18" fmla="+- 0 75 51"/>
                <a:gd name="T19" fmla="*/ 75 h 278"/>
                <a:gd name="T20" fmla="+- 0 46 46"/>
                <a:gd name="T21" fmla="*/ T20 w 278"/>
                <a:gd name="T22" fmla="+- 0 108 51"/>
                <a:gd name="T23" fmla="*/ 108 h 278"/>
                <a:gd name="T24" fmla="+- 0 46 46"/>
                <a:gd name="T25" fmla="*/ T24 w 278"/>
                <a:gd name="T26" fmla="+- 0 272 51"/>
                <a:gd name="T27" fmla="*/ 272 h 278"/>
                <a:gd name="T28" fmla="+- 0 46 46"/>
                <a:gd name="T29" fmla="*/ T28 w 278"/>
                <a:gd name="T30" fmla="+- 0 305 51"/>
                <a:gd name="T31" fmla="*/ 305 h 278"/>
                <a:gd name="T32" fmla="+- 0 53 46"/>
                <a:gd name="T33" fmla="*/ T32 w 278"/>
                <a:gd name="T34" fmla="+- 0 322 51"/>
                <a:gd name="T35" fmla="*/ 322 h 278"/>
                <a:gd name="T36" fmla="+- 0 69 46"/>
                <a:gd name="T37" fmla="*/ T36 w 278"/>
                <a:gd name="T38" fmla="+- 0 328 51"/>
                <a:gd name="T39" fmla="*/ 328 h 278"/>
                <a:gd name="T40" fmla="+- 0 102 46"/>
                <a:gd name="T41" fmla="*/ T40 w 278"/>
                <a:gd name="T42" fmla="+- 0 329 51"/>
                <a:gd name="T43" fmla="*/ 329 h 278"/>
                <a:gd name="T44" fmla="+- 0 266 46"/>
                <a:gd name="T45" fmla="*/ T44 w 278"/>
                <a:gd name="T46" fmla="+- 0 329 51"/>
                <a:gd name="T47" fmla="*/ 329 h 278"/>
                <a:gd name="T48" fmla="+- 0 299 46"/>
                <a:gd name="T49" fmla="*/ T48 w 278"/>
                <a:gd name="T50" fmla="+- 0 328 51"/>
                <a:gd name="T51" fmla="*/ 328 h 278"/>
                <a:gd name="T52" fmla="+- 0 316 46"/>
                <a:gd name="T53" fmla="*/ T52 w 278"/>
                <a:gd name="T54" fmla="+- 0 322 51"/>
                <a:gd name="T55" fmla="*/ 322 h 278"/>
                <a:gd name="T56" fmla="+- 0 322 46"/>
                <a:gd name="T57" fmla="*/ T56 w 278"/>
                <a:gd name="T58" fmla="+- 0 305 51"/>
                <a:gd name="T59" fmla="*/ 305 h 278"/>
                <a:gd name="T60" fmla="+- 0 323 46"/>
                <a:gd name="T61" fmla="*/ T60 w 278"/>
                <a:gd name="T62" fmla="+- 0 272 51"/>
                <a:gd name="T63" fmla="*/ 272 h 278"/>
                <a:gd name="T64" fmla="+- 0 323 46"/>
                <a:gd name="T65" fmla="*/ T64 w 278"/>
                <a:gd name="T66" fmla="+- 0 108 51"/>
                <a:gd name="T67" fmla="*/ 108 h 278"/>
                <a:gd name="T68" fmla="+- 0 322 46"/>
                <a:gd name="T69" fmla="*/ T68 w 278"/>
                <a:gd name="T70" fmla="+- 0 75 51"/>
                <a:gd name="T71" fmla="*/ 75 h 278"/>
                <a:gd name="T72" fmla="+- 0 316 46"/>
                <a:gd name="T73" fmla="*/ T72 w 278"/>
                <a:gd name="T74" fmla="+- 0 59 51"/>
                <a:gd name="T75" fmla="*/ 59 h 278"/>
                <a:gd name="T76" fmla="+- 0 299 46"/>
                <a:gd name="T77" fmla="*/ T76 w 278"/>
                <a:gd name="T78" fmla="+- 0 52 51"/>
                <a:gd name="T79" fmla="*/ 52 h 278"/>
                <a:gd name="T80" fmla="+- 0 266 46"/>
                <a:gd name="T81" fmla="*/ T80 w 278"/>
                <a:gd name="T82" fmla="+- 0 51 51"/>
                <a:gd name="T83" fmla="*/ 51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220" y="0"/>
                  </a:moveTo>
                  <a:lnTo>
                    <a:pt x="56" y="0"/>
                  </a:lnTo>
                  <a:lnTo>
                    <a:pt x="23" y="1"/>
                  </a:lnTo>
                  <a:lnTo>
                    <a:pt x="7" y="8"/>
                  </a:lnTo>
                  <a:lnTo>
                    <a:pt x="0" y="24"/>
                  </a:lnTo>
                  <a:lnTo>
                    <a:pt x="0" y="57"/>
                  </a:lnTo>
                  <a:lnTo>
                    <a:pt x="0" y="221"/>
                  </a:lnTo>
                  <a:lnTo>
                    <a:pt x="0" y="254"/>
                  </a:lnTo>
                  <a:lnTo>
                    <a:pt x="7" y="271"/>
                  </a:lnTo>
                  <a:lnTo>
                    <a:pt x="23" y="277"/>
                  </a:lnTo>
                  <a:lnTo>
                    <a:pt x="56" y="278"/>
                  </a:lnTo>
                  <a:lnTo>
                    <a:pt x="220" y="278"/>
                  </a:lnTo>
                  <a:lnTo>
                    <a:pt x="253" y="277"/>
                  </a:lnTo>
                  <a:lnTo>
                    <a:pt x="270" y="271"/>
                  </a:lnTo>
                  <a:lnTo>
                    <a:pt x="276" y="254"/>
                  </a:lnTo>
                  <a:lnTo>
                    <a:pt x="277" y="221"/>
                  </a:lnTo>
                  <a:lnTo>
                    <a:pt x="277" y="57"/>
                  </a:lnTo>
                  <a:lnTo>
                    <a:pt x="276" y="24"/>
                  </a:lnTo>
                  <a:lnTo>
                    <a:pt x="270" y="8"/>
                  </a:lnTo>
                  <a:lnTo>
                    <a:pt x="253" y="1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5" y="51"/>
              <a:ext cx="278" cy="278"/>
            </a:xfrm>
            <a:custGeom>
              <a:avLst/>
              <a:gdLst>
                <a:gd name="T0" fmla="+- 0 102 46"/>
                <a:gd name="T1" fmla="*/ T0 w 278"/>
                <a:gd name="T2" fmla="+- 0 51 51"/>
                <a:gd name="T3" fmla="*/ 51 h 278"/>
                <a:gd name="T4" fmla="+- 0 69 46"/>
                <a:gd name="T5" fmla="*/ T4 w 278"/>
                <a:gd name="T6" fmla="+- 0 52 51"/>
                <a:gd name="T7" fmla="*/ 52 h 278"/>
                <a:gd name="T8" fmla="+- 0 53 46"/>
                <a:gd name="T9" fmla="*/ T8 w 278"/>
                <a:gd name="T10" fmla="+- 0 59 51"/>
                <a:gd name="T11" fmla="*/ 59 h 278"/>
                <a:gd name="T12" fmla="+- 0 46 46"/>
                <a:gd name="T13" fmla="*/ T12 w 278"/>
                <a:gd name="T14" fmla="+- 0 75 51"/>
                <a:gd name="T15" fmla="*/ 75 h 278"/>
                <a:gd name="T16" fmla="+- 0 46 46"/>
                <a:gd name="T17" fmla="*/ T16 w 278"/>
                <a:gd name="T18" fmla="+- 0 108 51"/>
                <a:gd name="T19" fmla="*/ 108 h 278"/>
                <a:gd name="T20" fmla="+- 0 46 46"/>
                <a:gd name="T21" fmla="*/ T20 w 278"/>
                <a:gd name="T22" fmla="+- 0 272 51"/>
                <a:gd name="T23" fmla="*/ 272 h 278"/>
                <a:gd name="T24" fmla="+- 0 46 46"/>
                <a:gd name="T25" fmla="*/ T24 w 278"/>
                <a:gd name="T26" fmla="+- 0 305 51"/>
                <a:gd name="T27" fmla="*/ 305 h 278"/>
                <a:gd name="T28" fmla="+- 0 53 46"/>
                <a:gd name="T29" fmla="*/ T28 w 278"/>
                <a:gd name="T30" fmla="+- 0 322 51"/>
                <a:gd name="T31" fmla="*/ 322 h 278"/>
                <a:gd name="T32" fmla="+- 0 69 46"/>
                <a:gd name="T33" fmla="*/ T32 w 278"/>
                <a:gd name="T34" fmla="+- 0 328 51"/>
                <a:gd name="T35" fmla="*/ 328 h 278"/>
                <a:gd name="T36" fmla="+- 0 102 46"/>
                <a:gd name="T37" fmla="*/ T36 w 278"/>
                <a:gd name="T38" fmla="+- 0 329 51"/>
                <a:gd name="T39" fmla="*/ 329 h 278"/>
                <a:gd name="T40" fmla="+- 0 266 46"/>
                <a:gd name="T41" fmla="*/ T40 w 278"/>
                <a:gd name="T42" fmla="+- 0 329 51"/>
                <a:gd name="T43" fmla="*/ 329 h 278"/>
                <a:gd name="T44" fmla="+- 0 299 46"/>
                <a:gd name="T45" fmla="*/ T44 w 278"/>
                <a:gd name="T46" fmla="+- 0 328 51"/>
                <a:gd name="T47" fmla="*/ 328 h 278"/>
                <a:gd name="T48" fmla="+- 0 316 46"/>
                <a:gd name="T49" fmla="*/ T48 w 278"/>
                <a:gd name="T50" fmla="+- 0 322 51"/>
                <a:gd name="T51" fmla="*/ 322 h 278"/>
                <a:gd name="T52" fmla="+- 0 322 46"/>
                <a:gd name="T53" fmla="*/ T52 w 278"/>
                <a:gd name="T54" fmla="+- 0 305 51"/>
                <a:gd name="T55" fmla="*/ 305 h 278"/>
                <a:gd name="T56" fmla="+- 0 323 46"/>
                <a:gd name="T57" fmla="*/ T56 w 278"/>
                <a:gd name="T58" fmla="+- 0 272 51"/>
                <a:gd name="T59" fmla="*/ 272 h 278"/>
                <a:gd name="T60" fmla="+- 0 323 46"/>
                <a:gd name="T61" fmla="*/ T60 w 278"/>
                <a:gd name="T62" fmla="+- 0 108 51"/>
                <a:gd name="T63" fmla="*/ 108 h 278"/>
                <a:gd name="T64" fmla="+- 0 322 46"/>
                <a:gd name="T65" fmla="*/ T64 w 278"/>
                <a:gd name="T66" fmla="+- 0 75 51"/>
                <a:gd name="T67" fmla="*/ 75 h 278"/>
                <a:gd name="T68" fmla="+- 0 316 46"/>
                <a:gd name="T69" fmla="*/ T68 w 278"/>
                <a:gd name="T70" fmla="+- 0 59 51"/>
                <a:gd name="T71" fmla="*/ 59 h 278"/>
                <a:gd name="T72" fmla="+- 0 299 46"/>
                <a:gd name="T73" fmla="*/ T72 w 278"/>
                <a:gd name="T74" fmla="+- 0 52 51"/>
                <a:gd name="T75" fmla="*/ 52 h 278"/>
                <a:gd name="T76" fmla="+- 0 266 46"/>
                <a:gd name="T77" fmla="*/ T76 w 278"/>
                <a:gd name="T78" fmla="+- 0 51 51"/>
                <a:gd name="T79" fmla="*/ 51 h 278"/>
                <a:gd name="T80" fmla="+- 0 102 46"/>
                <a:gd name="T81" fmla="*/ T80 w 278"/>
                <a:gd name="T82" fmla="+- 0 51 51"/>
                <a:gd name="T83" fmla="*/ 51 h 2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8" h="278">
                  <a:moveTo>
                    <a:pt x="56" y="0"/>
                  </a:moveTo>
                  <a:lnTo>
                    <a:pt x="23" y="1"/>
                  </a:lnTo>
                  <a:lnTo>
                    <a:pt x="7" y="8"/>
                  </a:lnTo>
                  <a:lnTo>
                    <a:pt x="0" y="24"/>
                  </a:lnTo>
                  <a:lnTo>
                    <a:pt x="0" y="57"/>
                  </a:lnTo>
                  <a:lnTo>
                    <a:pt x="0" y="221"/>
                  </a:lnTo>
                  <a:lnTo>
                    <a:pt x="0" y="254"/>
                  </a:lnTo>
                  <a:lnTo>
                    <a:pt x="7" y="271"/>
                  </a:lnTo>
                  <a:lnTo>
                    <a:pt x="23" y="277"/>
                  </a:lnTo>
                  <a:lnTo>
                    <a:pt x="56" y="278"/>
                  </a:lnTo>
                  <a:lnTo>
                    <a:pt x="220" y="278"/>
                  </a:lnTo>
                  <a:lnTo>
                    <a:pt x="253" y="277"/>
                  </a:lnTo>
                  <a:lnTo>
                    <a:pt x="270" y="271"/>
                  </a:lnTo>
                  <a:lnTo>
                    <a:pt x="276" y="254"/>
                  </a:lnTo>
                  <a:lnTo>
                    <a:pt x="277" y="221"/>
                  </a:lnTo>
                  <a:lnTo>
                    <a:pt x="277" y="57"/>
                  </a:lnTo>
                  <a:lnTo>
                    <a:pt x="276" y="24"/>
                  </a:lnTo>
                  <a:lnTo>
                    <a:pt x="270" y="8"/>
                  </a:lnTo>
                  <a:lnTo>
                    <a:pt x="253" y="1"/>
                  </a:lnTo>
                  <a:lnTo>
                    <a:pt x="220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81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14" y="88"/>
              <a:ext cx="14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775" y="704"/>
              <a:ext cx="1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240" y="1781"/>
              <a:ext cx="1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739" y="2550"/>
              <a:ext cx="1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7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362" y="2714"/>
              <a:ext cx="13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18" y="1527228"/>
            <a:ext cx="3077059" cy="29260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5316" y="4572633"/>
            <a:ext cx="11810963" cy="220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–Киста Бейкера напоминает запятую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–c Шейка кисты Бейкера располагается между медиальной головкой икроножной мышцы и дистальным сухожилием полуперепончатой мышцы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основание кисты Бейкера, 2 – шейка кисты Бейкера, 3 – тело кисты Бейкера, 4 – медиальная головка икроножной мышцы, 5 – дистальное сухожилие полуперепончатой мышцы, 6 – задняя поверхность медиального мыщелка бедренной кости, 7 – задняя часть капсулы коленного сустава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62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8291" y="1939637"/>
            <a:ext cx="9019936" cy="385156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следует…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01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5898"/>
            <a:ext cx="10128299" cy="863919"/>
          </a:xfrm>
        </p:spPr>
        <p:txBody>
          <a:bodyPr>
            <a:normAutofit/>
          </a:bodyPr>
          <a:lstStyle/>
          <a:p>
            <a:r>
              <a:rPr lang="ru-RU" alt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5" y="1191491"/>
            <a:ext cx="10364452" cy="5310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Статья:</a:t>
            </a: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969817"/>
            <a:ext cx="9601200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6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95" y="124692"/>
            <a:ext cx="9753600" cy="678873"/>
          </a:xfrm>
        </p:spPr>
        <p:txBody>
          <a:bodyPr/>
          <a:lstStyle/>
          <a:p>
            <a:r>
              <a:rPr lang="ru-RU" alt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2" y="672936"/>
            <a:ext cx="11599818" cy="5976058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Внутрисуставное происхождение кисты было описано 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ильямом </a:t>
            </a:r>
            <a:r>
              <a:rPr lang="ru-RU" sz="24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оррантом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ейкером в 1877 году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Доброкачественные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синовиальные образования в области коленного сустава – наиболее частая патология, с которой сталкиваются пациенты всех возрастных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Синовиальная киста подколенной области (киста Бейкера)- это заполненная жидкостью полость, которая образована растяжением синовиальной сумки в подколенной ямке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Синовиальные сумки выполняют механическую функцию и служат декомпрессионными камерами, в которые оттекает избыток синовиальной жидкости из полости сустава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и количество синовиальных сумок, сообщающихся с полостью коленного сустава, индивидуально варьируют 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7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3798" y="2314502"/>
            <a:ext cx="8770554" cy="39208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01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360" y="130629"/>
            <a:ext cx="9421716" cy="697665"/>
          </a:xfrm>
        </p:spPr>
        <p:txBody>
          <a:bodyPr/>
          <a:lstStyle/>
          <a:p>
            <a:r>
              <a:rPr lang="ru-RU" alt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291" y="1071155"/>
            <a:ext cx="10495640" cy="5076306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этиологии, патогенеза, ультразвуковой семиотики и методов лечения 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синовиальной кисты подколенной области (кисты Бейкера) </a:t>
            </a:r>
          </a:p>
        </p:txBody>
      </p:sp>
    </p:spTree>
    <p:extLst>
      <p:ext uri="{BB962C8B-B14F-4D97-AF65-F5344CB8AC3E}">
        <p14:creationId xmlns:p14="http://schemas.microsoft.com/office/powerpoint/2010/main" val="426412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245"/>
            <a:ext cx="10364452" cy="1025914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Киста Бейкера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718" y="5613987"/>
            <a:ext cx="10142779" cy="1097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надколенник, 2 – бедренная кость, 3 – синовиальная жидкость, 4 – киста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ейкера, 5 – большеберцовая кость, 6 – малоберцовая кость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355273" y="13161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196572" y="987791"/>
            <a:ext cx="6033028" cy="4626196"/>
            <a:chOff x="0" y="0"/>
            <a:chExt cx="4649" cy="4143"/>
          </a:xfrm>
        </p:grpSpPr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9" cy="4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590" y="1429"/>
              <a:ext cx="0" cy="0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2585" y="896"/>
              <a:ext cx="817" cy="0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511" y="2200"/>
              <a:ext cx="483" cy="0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404" y="2472"/>
              <a:ext cx="519" cy="0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030" y="3277"/>
              <a:ext cx="758" cy="57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597" y="3792"/>
              <a:ext cx="256" cy="1"/>
            </a:xfrm>
            <a:prstGeom prst="line">
              <a:avLst/>
            </a:prstGeom>
            <a:noFill/>
            <a:ln w="952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96" y="544"/>
              <a:ext cx="13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439" y="514"/>
              <a:ext cx="1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028" y="1472"/>
              <a:ext cx="1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3960" y="2192"/>
              <a:ext cx="137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832" y="3242"/>
              <a:ext cx="200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900" b="1" i="0" u="none" strike="noStrike" cap="none" normalizeH="0" baseline="0" smtClean="0">
                  <a:ln>
                    <a:noFill/>
                  </a:ln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76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47" y="46792"/>
            <a:ext cx="9213897" cy="794646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76" y="665018"/>
            <a:ext cx="11693237" cy="5694218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подколенных кист полностью не выяснена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обусловлены анатомией коленного сустава- индивидуальной и вариантной по количеству и числу синовиальных сумок, карманов, заворотов 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8076158"/>
              </p:ext>
            </p:extLst>
          </p:nvPr>
        </p:nvGraphicFramePr>
        <p:xfrm>
          <a:off x="221043" y="2466109"/>
          <a:ext cx="10931865" cy="4391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84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143" y="263237"/>
            <a:ext cx="10266842" cy="706582"/>
          </a:xfrm>
        </p:spPr>
        <p:txBody>
          <a:bodyPr>
            <a:normAutofit fontScale="90000"/>
          </a:bodyPr>
          <a:lstStyle/>
          <a:p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949" y="757646"/>
            <a:ext cx="11357559" cy="5560027"/>
          </a:xfrm>
        </p:spPr>
        <p:txBody>
          <a:bodyPr/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подколенной  кисты у пациентов среднего возраста без внутренних повреждений сустава составляет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5–15% 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внутрисуставной патологией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20–23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ru-RU" sz="2400" b="1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кист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 у детей составляет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2,4%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какой-либо симптоматики и </a:t>
            </a: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6,4%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 в коленном суставе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взрослых кисты Бейкера чаще возникают в возрасте от 35 до 70 лет и связаны с воспалительными заболеваниями суставов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55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35" y="0"/>
            <a:ext cx="10364451" cy="753084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97" y="607112"/>
            <a:ext cx="11943806" cy="6104916"/>
          </a:xfrm>
        </p:spPr>
        <p:txBody>
          <a:bodyPr>
            <a:noAutofit/>
          </a:bodyPr>
          <a:lstStyle/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локального острого или хронического воспаления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слой стенки кисты образован синовиальной оболочкой. В ней и в фиброзной части стенки были обнаружены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лимфоцитарные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инфильтраты, гиалиновые и фиброзно-хрящевые элементы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Подколенные кисты (кисты 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ейкера) могут формироваться при пигментном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ворсинчато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-узловом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синовите</a:t>
            </a:r>
            <a:endParaRPr lang="ru-RU" sz="22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Травмы коленного сустава (повреждения менисков, повреждения хрящей и разрывы передней крестообразной связки)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Избыточная суставная жидкость выталкивается в синовиальную сумку за счет повышенного внутрисуставного давления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ослабленные участки фиброзной капсулы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анатомической поддержки 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задне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-медиальной подколенной 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ямке </a:t>
            </a:r>
          </a:p>
          <a:p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кисты </a:t>
            </a:r>
            <a:r>
              <a:rPr lang="ru-RU" sz="2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 у детей связывают с дисплазией соединительной ткани </a:t>
            </a:r>
            <a:endParaRPr lang="ru-RU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9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73" y="0"/>
            <a:ext cx="10364451" cy="648580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кист </a:t>
            </a: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ейкера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524595"/>
              </p:ext>
            </p:extLst>
          </p:nvPr>
        </p:nvGraphicFramePr>
        <p:xfrm>
          <a:off x="260632" y="1123406"/>
          <a:ext cx="10364452" cy="495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39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226631"/>
            <a:ext cx="10364451" cy="844523"/>
          </a:xfrm>
        </p:spPr>
        <p:txBody>
          <a:bodyPr>
            <a:normAutofit fontScale="90000"/>
          </a:bodyPr>
          <a:lstStyle/>
          <a:p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93508053"/>
              </p:ext>
            </p:extLst>
          </p:nvPr>
        </p:nvGraphicFramePr>
        <p:xfrm>
          <a:off x="1365794" y="1071154"/>
          <a:ext cx="9912433" cy="529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99505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278</TotalTime>
  <Words>903</Words>
  <Application>Microsoft Office PowerPoint</Application>
  <PresentationFormat>Широкоэкранный</PresentationFormat>
  <Paragraphs>114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Капля</vt:lpstr>
      <vt:lpstr>Ультразвуковая диагностика синовиальной кисты подколенной области (кисты Бейкера)  часть 1</vt:lpstr>
      <vt:lpstr>Введение</vt:lpstr>
      <vt:lpstr>Цель</vt:lpstr>
      <vt:lpstr>Киста Бейкера</vt:lpstr>
      <vt:lpstr>Этиология</vt:lpstr>
      <vt:lpstr>Эпидемиология </vt:lpstr>
      <vt:lpstr>Патогенез</vt:lpstr>
      <vt:lpstr>Формы кист Бейкера</vt:lpstr>
      <vt:lpstr>Клиническая картина </vt:lpstr>
      <vt:lpstr>Инструментальная диагностика</vt:lpstr>
      <vt:lpstr>Начальный этап исследования подколенной ямки</vt:lpstr>
      <vt:lpstr>Начальный этап исследования правой подколенной ямки</vt:lpstr>
      <vt:lpstr>Второй этап исследования правой подколенной ямки</vt:lpstr>
      <vt:lpstr>Второй этап исследования правой подколенной ямки</vt:lpstr>
      <vt:lpstr>Третий этап исследования правой подколенной ямки</vt:lpstr>
      <vt:lpstr>Ультразвуковые признаки кисты Бейкера </vt:lpstr>
      <vt:lpstr>Киста Бейкера. Левый коленный сустав. В режим. Энергетический допплер. Продольное и поперечное сканирование</vt:lpstr>
      <vt:lpstr>Презентация PowerPoint</vt:lpstr>
      <vt:lpstr>Список литературы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кудрин</dc:creator>
  <cp:lastModifiedBy>никита кудрин</cp:lastModifiedBy>
  <cp:revision>43</cp:revision>
  <dcterms:created xsi:type="dcterms:W3CDTF">2022-09-02T06:58:42Z</dcterms:created>
  <dcterms:modified xsi:type="dcterms:W3CDTF">2022-09-13T11:42:15Z</dcterms:modified>
</cp:coreProperties>
</file>