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8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9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4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97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15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1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8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87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DBED-8071-4C49-9B52-73AA8EEEF48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A25DA-C754-4D35-8B57-C4396252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9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2130425"/>
            <a:ext cx="6118448" cy="1470025"/>
          </a:xfrm>
        </p:spPr>
        <p:txBody>
          <a:bodyPr>
            <a:normAutofit/>
          </a:bodyPr>
          <a:lstStyle/>
          <a:p>
            <a:pPr algn="l"/>
            <a:r>
              <a:rPr lang="ru-RU" sz="5400" cap="all" dirty="0" smtClean="0">
                <a:solidFill>
                  <a:srgbClr val="6D8683"/>
                </a:solidFill>
                <a:latin typeface="Impact" panose="020B0806030902050204" pitchFamily="34" charset="0"/>
              </a:rPr>
              <a:t>Заголовок слайда</a:t>
            </a:r>
            <a:endParaRPr lang="ru-RU" sz="5400" cap="all" dirty="0">
              <a:solidFill>
                <a:srgbClr val="6D8683"/>
              </a:solidFill>
              <a:latin typeface="Impact" panose="020B080603090205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356992"/>
            <a:ext cx="6544816" cy="196862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6D8683"/>
                </a:solidFill>
                <a:latin typeface="Impact" panose="020B0806030902050204" pitchFamily="34" charset="0"/>
              </a:rPr>
              <a:t>Подзаголовок слайда</a:t>
            </a:r>
            <a:endParaRPr lang="ru-RU" dirty="0">
              <a:solidFill>
                <a:srgbClr val="6D8683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3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cap="small" dirty="0" smtClean="0">
                <a:solidFill>
                  <a:srgbClr val="6D8683"/>
                </a:solidFill>
                <a:latin typeface="Impact" panose="020B0806030902050204" pitchFamily="34" charset="0"/>
              </a:rPr>
              <a:t>Заголовок слайда</a:t>
            </a:r>
            <a:endParaRPr lang="ru-RU" cap="small" dirty="0">
              <a:solidFill>
                <a:srgbClr val="6D8683"/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9"/>
            <a:ext cx="7149480" cy="1584176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Century Schoolbook" panose="02040604050505020304" pitchFamily="18" charset="0"/>
              </a:rPr>
              <a:t>Текст и иллюстративный материал. Шрифт </a:t>
            </a:r>
            <a:r>
              <a:rPr lang="ru-RU" sz="1800" dirty="0" err="1">
                <a:latin typeface="Century Schoolbook" panose="02040604050505020304" pitchFamily="18" charset="0"/>
              </a:rPr>
              <a:t>Arial</a:t>
            </a:r>
            <a:r>
              <a:rPr lang="ru-RU" sz="1800" dirty="0">
                <a:latin typeface="Century Schoolbook" panose="02040604050505020304" pitchFamily="18" charset="0"/>
              </a:rPr>
              <a:t>. </a:t>
            </a:r>
          </a:p>
          <a:p>
            <a:r>
              <a:rPr lang="ru-RU" sz="1800" dirty="0">
                <a:latin typeface="Century Schoolbook" panose="02040604050505020304" pitchFamily="18" charset="0"/>
              </a:rPr>
              <a:t>Выравнивание по левому краю или по ширине. </a:t>
            </a:r>
          </a:p>
          <a:p>
            <a:r>
              <a:rPr lang="ru-RU" sz="1800" dirty="0">
                <a:latin typeface="Century Schoolbook" panose="02040604050505020304" pitchFamily="18" charset="0"/>
              </a:rPr>
              <a:t>Абзацный отступ при необходимости. </a:t>
            </a:r>
          </a:p>
          <a:p>
            <a:r>
              <a:rPr lang="ru-RU" sz="1800" dirty="0">
                <a:latin typeface="Century Schoolbook" panose="02040604050505020304" pitchFamily="18" charset="0"/>
              </a:rPr>
              <a:t>Размер шрифта – в зависимости от наполнения слайда.</a:t>
            </a:r>
            <a:endParaRPr lang="ru-RU" sz="1800" dirty="0">
              <a:latin typeface="Century Schoolbook" panose="020406040505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2911"/>
            <a:ext cx="5528527" cy="368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071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36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Заголовок слайда</vt:lpstr>
      <vt:lpstr>Заголовок слайда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Anton</dc:creator>
  <cp:lastModifiedBy>Anton</cp:lastModifiedBy>
  <cp:revision>2</cp:revision>
  <dcterms:created xsi:type="dcterms:W3CDTF">2020-06-24T18:03:28Z</dcterms:created>
  <dcterms:modified xsi:type="dcterms:W3CDTF">2020-06-25T18:01:15Z</dcterms:modified>
</cp:coreProperties>
</file>