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00881-CCB3-4DAD-AB3C-82A3621C75B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D96B1-1BAD-4AAF-9675-A955C2DAF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84976" cy="674136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высшего образования «Красноярский государственный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медицинскийуниверситет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имени профессора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Кормление тяжелобольных пациентов, ведение документации. Личная гигиена тяжелобольного пациента, профилактика пролежней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208-1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Битковская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Красноярск, 2020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носовых 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9160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манипуляции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перчатки;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положении лёжа или сидя (в зависимости от состояния больного) слегка запрокинуть голову пациента;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ватные турунды вазелиновым или растительным маслом или глицерином;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вращательными движениями турунду в носовой ход и оставить там на 2-3 минуты;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удалить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турунду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повторить.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C:\Users\Admin\Desktop\аня\пр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2844255" cy="279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наружного слухового прохода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Представиться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пациенту. Получить информированное согласие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водяной бане согреть раствор перекиси водорода до температуры тела (37 0 С).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гигиеническую дезинфекцию рук. Надеть стерильные перчатки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 положении пациента сидя, попросить его наклонить голову к противоположному плечу.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Стерильным пинцетом на стерильный лоток выложить ватные турунды и пипетки.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мензурку налить небольшое количество теплого раствора перекиси водорода. Набрать в пипетку несколько капель.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Слегка оттянув левой рукой ушную раковину назад и вверх, закапать в ухо несколько капель тёплого 3% раствора перекиси водорода. Подождать 1-2 минуты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30816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наружного слухового прохода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5. Ввести ватную турунду вращательными движениями в наружный слуховой проход на глубину не более 1 см. Ухо при этом также оттянуто назад и вверх.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6. Извлечь турунду вращательными движениями из наружного слухового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прохода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7. Сменить турунду, сбросить ее в лоток для отработанного материала и повторить манипуляцию несколько раз.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8. Таким же образом обработать другой слуховой проход, предварительно повернув голову пациента в противоположную сторону.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9. Помочь пациенту занять удобное положение в постели.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10. Использованное оснащение подвергнуть дезинфекции.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11. Снять использованные перчатки, подвергнуть дезинфекции, вымыть и осушить руки.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12. Проконтролировать состояние пациента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ног тяжелобольному в постели, стрижка ногтей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648072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манипуляции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перчатки;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клеёнку на матрас;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поставить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таз на клеёнку;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воды до половины таза;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опустить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ноги больного в таз с минимальной физической нагрузкой для больного;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намылить ноги, особенно межпальцевые пространства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ноги больного сполоснуть чистой водой, приподняв их над тазом; - вытереть ноги насухо полотенцем;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смазать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подошвы и пятки кремом;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вынуть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клеёнку;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удобно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уложить ноги на постели и накрыть их одеялом;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вымыть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Admin\Desktop\аня\помощь-при-уходе-за-больны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88840"/>
            <a:ext cx="2299073" cy="306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ног тяжелобольному в постели, стрижка ногтей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 предстоящей процедуры и получить согласие пациента на её выполнение.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лоток тёплой водой и поставить его на чистую поверхность, убедиться, что вода не горячая.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пациенту сесть (если это возможно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Поддержать руки в теплой воде, подстричь по форме пальца.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Поддержать ноги в теплой воде, подстричь по линии.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аня\стриж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5230839" cy="2551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ухода за волосами тяжелобольного пациента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812088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Волосы следует ежедневно причесывать, а один раз в неделю обязательно проводить осмотр на педикулез и мыть голову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Вымойте руки, наденьте перчатки.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Тазик разместите у головного конца кровати.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Под плечи пациента подложите валик, а сверху - клеенку.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Голову пациента немного приподнимите и слегка запрокиньте.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Сверху на волосы полейте теплой воды из кувшина, намыльте волосы и аккуратно вымойте.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Потом ополосните волосы, вытрите их полотенцем и расчешите.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Снимите перчатки, вымойте руки.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Подача судна пациенту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Представиться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пациенту, объяснить ему цель и ход процедуры.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2.Отгородить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пациента ширмой (при необходимости).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3.Обработать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руки гигиеническим способом, осушить.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4.Надеть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нестерильные перчатки.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Ополоснуть судно и оставить в нем немного теплой воды. Убедиться, что поверхность судна, соприкасающаяся с кожей, сухая.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Опустить изголовье кровати до горизонтального уровня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7.Подойти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помощником с разных сторон кровати: медицинская сестра помогает пациенту слегка повернуться на бок, лицом к себе, придерживая его рукой за плечи и таз, или приподнимает таз пациента (в зависимости от состояния пациента), помощник (вторая медсестра/ младший медицинский персонал/ родственник пациента) - подкладывает и расправляет клеенку под ягодицами пациента.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Подача судна пациенту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12088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8.Под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ягодицы пациента подвести судно и помочь ему повернуться на спину так, чтобы его промежность оказалась на судне.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9.Поднять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изголовье кровати так, чтобы пациент оказался в полусидящем положении (положение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так как в положении "на спине" многие испытывают трудности при физиологических отправлениях.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10.Снять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перчатки, положить их в емкость для дезинфекции.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11.Каждые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пять минут проверять, все ли в порядке у пациента.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12.После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окончания дефекации надеть новые перчатки.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13.Опустить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изголовье кровати.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Подача судна пациенту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Медицинская сестра помогает пациенту слегка повернуться на бок, лицом к себе, придерживая его рукой за плечи и таз, или приподнимает таз пациента (в зависимости от состояния пациента), помощник (вторая медсестра/младший медицинский персонал/родственник пациента) - убирает судно, вытирает область анального отверстия туалетной бумагой (если пациент не может сделать самостоятельно).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 Помощник ставит чистое судно, помогает пациенту повернуться на спину так, чтобы промежность его оказалась на судне. Подмыть пациента и тщательно осушить промежность.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16. Переместить пациента на спину. Подмыть его (ее). Тщательно осушить промежность.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17. Убрать судно и клеенку.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Admin\Desktop\аня\4.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477247" cy="656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5760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12088" cy="5760640"/>
          </a:xfrm>
        </p:spPr>
        <p:txBody>
          <a:bodyPr>
            <a:noAutofit/>
          </a:bodyPr>
          <a:lstStyle/>
          <a:p>
            <a:pPr marL="182563" indent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Уход за полостью рта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Обработка глаз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Обработка носовых ходов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Обработка наружного слухового прохода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Мытье ног тяжелобольному в постели, стрижка ногтей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Осуществление ухода за волосами тяжелобольного пациента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Подача судна пациенту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Уход за наружными половыми органами и промежностью у женщин, мужчин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Смена постельного белья продольным способом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Смена постельного белья поперечным способом, выполняют два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наружными половыми органами и промежностью у женщин, мужчин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830816" cy="5112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1.Вымойте руки, наденьте перчатки.</a:t>
            </a:r>
          </a:p>
          <a:p>
            <a:pPr marL="0" indent="0" algn="just">
              <a:buNone/>
            </a:pPr>
            <a:r>
              <a:rPr lang="ru-RU" sz="2400" dirty="0" smtClean="0"/>
              <a:t>2.Отгородите пациента ширмой.</a:t>
            </a:r>
          </a:p>
          <a:p>
            <a:pPr marL="0" indent="0" algn="just">
              <a:buNone/>
            </a:pPr>
            <a:r>
              <a:rPr lang="ru-RU" sz="2400" dirty="0" smtClean="0"/>
              <a:t>3.Уложите </a:t>
            </a:r>
            <a:r>
              <a:rPr lang="ru-RU" sz="2400" dirty="0" smtClean="0"/>
              <a:t>пациента на спину, ноги у него должны быть согнуты в коленях и разведены.</a:t>
            </a:r>
          </a:p>
          <a:p>
            <a:pPr marL="0" indent="0" algn="just">
              <a:buNone/>
            </a:pPr>
            <a:r>
              <a:rPr lang="ru-RU" sz="2400" dirty="0" smtClean="0"/>
              <a:t>4.Постелите под пациента клеенку и поставьте судно.</a:t>
            </a:r>
          </a:p>
          <a:p>
            <a:pPr marL="0" indent="0" algn="just">
              <a:buNone/>
            </a:pPr>
            <a:r>
              <a:rPr lang="ru-RU" sz="2400" dirty="0" smtClean="0"/>
              <a:t>5.Возьмите в правую руку корнцанг с салфеткой или ватным тампоном, а в левую руку кувшин с теплым раствором антисептика (</a:t>
            </a:r>
            <a:r>
              <a:rPr lang="ru-RU" sz="2400" dirty="0" err="1" smtClean="0"/>
              <a:t>слаборозовым</a:t>
            </a:r>
            <a:r>
              <a:rPr lang="ru-RU" sz="2400" dirty="0" smtClean="0"/>
              <a:t> раствором марганцовокислого калия или раствором </a:t>
            </a:r>
            <a:r>
              <a:rPr lang="ru-RU" sz="2400" dirty="0" err="1" smtClean="0"/>
              <a:t>фурацилина</a:t>
            </a:r>
            <a:r>
              <a:rPr lang="ru-RU" sz="2400" dirty="0" smtClean="0"/>
              <a:t> 1:5000) или водой при температуре 30-35°С. Вместо кувшина можно использовать кружку </a:t>
            </a:r>
            <a:r>
              <a:rPr lang="ru-RU" sz="2400" dirty="0" err="1" smtClean="0"/>
              <a:t>Эсмарха</a:t>
            </a:r>
            <a:r>
              <a:rPr lang="ru-RU" sz="2400" dirty="0" smtClean="0"/>
              <a:t> с резиновой трубкой, зажимом и наконечником.</a:t>
            </a:r>
          </a:p>
          <a:p>
            <a:pPr marL="0" indent="0" algn="just">
              <a:buNone/>
            </a:pPr>
            <a:r>
              <a:rPr lang="ru-RU" sz="2400" dirty="0" smtClean="0"/>
              <a:t>6.Поливайте раствором на половые органы, а салфеткой (или тампоном) производите движения сверху вниз (от половых органов к заднему проходу), меняя по мере загрязнения тампоны.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наружными половыми органами и промежностью у женщин, мужчин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87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Последовательность подмывания пациента: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вначале подмывают половые органы (половые губы у женщин, половой член и мошонку у мужчин);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затем паховые складки;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последнюю очередь подмывают область промежности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7.Высушите наружные половые органы и промежность в той же последовательности, в какой производили подмывание (сухим тампоном или салфеткой).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8.Уберите судно, клеёнку, уложите удобно пациента и закройте его одеялом (или простынёй). Уберите ширму.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9.Снимите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перчатки, вымойте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457200"/>
            <a:ext cx="9756576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наружными половыми органами и промежностью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у,мужчин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1519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.Установить доброжелательные, конфиденциальные отношения.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2.Вымыть руки, осушить,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3.Надеть перчатки.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4.Подстелить клеёнку и поставить судно под крестец тяжелобольного на клеёнку.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5.Попросить согнуть ноги в коленях и слегка развести их в стороны.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6.Встать справа от пациента.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ВЫПОЛНЕНИЕ ПРОЦЕДУРЫ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1.Взять одной рукой половой член, оттянуть крайнюю плоть.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2.Вымыть головку полового члена круговыми движениями в направлении от мочеиспускательного канала к области лобка, осушить. Обязательно, не менее 5-6 раз меняя салфетки. (Удобнее пользоваться ватными тампонами вместо салфеток).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наружными половыми органами и промежностью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51151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3.Вернуть крайнюю плоть в естественное положение.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4.Тщательно обработать, ополоснуть и высушить остальную часть полового члена, кожу мошонки, анального отверстия.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ОКОНЧАНИЕ ПРОЦЕДУРЫ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1.Убрать судно, клеёнку, отправить их на дезинфекцию.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2.Снять перчатки, сбросить их в КСБУ,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3.Расправить постельное бельё, укрыть пациента.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4.Вымыть, осушить руки.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Admin\Desktop\аня\технология\ПРАКТИКА\2\11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71" y="620688"/>
            <a:ext cx="847252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продольным способом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81208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Вымойте руки, наденьте перчатки.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Чистую простынь скатайте по длине до половины.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3.Раскройте пациента, приподнимите его голову уберите подушку.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4.Подвиньте пациента к краю кровати и осторожно поверните его на бок.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5.Грязную простынь скатайте по всей длине по направлению к пациенту.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6.На освободившейся части постели расстелите чистую простыню.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7.Осторожно поверните пациента на спину, а за тем на другой бок, чтобы он оказался на чистой простыне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02824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продольным способом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884096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С освободившейся части уберите грязную простыню и положите ее в клеенчатый мешок.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Расправьте на освободившейся части чистую простыню, края которой подверните под матрац.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10.Пациента положите на спину.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11.Под голову положите подушку, предварительно при необходимости сменив на ней наволочку.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12.При загрязнении смените пододеяльник, укройте пациента.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13.Снимите перчатки, вымойте руки.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Admin\Desktop\аня\технология\ПРАКТИКА\2\46530_html_m2800a9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688882" cy="634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поперечным способом, выполняют два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8245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 со стороны кровати, опустить поручни.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Снять пододеяльник с одеяла, временно укрыть пациента чистым пододеяльником, одеяло сложить и повесить на спинку стула (убедитесь, что чистые постельные принадлежности, приготовленные вами, находятся рядом).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Обойти кровать, встать с противоположной стороны, освободить края простыни из-под матраца.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Поднять боковой поручень.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Вернуться на противоположную сторону кровати, освободить края простыни из-под матраца с этой стороны.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поперечным способом, выполняют два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9685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Подвести руки одной медсестры, держа их ладонями вверх, под голову и плечи пациента, приподнять над постелью.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Другой медсестре скатать в рулон грязную простыню по направлению к пояснице пациента (если есть клеенка с пеленкой — скатать их вместе с простынею в рулон). 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Одновременно застелить край кровати чистой простыней, свернутой в рулон, раскатать рулон по ширине к пояснице пациента. I 9. Уложить пациента на кровать.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Подвести руки одной медсестры, держа их ладонями вверх, под таз и бедра пациента, приподнять их над постелью.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12088" cy="5688632"/>
          </a:xfrm>
        </p:spPr>
        <p:txBody>
          <a:bodyPr/>
          <a:lstStyle/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Профилактика пролежней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Кормление тяжелобольного с ложки и поильника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Кормление тяжелобольного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зонд</a:t>
            </a:r>
          </a:p>
          <a:p>
            <a:pPr marL="182563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Кормление пациента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поперечным способом, выполняют два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151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 медсестре раскатать рулон с чистой простыней, а грязную простыню одновременно скатать по направлению к ступням ног пациента (если есть клеенка с пеленкой — скатать их вместе с простынею в рулон).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Опустить таз и бедра пациента начистую, расправленную простыню, а грязную простыню убрать в клеенчатый мешок для грязного белья.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противоположную сторону кровати, опустить поручень.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Заправить чистую простыню под матрац (при необходимости— клеенку с пеленкой, убедиться, что пеленка закрывает края клеенки).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постельного белья поперечным способом, выполняют два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043190"/>
          </a:xfrm>
        </p:spPr>
        <p:txBody>
          <a:bodyPr>
            <a:normAutofit/>
          </a:bodyPr>
          <a:lstStyle/>
          <a:p>
            <a:pPr marL="87313" indent="-87313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Убедиться, что пациент лежит посередине постели.</a:t>
            </a:r>
          </a:p>
          <a:p>
            <a:pPr marL="87313" indent="-87313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Вдеть одеяло в чистый пододеяльник, которым был укрыт пациент. </a:t>
            </a:r>
          </a:p>
          <a:p>
            <a:pPr marL="87313" indent="-87313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Заправить края одеяла под матрац.</a:t>
            </a:r>
          </a:p>
          <a:p>
            <a:pPr marL="87313" indent="-87313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Сменить наволочку обычным способом, убрав подушку из-под головы пациента.</a:t>
            </a:r>
          </a:p>
          <a:p>
            <a:pPr marL="87313" indent="-87313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Приподнять голову и плечи пациента и подложить подушку.</a:t>
            </a:r>
          </a:p>
          <a:p>
            <a:pPr marL="87313" indent="-87313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Поднять боковой поручень кровати.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Admin\Desktop\аня\технология\ПРАКТИКА\2\imag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62018"/>
            <a:ext cx="8927976" cy="669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пролежней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02738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Гигиена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Убрать давление.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Менять положение тела 2-3 часа.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Следить, чтобы постельное и нательное белье было чистым, сухим.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питания.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специальные оборудования.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Admin\Desktop\аня\технология\ПРАКТИКА\2\pamyatka-po-uhodu-za-legach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764704"/>
            <a:ext cx="9396536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тяжелобольного с ложки и поильника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Столовые приборы, салфетки, еда, прикроватный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столик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пациенту при кормлении положение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Вымыть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руки.Прикрыть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грудь пациента салфеткой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специальным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ложку пищей на 2/3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объема.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ложку ко рту пациента, прикоснуться к губам, поместить пищу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прожевать и проглотить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пищу.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пациента через поильник глотками, малыми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порциями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прополоскать рот, обработать салфеткой10.Убрать посуду и прикроватный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Вымыть руки. Обеспечить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пациенту комфортное положение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dmin\Desktop\аня\технология\ПРАКТИКА\2\пе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611319" cy="4088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тяжелобольного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Подготовка к кормлению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1.Ввести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зонд (если он не введен заранее).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2.Сообщить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пациенту, чем его будут кормить.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3.Перевести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пациента в положение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4.Проветрить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помещение.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Подогреть питательную смесь на водяной бане до 38–40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6.Вымыть руки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7.Набрать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шприц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Жанэ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питательную смесь (300 мл).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8.Наложить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зажим на дистальный конец зонда.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9. Соединить шприц зондом, подняв его на 50 см выше туловища пациента, чтобы рукоятка поршня была направлена вверх.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0080" cy="96274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тяжелобольного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91600" cy="48113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Кормление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Снять режим с дистального конца зонда и обеспечить постепенный ток питательной смеси. При затруднении прохождения смеси использовать поршень шприца, смещая его вниз.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Внимание! 300 мл питательной смеси следует вводить в течение 10 мин!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тяжелобольного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48833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Завершение кормления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11.После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опорожнения шприца пережать зонд зажимом.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12.Над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лотком отсоединить шприц от зонда.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13.Присоединить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зонду шприц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Жанэ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емкостью 50 мл с кипяченой водой.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14.Снять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зажим и промыть зонд под давлением.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15.Отсоединить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шприц и закрыть заглушкой дистальный конец зонда.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16.Прикрепить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зонд к одежде пациента безопасной булавкой.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17.Помочь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пациенту занять комфортное положение.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18.Вымыть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руки.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19. Сделать запись о проведении кормления.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360040"/>
          </a:xfrm>
        </p:spPr>
        <p:txBody>
          <a:bodyPr>
            <a:normAutofit fontScale="90000"/>
          </a:bodyPr>
          <a:lstStyle/>
          <a:p>
            <a:pPr marL="182563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Уход за полостью 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12088" cy="60486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I.Подготовка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 процедуре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Представиться пациенту, объяснить ход предстоящей процедуры (если он в сознании). Убедиться в наличии у пациента информированного согласия на предстоящую процедуру.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Обработать руки гигиеническим способом, осушить.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Подготовить все необходимое оборудование.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Расположить пациента в одном из следующих положений: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спине под углом более 45°, если это не противопоказано, или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Лежа на боку, или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Лежа на животе (или спине), повернув голову вбок.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5.Надеть перчатки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Обернуть полотенце вокруг шеи пациента.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Admin\Desktop\аня\технология\ПРАКТИКА\2\nazogastralnyy-zon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67500" cy="618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пациента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4883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I. Подготовка к процедуре.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Представиться пациенту, объяснить цель и ход процедуры пациенту или его семье. Убедиться в наличии у пациента информированного согласия на предстоящую процедуру.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Помочь пациенту занять высокое положение.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Обработать руки гигиеническим способом, осушить.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Подготовить необходимое оборудование и оснащение, питательную смесь.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Надеть нестерильные перчатки.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пациента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II. Выполнение процедуры.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Снять повязку и поместить в пакет или мешок для использованного материала.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 Положить полотенце под наружную часть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гастростомической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трубки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эпигастральную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область.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8. Провести визуальный осмотр наружной части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гастростомической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трубки и окружающей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кожи.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9. Присоединить шприц Жане 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гастростомической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трубке, снять зажим.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10. Проводить вливание смеси в капельном или струйном режиме.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После вливания питательной смеси или растворов, промыть трубку 30,0-50,0 кипяченой водой.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11. Закрыть зажимом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гастростомическую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трубку и отсоединить шприц.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пациента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884096" cy="4883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III. Окончание процедуры.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19. Поместить использованный перевязочный материал в емкость для дезинфекции. Утилизировать.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20. Убрать полотенце и поместить его в мешок для использованного белья.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21. Снять перчатки, поместить их в емкость для дезинфекции.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22. Обработать руки гигиеническим способом, осушить.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23. Сделать соответствующую запись о результатах выполнения в медицинскую документацию.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Admin\Desktop\аня\технология\ПРАКТИКА\2\402dd4863e30f9b1c480c311061dbb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7035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564904"/>
            <a:ext cx="7803976" cy="351522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12088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II.Выполнение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процедуры.</a:t>
            </a:r>
          </a:p>
          <a:p>
            <a:pPr marL="0" indent="0" algn="just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Приготовить мягкую зубную щетку (без зубной пасты) для чистки зубов. Смочить ее в приготовленном антисептическом растворе. При отсутствии зубной щетки можно использовать марлевую салфетку, закрепленную на зажиме или пинцете.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Произвести чистку зубов, начиная с задних зубов, и последовательно вычистить внутреннюю, верхнюю и наружную поверхность зубов, выполняя движения вверх-вниз в направлении от задних к передним зубам. Повторить те же действия с другой стороны рта. Процедура повторяется не менее двух раз. Использовать шпатель для обнажения зубов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Сухими тампонами промокнуть ротовую полость пациента для удаления остатков жидкости и выделений из полости рта.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12088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II. Выполнение процедуры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Попросить пациента высунуть язык. Если он не может этого сделать, то необходимо обернуть язык стерильной марлевой салфеткой и левой рукой осторожно вытянуть его изо рта.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Салфеткой, смоченной в антисептическом растворе, протереть язык, снимая налет, в направлении от корня языка к его кончику. Отпустить язык, сменить салфетку.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Салфеткой, смоченной в антисептическом растворе, протереть внутреннюю поверхность щек, пространство под языком, десны пациента.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При сухости языка смазать его стерильным глицерином.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Обработать последовательно верхнюю и нижнюю губы тонким слоем вазелина (для профилактики трещин на губах).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72008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991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III. Завершение процедуры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 Убрать полотенце. Разместить пациента в удобном положении.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16. Собрать принадлежности по уходу и доставить в специальную комнату для дальнейшей обработки.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17. Снять перчатки, поместить их в контейнер для дезинфекции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18. Обработать руки гигиеническим способом, осушить.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19. Сделать соответствующую запись о выполненной процедуре в медицинской документации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аня\ссс.jpg"/>
          <p:cNvPicPr>
            <a:picLocks noChangeAspect="1" noChangeArrowheads="1"/>
          </p:cNvPicPr>
          <p:nvPr/>
        </p:nvPicPr>
        <p:blipFill>
          <a:blip r:embed="rId2" cstate="print"/>
          <a:srcRect t="50399"/>
          <a:stretch>
            <a:fillRect/>
          </a:stretch>
        </p:blipFill>
        <p:spPr bwMode="auto">
          <a:xfrm>
            <a:off x="4067944" y="4077072"/>
            <a:ext cx="3456384" cy="256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6754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12088" cy="5904656"/>
          </a:xfrm>
        </p:spPr>
        <p:txBody>
          <a:bodyPr>
            <a:normAutofit/>
          </a:bodyPr>
          <a:lstStyle/>
          <a:p>
            <a:pPr marL="182563" indent="-1825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Вымыть руки с мылом, насухо вытереть чистой марле­вой салфеткой, надеть перчатки.</a:t>
            </a:r>
          </a:p>
          <a:p>
            <a:pPr marL="182563" indent="-1825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Усадить пациента, грудь прикрыть полотенцем, голову запрокинуть.</a:t>
            </a:r>
          </a:p>
          <a:p>
            <a:pPr marL="182563" indent="-1825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стерильный лоток пинцетом положить 8-10 марлевых тампонов.</a:t>
            </a:r>
          </a:p>
          <a:p>
            <a:pPr marL="182563" indent="-1825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стерильную емкость (мензурку) налить кипяченую во­ду или один из антисептических растворов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туда же по­местить несколько тампонов.</a:t>
            </a:r>
          </a:p>
          <a:p>
            <a:pPr marL="182563" indent="-1825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Слегка отжать тампон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протереть им ресницы и веко в направлении от наружного угла глаза к внутреннему; грязный тампон сбросить в лоток для отработанных материалов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825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необходимости повторить обработку, используя каждый раз новый тампон.</a:t>
            </a:r>
          </a:p>
          <a:p>
            <a:pPr marL="182563" indent="-1825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12088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Осушить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веко сухим стерильным тампоном.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Аналогично обработать другой глаз.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Убрать предметы ухода и использованные тампоны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разместить их в соответствующие емкости для дезин­фекции.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дезинфекцию предметов ухода.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Снять перчатки, поместить в емкость с дезинфицирую­щим раствором, вымыть руки.</a:t>
            </a:r>
          </a:p>
          <a:p>
            <a:endParaRPr lang="ru-RU" dirty="0"/>
          </a:p>
        </p:txBody>
      </p:sp>
      <p:pic>
        <p:nvPicPr>
          <p:cNvPr id="20482" name="Picture 2" descr="https://im0-tub-ru.yandex.net/i?id=a57c1b2100dd7942bdb913f0596ef19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460851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2120</Words>
  <Application>Microsoft Office PowerPoint</Application>
  <PresentationFormat>Экран (4:3)</PresentationFormat>
  <Paragraphs>228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Слайд 1</vt:lpstr>
      <vt:lpstr>ПЛАН</vt:lpstr>
      <vt:lpstr>План</vt:lpstr>
      <vt:lpstr>Уход за полостью рта </vt:lpstr>
      <vt:lpstr>Уход за полостью рта</vt:lpstr>
      <vt:lpstr>Уход за полостью рта</vt:lpstr>
      <vt:lpstr>Уход за полостью рта</vt:lpstr>
      <vt:lpstr>Обработка глаз</vt:lpstr>
      <vt:lpstr>Обработка глаз</vt:lpstr>
      <vt:lpstr>Обработка носовых ходов</vt:lpstr>
      <vt:lpstr>Обработка наружного слухового прохода </vt:lpstr>
      <vt:lpstr>Обработка наружного слухового прохода</vt:lpstr>
      <vt:lpstr>Мытье ног тяжелобольному в постели, стрижка ногтей</vt:lpstr>
      <vt:lpstr>Мытье ног тяжелобольному в постели, стрижка ногтей</vt:lpstr>
      <vt:lpstr>Осуществление ухода за волосами тяжелобольного пациента</vt:lpstr>
      <vt:lpstr>Подача судна пациенту</vt:lpstr>
      <vt:lpstr>Подача судна пациенту</vt:lpstr>
      <vt:lpstr>Подача судна пациенту</vt:lpstr>
      <vt:lpstr>Слайд 19</vt:lpstr>
      <vt:lpstr>Уход за наружными половыми органами и промежностью у женщин, мужчин</vt:lpstr>
      <vt:lpstr>Уход за наружными половыми органами и промежностью у женщин, мужчин</vt:lpstr>
      <vt:lpstr>Уход за наружными половыми органами и промежностью у,мужчин</vt:lpstr>
      <vt:lpstr>Уход за наружными половыми органами и промежностью у мужчин</vt:lpstr>
      <vt:lpstr>Слайд 24</vt:lpstr>
      <vt:lpstr>Смена постельного белья продольным способом</vt:lpstr>
      <vt:lpstr>Смена постельного белья продольным способом</vt:lpstr>
      <vt:lpstr>Слайд 27</vt:lpstr>
      <vt:lpstr>Смена постельного белья поперечным способом, выполняют два человека</vt:lpstr>
      <vt:lpstr>Смена постельного белья поперечным способом, выполняют два человека</vt:lpstr>
      <vt:lpstr>Смена постельного белья поперечным способом, выполняют два человека</vt:lpstr>
      <vt:lpstr>Смена постельного белья поперечным способом, выполняют два человека</vt:lpstr>
      <vt:lpstr>Слайд 32</vt:lpstr>
      <vt:lpstr>Профилактика пролежней</vt:lpstr>
      <vt:lpstr>Слайд 34</vt:lpstr>
      <vt:lpstr>Кормление тяжелобольного с ложки и поильника</vt:lpstr>
      <vt:lpstr>Слайд 36</vt:lpstr>
      <vt:lpstr>Кормление тяжелобольного через назогастральный зонд</vt:lpstr>
      <vt:lpstr>Кормление тяжелобольного через назогастральный зонд</vt:lpstr>
      <vt:lpstr>Кормление тяжелобольного через назогастральный зонд</vt:lpstr>
      <vt:lpstr>Слайд 40</vt:lpstr>
      <vt:lpstr>Кормление пациента через гастростому</vt:lpstr>
      <vt:lpstr>Кормление пациента через гастростому</vt:lpstr>
      <vt:lpstr>Кормление пациента через гастростому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2020-05-12T04:45:14Z</dcterms:created>
  <dcterms:modified xsi:type="dcterms:W3CDTF">2020-05-12T06:56:22Z</dcterms:modified>
</cp:coreProperties>
</file>