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5D13-0DC9-4A81-8E72-F546823412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B050-54E5-477A-83A2-AB1A77E61E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5D13-0DC9-4A81-8E72-F546823412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B050-54E5-477A-83A2-AB1A77E61E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5D13-0DC9-4A81-8E72-F546823412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B050-54E5-477A-83A2-AB1A77E61E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5D13-0DC9-4A81-8E72-F546823412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B050-54E5-477A-83A2-AB1A77E61E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5D13-0DC9-4A81-8E72-F546823412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B050-54E5-477A-83A2-AB1A77E61E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5D13-0DC9-4A81-8E72-F546823412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B050-54E5-477A-83A2-AB1A77E61E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5D13-0DC9-4A81-8E72-F546823412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B050-54E5-477A-83A2-AB1A77E61E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5D13-0DC9-4A81-8E72-F546823412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B050-54E5-477A-83A2-AB1A77E61E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5D13-0DC9-4A81-8E72-F546823412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B050-54E5-477A-83A2-AB1A77E61E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5D13-0DC9-4A81-8E72-F546823412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B050-54E5-477A-83A2-AB1A77E61E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F5D13-0DC9-4A81-8E72-F546823412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B050-54E5-477A-83A2-AB1A77E61E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F5D13-0DC9-4A81-8E72-F54682341243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3B050-54E5-477A-83A2-AB1A77E61E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Государственное бюджетное учреждение здравоохранения Республики Хакасия «Республиканская клиническая стоматологическая поликлиника»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85786" y="1643050"/>
            <a:ext cx="7772400" cy="37941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Адрес: Республика Хакасия, г.Абакан, ул. </a:t>
            </a:r>
            <a:r>
              <a:rPr lang="ru-RU" dirty="0" err="1" smtClean="0"/>
              <a:t>Чертыгашева</a:t>
            </a:r>
            <a:r>
              <a:rPr lang="ru-RU" dirty="0" smtClean="0"/>
              <a:t>, д.61</a:t>
            </a:r>
            <a:endParaRPr lang="ru-RU" dirty="0"/>
          </a:p>
        </p:txBody>
      </p:sp>
      <p:sp>
        <p:nvSpPr>
          <p:cNvPr id="6" name="Текст 4"/>
          <p:cNvSpPr txBox="1">
            <a:spLocks/>
          </p:cNvSpPr>
          <p:nvPr/>
        </p:nvSpPr>
        <p:spPr>
          <a:xfrm>
            <a:off x="928662" y="2428868"/>
            <a:ext cx="7772400" cy="25717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составе поликлиники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 отделений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aseline="0" dirty="0" smtClean="0">
                <a:solidFill>
                  <a:schemeClr val="tx1">
                    <a:tint val="75000"/>
                  </a:schemeClr>
                </a:solidFill>
              </a:rPr>
              <a:t>Отделение</a:t>
            </a:r>
            <a:r>
              <a:rPr lang="ru-RU" sz="2000" dirty="0" smtClean="0">
                <a:solidFill>
                  <a:schemeClr val="tx1">
                    <a:tint val="75000"/>
                  </a:schemeClr>
                </a:solidFill>
              </a:rPr>
              <a:t> терапевтической стоматологии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Отделение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детской стоматологии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chemeClr val="tx1">
                    <a:tint val="75000"/>
                  </a:schemeClr>
                </a:solidFill>
              </a:rPr>
              <a:t>Отделение хирургической стоматологии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Отделение неотложной и экстренной стоматологической помощи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Отделение ортопедической стоматологии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643050"/>
            <a:ext cx="7772400" cy="4929222"/>
          </a:xfrm>
        </p:spPr>
        <p:txBody>
          <a:bodyPr>
            <a:normAutofit/>
          </a:bodyPr>
          <a:lstStyle/>
          <a:p>
            <a:r>
              <a:rPr lang="ru-RU" dirty="0" smtClean="0"/>
              <a:t>Имеющиеся вакансии</a:t>
            </a:r>
          </a:p>
          <a:p>
            <a:r>
              <a:rPr lang="ru-RU" dirty="0" smtClean="0"/>
              <a:t>Врач-стоматолог-терапевт  – 1 ставка</a:t>
            </a:r>
          </a:p>
          <a:p>
            <a:r>
              <a:rPr lang="ru-RU" dirty="0" smtClean="0"/>
              <a:t>Врач-стоматолог –детский - 5 ставок</a:t>
            </a:r>
          </a:p>
          <a:p>
            <a:r>
              <a:rPr lang="ru-RU" dirty="0" smtClean="0"/>
              <a:t>Врач-стоматолог-хирург – 3 ставки</a:t>
            </a:r>
          </a:p>
          <a:p>
            <a:endParaRPr lang="ru-RU" dirty="0"/>
          </a:p>
          <a:p>
            <a:r>
              <a:rPr lang="ru-RU" dirty="0" smtClean="0"/>
              <a:t>«Дорожная карта» заработной платы по врачам стоматологам – 60 000 рублей</a:t>
            </a:r>
          </a:p>
          <a:p>
            <a:endParaRPr lang="ru-RU" dirty="0"/>
          </a:p>
          <a:p>
            <a:r>
              <a:rPr lang="ru-RU" dirty="0" smtClean="0"/>
              <a:t>Для врачей –стоматологов-хирургов имеется возможность оказания медицинской помощи по </a:t>
            </a:r>
            <a:r>
              <a:rPr lang="ru-RU" dirty="0" err="1" smtClean="0"/>
              <a:t>имплантологии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Поликлиника располагает однокомнатной квартирой площадью 27 кв.метров на условиях социального найма (оплата только коммунальных услуг)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500042"/>
            <a:ext cx="7772400" cy="35719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/>
              <a:t>Республика Хакасия предоставляет меры социальной поддержки для медицинских специалистов впервые устраивающиеся на работу, после окончания ВУЗа, на территории субъекта.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Всем заинтересованным обращаться по телефону 8 (390 2) 22 01 17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139</Words>
  <Application>Microsoft Office PowerPoint</Application>
  <PresentationFormat>Экран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Государственное бюджетное учреждение здравоохранения Республики Хакасия «Республиканская клиническая стоматологическая поликлиника»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здравоохранения Республики Хакасия «Республиканская клиническая стоматологическая поликлиника»</dc:title>
  <dc:creator>User</dc:creator>
  <cp:lastModifiedBy>Ткаченко</cp:lastModifiedBy>
  <cp:revision>3</cp:revision>
  <dcterms:created xsi:type="dcterms:W3CDTF">2022-05-18T03:52:30Z</dcterms:created>
  <dcterms:modified xsi:type="dcterms:W3CDTF">2022-05-18T10:59:59Z</dcterms:modified>
</cp:coreProperties>
</file>