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58" r:id="rId6"/>
    <p:sldId id="262" r:id="rId7"/>
    <p:sldId id="260" r:id="rId8"/>
    <p:sldId id="269" r:id="rId9"/>
    <p:sldId id="267" r:id="rId10"/>
    <p:sldId id="261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8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6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4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5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6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9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5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5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0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315E-3C06-4828-B169-29F21A7B91D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65C06-CC36-4009-9723-7814EE3A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Университетская аптека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4" y="888421"/>
            <a:ext cx="8129852" cy="50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6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A37"/>
                </a:solidFill>
              </a:rPr>
              <a:t>При оформлении заказа с 8 до 13 часов Ваш заказ будет доставлен в тот же </a:t>
            </a:r>
            <a:r>
              <a:rPr lang="ru-RU" sz="3200" b="1" dirty="0" smtClean="0">
                <a:solidFill>
                  <a:srgbClr val="007A37"/>
                </a:solidFill>
              </a:rPr>
              <a:t>день:</a:t>
            </a:r>
            <a:endParaRPr lang="ru-RU" sz="3200" b="1" dirty="0">
              <a:solidFill>
                <a:srgbClr val="007A3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в Университетскую клинику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   (</a:t>
            </a:r>
            <a:r>
              <a:rPr lang="ru-RU" dirty="0"/>
              <a:t>ул. К.Маркса,124) с 14:00 до 14:45.</a:t>
            </a:r>
          </a:p>
          <a:p>
            <a:pPr lvl="0"/>
            <a:r>
              <a:rPr lang="ru-RU" dirty="0"/>
              <a:t>в Профессорскую клинику (пр. Мира,5)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с </a:t>
            </a:r>
            <a:r>
              <a:rPr lang="ru-RU" dirty="0"/>
              <a:t>15:00 до 15:45.</a:t>
            </a:r>
          </a:p>
          <a:p>
            <a:pPr lvl="0"/>
            <a:r>
              <a:rPr lang="ru-RU" dirty="0"/>
              <a:t>в Медицинский Университет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(</a:t>
            </a:r>
            <a:r>
              <a:rPr lang="ru-RU" dirty="0"/>
              <a:t>учебный корпус №1, ул. П. Железняка, 1) </a:t>
            </a:r>
            <a:br>
              <a:rPr lang="ru-RU" dirty="0"/>
            </a:br>
            <a:r>
              <a:rPr lang="ru-RU" dirty="0" smtClean="0"/>
              <a:t>   с </a:t>
            </a:r>
            <a:r>
              <a:rPr lang="ru-RU" dirty="0"/>
              <a:t>16:00 до 16:45.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85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A37"/>
                </a:solidFill>
              </a:rPr>
              <a:t>При оформлении заказа после 13 часов Ваш заказ будет доставлен на следующий день</a:t>
            </a:r>
            <a:r>
              <a:rPr lang="ru-RU" sz="3200" b="1" dirty="0" smtClean="0">
                <a:solidFill>
                  <a:srgbClr val="007A37"/>
                </a:solidFill>
              </a:rPr>
              <a:t>:</a:t>
            </a:r>
            <a:endParaRPr lang="ru-RU" sz="3200" dirty="0">
              <a:solidFill>
                <a:srgbClr val="007A3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в Университетскую клинику с 14:00 до 14:45.</a:t>
            </a:r>
          </a:p>
          <a:p>
            <a:pPr lvl="0"/>
            <a:r>
              <a:rPr lang="ru-RU" dirty="0"/>
              <a:t>в Профессорскую клинику с 15:00 до 15:45.</a:t>
            </a:r>
          </a:p>
          <a:p>
            <a:pPr lvl="0"/>
            <a:r>
              <a:rPr lang="ru-RU" dirty="0"/>
              <a:t>в Медицинский Университет (учебный корпус №1) с 16:00 до 16:45.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02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 оплаты – расчет наличными. В Университетской аптеке (пр. Мира,70) к оплате принимаются пластиковые карты.</a:t>
            </a:r>
            <a:br>
              <a:rPr lang="ru-RU" dirty="0" smtClean="0"/>
            </a:br>
            <a:r>
              <a:rPr lang="ru-RU" dirty="0" smtClean="0"/>
              <a:t>Ждем Вас, Ваши вопросы, Ваши заказы ежедневно с 8 до 20 по адресу </a:t>
            </a:r>
            <a:r>
              <a:rPr lang="ru-RU" b="1" dirty="0" smtClean="0">
                <a:solidFill>
                  <a:srgbClr val="007A37"/>
                </a:solidFill>
              </a:rPr>
              <a:t>пр. Мира, 70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по телефону </a:t>
            </a:r>
            <a:r>
              <a:rPr lang="ru-RU" b="1" dirty="0" smtClean="0">
                <a:solidFill>
                  <a:srgbClr val="007A37"/>
                </a:solidFill>
              </a:rPr>
              <a:t>227-18-35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или на сайте </a:t>
            </a:r>
            <a:r>
              <a:rPr lang="en-US" b="1" dirty="0" err="1" smtClean="0">
                <a:solidFill>
                  <a:srgbClr val="007A37"/>
                </a:solidFill>
              </a:rPr>
              <a:t>apteka</a:t>
            </a:r>
            <a:r>
              <a:rPr lang="ru-RU" b="1" dirty="0" smtClean="0">
                <a:solidFill>
                  <a:srgbClr val="007A37"/>
                </a:solidFill>
              </a:rPr>
              <a:t>.</a:t>
            </a:r>
            <a:r>
              <a:rPr lang="en-US" b="1" dirty="0" err="1" smtClean="0">
                <a:solidFill>
                  <a:srgbClr val="007A37"/>
                </a:solidFill>
              </a:rPr>
              <a:t>krasgmu</a:t>
            </a:r>
            <a:r>
              <a:rPr lang="ru-RU" b="1" dirty="0" smtClean="0">
                <a:solidFill>
                  <a:srgbClr val="007A37"/>
                </a:solidFill>
              </a:rPr>
              <a:t>.</a:t>
            </a:r>
            <a:r>
              <a:rPr lang="en-US" b="1" dirty="0" err="1" smtClean="0">
                <a:solidFill>
                  <a:srgbClr val="007A37"/>
                </a:solidFill>
              </a:rPr>
              <a:t>ru</a:t>
            </a:r>
            <a:r>
              <a:rPr lang="ru-RU" dirty="0" smtClean="0"/>
              <a:t>!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0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076325"/>
          </a:xfrm>
        </p:spPr>
        <p:txBody>
          <a:bodyPr anchor="b"/>
          <a:lstStyle/>
          <a:p>
            <a:pPr eaLnBrk="1" hangingPunct="1"/>
            <a:r>
              <a:rPr lang="ru-RU" b="1" dirty="0" smtClean="0">
                <a:solidFill>
                  <a:srgbClr val="007A37"/>
                </a:solidFill>
              </a:rPr>
              <a:t>Благодарю за внимание!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8999538" cy="4895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5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A37"/>
                </a:solidFill>
              </a:rPr>
              <a:t>Открылась 11.12.13 г.</a:t>
            </a:r>
            <a:br>
              <a:rPr lang="ru-RU" b="1" dirty="0" smtClean="0">
                <a:solidFill>
                  <a:srgbClr val="007A37"/>
                </a:solidFill>
              </a:rPr>
            </a:br>
            <a:r>
              <a:rPr lang="ru-RU" b="1" dirty="0" smtClean="0">
                <a:solidFill>
                  <a:srgbClr val="007A37"/>
                </a:solidFill>
              </a:rPr>
              <a:t>остановка «Дом быта»</a:t>
            </a:r>
            <a:endParaRPr lang="ru-RU" b="1" dirty="0">
              <a:solidFill>
                <a:srgbClr val="007A37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  <p:extLst>
      <p:ext uri="{BB962C8B-B14F-4D97-AF65-F5344CB8AC3E}">
        <p14:creationId xmlns:p14="http://schemas.microsoft.com/office/powerpoint/2010/main" val="187161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A37"/>
                </a:solidFill>
              </a:rPr>
              <a:t>Аптека готовых лекарственных форм</a:t>
            </a:r>
            <a:endParaRPr lang="ru-RU" b="1" dirty="0">
              <a:solidFill>
                <a:srgbClr val="007A37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  <p:extLst>
      <p:ext uri="{BB962C8B-B14F-4D97-AF65-F5344CB8AC3E}">
        <p14:creationId xmlns:p14="http://schemas.microsoft.com/office/powerpoint/2010/main" val="282514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4821"/>
                </a:solidFill>
              </a:rPr>
              <a:t>Участие в учебном процессе</a:t>
            </a:r>
            <a:endParaRPr lang="ru-RU" b="1" dirty="0">
              <a:solidFill>
                <a:srgbClr val="00482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проведение наглядной части </a:t>
            </a:r>
            <a:r>
              <a:rPr lang="ru-RU" b="1" dirty="0" smtClean="0"/>
              <a:t>16 практических </a:t>
            </a:r>
            <a:r>
              <a:rPr lang="ru-RU" b="1" dirty="0"/>
              <a:t>занятий</a:t>
            </a:r>
            <a:r>
              <a:rPr lang="ru-RU" dirty="0"/>
              <a:t> </a:t>
            </a:r>
            <a:r>
              <a:rPr lang="ru-RU" b="1" dirty="0" smtClean="0"/>
              <a:t>по 4 дисциплинам СПО и 2 дисциплинам ВПО</a:t>
            </a:r>
          </a:p>
          <a:p>
            <a:pPr lvl="0"/>
            <a:r>
              <a:rPr lang="ru-RU" b="1" dirty="0"/>
              <a:t>база производственной практики</a:t>
            </a:r>
            <a:r>
              <a:rPr lang="ru-RU" dirty="0"/>
              <a:t> </a:t>
            </a:r>
            <a:r>
              <a:rPr lang="ru-RU" b="1" dirty="0"/>
              <a:t>по Управлению и организации фармации и фармацевтической пропедевтической </a:t>
            </a:r>
            <a:r>
              <a:rPr lang="ru-RU" b="1" dirty="0" smtClean="0"/>
              <a:t>практики</a:t>
            </a:r>
            <a:r>
              <a:rPr lang="ru-RU" b="1" dirty="0"/>
              <a:t> </a:t>
            </a:r>
            <a:endParaRPr lang="ru-RU" b="1" dirty="0" smtClean="0"/>
          </a:p>
          <a:p>
            <a:pPr lvl="0"/>
            <a:r>
              <a:rPr lang="ru-RU" b="1" dirty="0" smtClean="0"/>
              <a:t>информационный </a:t>
            </a:r>
            <a:r>
              <a:rPr lang="ru-RU" b="1" dirty="0"/>
              <a:t>ресурс для НИРС и дипломного проектирования</a:t>
            </a:r>
            <a:endParaRPr lang="ru-RU" dirty="0"/>
          </a:p>
          <a:p>
            <a:r>
              <a:rPr lang="ru-RU" b="1" dirty="0"/>
              <a:t>организация волонтерской деятельности </a:t>
            </a:r>
            <a:r>
              <a:rPr lang="ru-RU" b="1" dirty="0" smtClean="0"/>
              <a:t>студентов, </a:t>
            </a:r>
            <a:r>
              <a:rPr lang="ru-RU" b="1" dirty="0"/>
              <a:t>направленной  на формирование профессиональных умений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81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A37"/>
                </a:solidFill>
              </a:rPr>
              <a:t>Конкурентное окружение</a:t>
            </a:r>
            <a:endParaRPr lang="ru-RU" b="1" dirty="0">
              <a:solidFill>
                <a:srgbClr val="007A37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653"/>
            <a:ext cx="8229600" cy="4341056"/>
          </a:xfrm>
        </p:spPr>
      </p:pic>
    </p:spTree>
    <p:extLst>
      <p:ext uri="{BB962C8B-B14F-4D97-AF65-F5344CB8AC3E}">
        <p14:creationId xmlns:p14="http://schemas.microsoft.com/office/powerpoint/2010/main" val="18180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A37"/>
                </a:solidFill>
              </a:rPr>
              <a:t>Лояльность сотрудников </a:t>
            </a:r>
            <a:r>
              <a:rPr lang="ru-RU" b="1" dirty="0" err="1" smtClean="0">
                <a:solidFill>
                  <a:srgbClr val="007A37"/>
                </a:solidFill>
              </a:rPr>
              <a:t>КрасГМУ</a:t>
            </a:r>
            <a:endParaRPr lang="ru-RU" b="1" dirty="0">
              <a:solidFill>
                <a:srgbClr val="007A3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Шнайдер Н.А. </a:t>
            </a:r>
            <a:r>
              <a:rPr lang="ru-RU" dirty="0" smtClean="0"/>
              <a:t>– руководитель центра неврологии Университетской клиники</a:t>
            </a:r>
          </a:p>
          <a:p>
            <a:r>
              <a:rPr lang="ru-RU" b="1" dirty="0" smtClean="0"/>
              <a:t>Алексеева Т.Б. </a:t>
            </a:r>
            <a:r>
              <a:rPr lang="ru-RU" dirty="0" smtClean="0"/>
              <a:t>– главный бухгалтер</a:t>
            </a:r>
          </a:p>
          <a:p>
            <a:r>
              <a:rPr lang="ru-RU" b="1" dirty="0" smtClean="0"/>
              <a:t>Назарова О.Ф. </a:t>
            </a:r>
            <a:r>
              <a:rPr lang="ru-RU" dirty="0" smtClean="0"/>
              <a:t>– главный врач Университетского центра стоматологии</a:t>
            </a:r>
          </a:p>
          <a:p>
            <a:r>
              <a:rPr lang="ru-RU" b="1" dirty="0" smtClean="0"/>
              <a:t>Юрьева Е.А. </a:t>
            </a:r>
            <a:r>
              <a:rPr lang="ru-RU" dirty="0" smtClean="0"/>
              <a:t>– декан ИПО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27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A37"/>
                </a:solidFill>
              </a:rPr>
              <a:t>«Экспресс-покупка»</a:t>
            </a:r>
            <a:endParaRPr lang="ru-RU" dirty="0">
              <a:solidFill>
                <a:srgbClr val="007A3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Услуга заключается:</a:t>
            </a:r>
          </a:p>
          <a:p>
            <a:pPr marL="0" indent="0">
              <a:buNone/>
            </a:pPr>
            <a:r>
              <a:rPr lang="ru-RU" dirty="0"/>
              <a:t>1) в </a:t>
            </a:r>
            <a:r>
              <a:rPr lang="ru-RU" b="1" dirty="0"/>
              <a:t>предварительном оформлении Вашего заказа</a:t>
            </a:r>
            <a:r>
              <a:rPr lang="ru-RU" dirty="0"/>
              <a:t> по телефону 227-18-35 или на сайте </a:t>
            </a:r>
            <a:r>
              <a:rPr lang="en-US" dirty="0" err="1"/>
              <a:t>apteka</a:t>
            </a:r>
            <a:r>
              <a:rPr lang="ru-RU" dirty="0"/>
              <a:t>.</a:t>
            </a:r>
            <a:r>
              <a:rPr lang="en-US" dirty="0" err="1"/>
              <a:t>krasgmu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. Зайти на страничку аптеки можно </a:t>
            </a:r>
            <a:r>
              <a:rPr lang="ru-RU" b="1" dirty="0"/>
              <a:t>с сайта нашего университета</a:t>
            </a:r>
            <a:r>
              <a:rPr lang="ru-RU" dirty="0"/>
              <a:t>: главная страница →закладка падающего меню «Пациентам» → первая строка в падающем меню «Университетская аптека».</a:t>
            </a:r>
          </a:p>
          <a:p>
            <a:pPr marL="0" indent="0">
              <a:buNone/>
            </a:pPr>
            <a:r>
              <a:rPr lang="ru-RU" dirty="0"/>
              <a:t>2) в </a:t>
            </a:r>
            <a:r>
              <a:rPr lang="ru-RU" b="1" dirty="0"/>
              <a:t>получении Вашего заказа</a:t>
            </a:r>
            <a:r>
              <a:rPr lang="ru-RU" dirty="0"/>
              <a:t> в одном из пунктов его выдачи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Минимальная сумма «экспресс-покупки» составляет 500 рублей.</a:t>
            </a:r>
          </a:p>
          <a:p>
            <a:r>
              <a:rPr lang="ru-RU" dirty="0"/>
              <a:t>Заказы на оформление услуги принимаются ежедневно с 8 до 20 часов.</a:t>
            </a:r>
          </a:p>
          <a:p>
            <a:r>
              <a:rPr lang="ru-RU" dirty="0"/>
              <a:t>Действует система скидок.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14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A37"/>
                </a:solidFill>
              </a:rPr>
              <a:t>Дисконтная программа</a:t>
            </a:r>
            <a:endParaRPr lang="ru-RU" dirty="0">
              <a:solidFill>
                <a:srgbClr val="007A3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Свыше 500 рублей - 3%  для всех категорий покупателей </a:t>
            </a:r>
          </a:p>
          <a:p>
            <a:r>
              <a:rPr lang="ru-RU" dirty="0"/>
              <a:t> </a:t>
            </a:r>
            <a:r>
              <a:rPr lang="ru-RU" dirty="0" smtClean="0"/>
              <a:t>Свыше </a:t>
            </a:r>
            <a:r>
              <a:rPr lang="ru-RU" dirty="0"/>
              <a:t>5000 рублей - 5% для пациентов клиник </a:t>
            </a:r>
            <a:r>
              <a:rPr lang="ru-RU" dirty="0" err="1"/>
              <a:t>КрасГМУ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Вне </a:t>
            </a:r>
            <a:r>
              <a:rPr lang="ru-RU" dirty="0"/>
              <a:t>зависимости от суммы единовременной покупки - 3% для  пенсионеров</a:t>
            </a:r>
          </a:p>
          <a:p>
            <a:r>
              <a:rPr lang="ru-RU" dirty="0"/>
              <a:t> </a:t>
            </a:r>
            <a:r>
              <a:rPr lang="ru-RU" dirty="0" smtClean="0"/>
              <a:t>Дисконтная </a:t>
            </a:r>
            <a:r>
              <a:rPr lang="ru-RU" dirty="0"/>
              <a:t>программа распространяется на все товары аптечного ассортимента</a:t>
            </a:r>
          </a:p>
        </p:txBody>
      </p:sp>
    </p:spTree>
    <p:extLst>
      <p:ext uri="{BB962C8B-B14F-4D97-AF65-F5344CB8AC3E}">
        <p14:creationId xmlns:p14="http://schemas.microsoft.com/office/powerpoint/2010/main" val="138990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7504" y="260648"/>
            <a:ext cx="8928992" cy="58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90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308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Университетская аптека</vt:lpstr>
      <vt:lpstr>Открылась 11.12.13 г. остановка «Дом быта»</vt:lpstr>
      <vt:lpstr>Аптека готовых лекарственных форм</vt:lpstr>
      <vt:lpstr>Участие в учебном процессе</vt:lpstr>
      <vt:lpstr>Конкурентное окружение</vt:lpstr>
      <vt:lpstr>Лояльность сотрудников КрасГМУ</vt:lpstr>
      <vt:lpstr>«Экспресс-покупка»</vt:lpstr>
      <vt:lpstr>Дисконтная программа</vt:lpstr>
      <vt:lpstr>Презентация PowerPoint</vt:lpstr>
      <vt:lpstr>При оформлении заказа с 8 до 13 часов Ваш заказ будет доставлен в тот же день:</vt:lpstr>
      <vt:lpstr>При оформлении заказа после 13 часов Ваш заказ будет доставлен на следующий день:</vt:lpstr>
      <vt:lpstr>Способ оплаты – расчет наличными. В Университетской аптеке (пр. Мира,70) к оплате принимаются пластиковые карты. Ждем Вас, Ваши вопросы, Ваши заказы ежедневно с 8 до 20 по адресу пр. Мира, 70,  по телефону 227-18-35  или на сайте apteka.krasgmu.ru! 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Университетская аптека</dc:title>
  <dc:creator>Ноздрачев КГ.</dc:creator>
  <cp:lastModifiedBy>Ноздрачев КГ.</cp:lastModifiedBy>
  <cp:revision>11</cp:revision>
  <dcterms:created xsi:type="dcterms:W3CDTF">2014-10-13T04:03:59Z</dcterms:created>
  <dcterms:modified xsi:type="dcterms:W3CDTF">2014-10-14T04:44:36Z</dcterms:modified>
</cp:coreProperties>
</file>