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1282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ПРЕЗЕНТАЦИЯ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71810"/>
            <a:ext cx="6400800" cy="1000132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«Туберкулёз и методы его профилактики»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910" y="214290"/>
            <a:ext cx="80724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ФГБОУ ВО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КрасГМУ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им. Проф. В.Ф.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Войно-Ясенецкого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Минздрава России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Фармацевтический колледж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572008"/>
            <a:ext cx="421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Выполнил: Лаврова Дарья, гр.211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3306" y="6286520"/>
            <a:ext cx="2286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Красноярск 2024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 ЗНАТЬ!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Заболевание туберкулёзом часто протекает бессимптомно!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Именно поэтому важны профилактические методы исследования: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Проба Манту,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диаскинтест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Флюорографическое исследование, начиная с 15 лет.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Здоровый образ жизни- залог противостояния туберкулёзу 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Сергей\Desktop\hqdefault.jpg"/>
          <p:cNvPicPr>
            <a:picLocks noChangeAspect="1" noChangeArrowheads="1"/>
          </p:cNvPicPr>
          <p:nvPr/>
        </p:nvPicPr>
        <p:blipFill>
          <a:blip r:embed="rId2"/>
          <a:srcRect t="6411" b="5982"/>
          <a:stretch>
            <a:fillRect/>
          </a:stretch>
        </p:blipFill>
        <p:spPr bwMode="auto">
          <a:xfrm>
            <a:off x="2071670" y="3500438"/>
            <a:ext cx="4457712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Туберкулёз (от лат.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Tuberculum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бугорок)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24 марта 1882 г. Роберт Кох объявил об открытии туберкулёзной палочки, в связи с чем она была названа бациллой Коха, а 24 марта (через 100 лет после открытия) стал отмечаться как Всемирный день борьбы с туберкулёзом.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Сергей\Desktop\5ff274d3ba4f2217a1ebdf00eb76b7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571612"/>
            <a:ext cx="3865571" cy="38655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Пути проникновения туберкулезной бактерии в организм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Воздушно-капельный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Алиментарный</a:t>
            </a:r>
          </a:p>
          <a:p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Трансплацентарный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Сергей\Desktop\5169_1.png"/>
          <p:cNvPicPr>
            <a:picLocks noChangeAspect="1" noChangeArrowheads="1"/>
          </p:cNvPicPr>
          <p:nvPr/>
        </p:nvPicPr>
        <p:blipFill>
          <a:blip r:embed="rId2"/>
          <a:srcRect r="13204"/>
          <a:stretch>
            <a:fillRect/>
          </a:stretch>
        </p:blipFill>
        <p:spPr bwMode="auto">
          <a:xfrm>
            <a:off x="4714876" y="1571612"/>
            <a:ext cx="4000528" cy="3543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Основные факторы развития туберкулеза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Ослабление иммунитета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Контакт с больным активной формой туберкулеза, выделяющим микобактерии туберкулеза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357290" y="1214422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643702" y="1214422"/>
            <a:ext cx="428628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Сопутствующие факторы: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Неблагоприятные социальные и экологические условия жизни;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Неполноценное питание;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Алкоголизм, курение, наркомания;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Применение гормональных препаратов;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Стрессы;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сопутствующих заболеваний (сахарный диабет, язвенная болезнь желудка или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дпк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хронические заболевания легких и др.);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ВИЧ-инфекция;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Отсутствие противотуберкулёзной вакцинации (БЦЖ, БЦЖ-М).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Desktop\slide_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14290"/>
            <a:ext cx="7698347" cy="5773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Признаки туберкулёза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3000372"/>
            <a:ext cx="27146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туберкулёз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5357818" y="3143248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4273959">
            <a:off x="4742411" y="3773551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4107653" y="3893347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7273599">
            <a:off x="3345979" y="3703537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2928926" y="3071810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8746734">
            <a:off x="4938588" y="2480739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6200000">
            <a:off x="4179091" y="2250273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4638539">
            <a:off x="3547877" y="2346998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500694" y="1857364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Снижение массы тела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810" y="1428736"/>
            <a:ext cx="1785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одышка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43108" y="1785926"/>
            <a:ext cx="15716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кровохарканье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2786058"/>
            <a:ext cx="24288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Общая слабость, недомогание, физ. утомляемость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85852" y="4143380"/>
            <a:ext cx="22145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Боли в грудной клетке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43504" y="4071942"/>
            <a:ext cx="27146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Потеря аппетита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643306" y="4500570"/>
            <a:ext cx="3214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Периодическое повышение температуры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29322" y="3143248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Кашель более двух-трёх недель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Диагностика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Проведение проб Манту,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ФЛГ обследования,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Анализ мокроты на наличие микобактерий туберкулёза,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Изучение анамнеза заболевания и жалоб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Сергей\Desktop\mozhno-li-delat-flyuorografiyu-pri-planirovanii-beremennost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3286124"/>
            <a:ext cx="4249749" cy="3066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Меры профилактики туберкулёза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Здоровый образ жизни: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правильное питание (достаточное употребление в пищу мяса, молочных продуктов, овощей и фруктов);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регулярная физическая активность;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полноценный отдых;</a:t>
            </a:r>
          </a:p>
          <a:p>
            <a:pPr>
              <a:buFontTx/>
              <a:buChar char="-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отказ от курения, алкоголя, наркотиков.</a:t>
            </a:r>
          </a:p>
          <a:p>
            <a:r>
              <a:rPr lang="ru-R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Соблюдение правил личной гигиены</a:t>
            </a:r>
          </a:p>
          <a:p>
            <a:r>
              <a:rPr lang="ru-R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Обязательная вакцинация БЦЖ при рождении и ревакцинация в 6-7 лет</a:t>
            </a:r>
          </a:p>
          <a:p>
            <a:r>
              <a:rPr lang="ru-RU" sz="1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Своевременная диагностика туберкулеза и завершение полного курса лечения.</a:t>
            </a:r>
            <a:endParaRPr lang="ru-RU" sz="1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305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ПРЕЗЕНТАЦИЯ</vt:lpstr>
      <vt:lpstr>Туберкулёз (от лат. Tuberculum-бугорок)</vt:lpstr>
      <vt:lpstr>Пути проникновения туберкулезной бактерии в организм</vt:lpstr>
      <vt:lpstr>Основные факторы развития туберкулеза</vt:lpstr>
      <vt:lpstr>Сопутствующие факторы:</vt:lpstr>
      <vt:lpstr>Презентация PowerPoint</vt:lpstr>
      <vt:lpstr>Признаки туберкулёза</vt:lpstr>
      <vt:lpstr>Диагностика</vt:lpstr>
      <vt:lpstr>Меры профилактики туберкулёза</vt:lpstr>
      <vt:lpstr>ВАЖНО ЗНАТЬ!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Сергей</dc:creator>
  <cp:lastModifiedBy>Фукалова Наталья Васильевна</cp:lastModifiedBy>
  <cp:revision>5</cp:revision>
  <dcterms:created xsi:type="dcterms:W3CDTF">2024-03-09T06:21:15Z</dcterms:created>
  <dcterms:modified xsi:type="dcterms:W3CDTF">2024-03-12T11:22:36Z</dcterms:modified>
</cp:coreProperties>
</file>