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  <p:sldMasterId id="2147483696" r:id="rId3"/>
    <p:sldMasterId id="2147483697" r:id="rId4"/>
  </p:sldMasterIdLst>
  <p:sldIdLst>
    <p:sldId id="259" r:id="rId5"/>
    <p:sldId id="269" r:id="rId6"/>
    <p:sldId id="271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3" Type="http://schemas.openxmlformats.org/officeDocument/2006/relationships/slideMaster" Target="slideMasters/slideMaster3.xml" /><Relationship Id="rId7" Type="http://schemas.openxmlformats.org/officeDocument/2006/relationships/slide" Target="slides/slide3.xml" /><Relationship Id="rId12" Type="http://schemas.openxmlformats.org/officeDocument/2006/relationships/tableStyles" Target="tableStyles.xml" /><Relationship Id="rId2" Type="http://schemas.openxmlformats.org/officeDocument/2006/relationships/slideMaster" Target="slideMasters/slideMaster2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2.xml" /><Relationship Id="rId11" Type="http://schemas.openxmlformats.org/officeDocument/2006/relationships/theme" Target="theme/theme1.xml" /><Relationship Id="rId5" Type="http://schemas.openxmlformats.org/officeDocument/2006/relationships/slide" Target="slides/slide1.xml" /><Relationship Id="rId10" Type="http://schemas.openxmlformats.org/officeDocument/2006/relationships/viewProps" Target="viewProps.xml" /><Relationship Id="rId4" Type="http://schemas.openxmlformats.org/officeDocument/2006/relationships/slideMaster" Target="slideMasters/slideMaster4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78030"/>
            <a:ext cx="9288096" cy="2956718"/>
          </a:xfrm>
        </p:spPr>
        <p:txBody>
          <a:bodyPr anchor="t">
            <a:noAutofit/>
          </a:bodyPr>
          <a:lstStyle>
            <a:lvl1pPr algn="l">
              <a:defRPr sz="6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455621"/>
            <a:ext cx="9288096" cy="143533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6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C900-05BC-4021-B69F-2DAF974B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6E227-253A-44A0-9404-1CFD8CE4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5A02-0FC4-41C8-A13C-4C929B28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9378-C430-49DB-B2D6-E32FBBC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D57D-CB8E-4E67-AE2D-2790E2A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05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CF945-D70F-49C1-8CE5-5758C116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1091381"/>
            <a:ext cx="2171700" cy="495336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DB721-04AA-4330-8045-3F2D9BB4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1381"/>
            <a:ext cx="8265340" cy="495336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8C15-991C-4C71-8DCD-DB3B3888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8CC3-5830-4EFA-B28E-1648904D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A91B6-E419-4483-9B66-3C758788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447C6A-78C3-4687-9A71-A05DBF6700DE}"/>
              </a:ext>
            </a:extLst>
          </p:cNvPr>
          <p:cNvCxnSpPr>
            <a:cxnSpLocks/>
          </p:cNvCxnSpPr>
          <p:nvPr/>
        </p:nvCxnSpPr>
        <p:spPr>
          <a:xfrm>
            <a:off x="11387805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476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04406-9FC5-ACFE-893D-D4EADEB1A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388" y="745440"/>
            <a:ext cx="8132227" cy="3559859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0AF19C-C14B-F137-2DE9-199245904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308" y="4669316"/>
            <a:ext cx="8132227" cy="135048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6A999-B8D4-1774-9F1B-9F9FE1B3B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3B7B-C7B5-42CF-90CF-67B3D21B2314}" type="datetime1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65D5D-2AE2-6F91-D1EB-6DD8FC3CE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029E4-3A4E-970A-17A8-1E17D37D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92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5D22A-1F6D-0DE5-E04A-DC466353D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ADD6F-7C93-3CD3-AC8D-28A78787C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06E74-14FC-84D9-4B41-7D9FB0D57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5A7DC-6292-6181-949E-F8BC3FA11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0F5C6-EADC-E072-B19B-49BB11DF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67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B2054-1AE7-534F-0CFE-1F0628A09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38" y="2243708"/>
            <a:ext cx="9156288" cy="3776091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8EC2A-45C7-131C-0F4A-56E62EB02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137" y="838201"/>
            <a:ext cx="9156289" cy="140550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5A323-2679-E978-8856-2FEBE8F5A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AEB6-FCE1-4CD5-923B-84E54F1460D5}" type="datetime1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71DC2-625E-0477-BF8C-F3CDDCE4B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1A644-D449-E464-C2DF-F045A5189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5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12719-44A3-3EE8-D757-F0E0F9632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97" y="750627"/>
            <a:ext cx="10846556" cy="130415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40DC2-69F2-A056-508C-F5138E71F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6961" y="2075250"/>
            <a:ext cx="4571288" cy="410149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2243E-0673-54F2-5B38-DF5D2C736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9560" y="2075250"/>
            <a:ext cx="4770191" cy="410149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46B7D-7BAF-8DE9-FB5A-282908B03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4C2F-71A1-43C9-B2F6-A4FAC8157F1A}" type="datetime1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99017-BDD7-56C7-43AE-4B86AC78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6E7D63-14BF-E333-B350-75DA58E2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47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C7F72-3970-859F-C268-E9940EF2D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49" y="743803"/>
            <a:ext cx="10764271" cy="1025362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37CC6-89B8-3CF3-6973-1B5B71782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6961" y="1769166"/>
            <a:ext cx="4571287" cy="815008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650EB0-E35B-DA3D-B6A1-2422B01C6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6961" y="2678597"/>
            <a:ext cx="4571287" cy="3506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7A15D0-F178-1506-0E61-C8FFDF9BD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8633" y="1769166"/>
            <a:ext cx="4571287" cy="815008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6CB421-A65A-A7DC-40A7-D8B76F9C3A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8633" y="2678596"/>
            <a:ext cx="4571287" cy="3506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AF5675-5329-D2DB-FAFF-700D076CA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1DCC-9916-4BB7-A2E9-25EC84C740A7}" type="datetime1">
              <a:rPr lang="en-US" smtClean="0"/>
              <a:t>5/17/2024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392A97-07D9-5E5C-2A31-3B7D764CE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626143-8FEE-0ABD-25C7-C34AF656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4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26EFE-D86C-B076-D4D1-FAD1883E0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7" y="757766"/>
            <a:ext cx="7240293" cy="3547534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3F3B23-C631-4B62-3211-30222ABE1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146A-335D-4B7F-86AE-5D483B1F631C}" type="datetime1">
              <a:rPr lang="en-US" smtClean="0"/>
              <a:t>5/17/2024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89A1FB-EA0D-F6A3-A4EB-001AA082A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671B7-A902-587D-89D0-ECFB738FD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04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A27D49-E5B4-0E67-FCFC-62A04E70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D8EC-8E17-4CE6-99C2-C22488572868}" type="datetime1">
              <a:rPr lang="en-US" smtClean="0"/>
              <a:t>5/17/2024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0E4B02-DD32-C63F-6FEE-BC36E2EFD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5FA8B-18F7-7DDC-74E0-B1C7139E7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05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2D42A-8FC3-F6BE-4CF7-1490DE4F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395" y="766636"/>
            <a:ext cx="3951745" cy="151062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A2BAA-1CCB-696D-D506-5E17470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400" y="702452"/>
            <a:ext cx="6249988" cy="53173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B3C3E7-B970-EF6C-A6D3-6CB81C948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953" y="2277264"/>
            <a:ext cx="3752747" cy="374253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32464-D130-7DA0-050D-B444566B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0ABA-DFFA-4B13-BB77-624D9164A38B}" type="datetime1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2B3B4-209E-187A-6F86-2F2EAD9F7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A2A86-6CB1-F027-66AC-8EBFA9D06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1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E2F5-9D3C-4BE7-9AD5-335B31CF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8C4F-4BF6-47CF-ABEE-2B12748C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9070-70D2-4DD1-A439-155343FE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AB30-CD74-471D-9FA6-ADC0C90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37C4-F19E-4521-8DCB-4E0CF9CA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50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68F49-A418-C21F-25DC-E4C2E1716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2" y="765850"/>
            <a:ext cx="3995693" cy="177477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78CDE2-0C1B-D3BE-F399-98D983EF4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05400" y="838200"/>
            <a:ext cx="6249988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86322-CA2D-A634-C10E-4F22BCE48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0137" y="2552699"/>
            <a:ext cx="3736563" cy="3467099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D0DD6-F55F-4437-DEC5-FA6028509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7" y="63202"/>
            <a:ext cx="2743200" cy="318221"/>
          </a:xfrm>
        </p:spPr>
        <p:txBody>
          <a:bodyPr/>
          <a:lstStyle/>
          <a:p>
            <a:fld id="{3220A08F-2B1D-4498-A043-7C299B1C2561}" type="datetime1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B46D7-EE7C-E399-6A6B-18237228F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11B808-3207-D755-3B0B-E1D8814B2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62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CDEBC-9F49-FA9D-D13C-DB380A62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7" y="757451"/>
            <a:ext cx="10875953" cy="121465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00CB13-23E6-D711-450C-A85A0CB99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35467" y="1972101"/>
            <a:ext cx="10848873" cy="40476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9BB7B-5C14-76DB-FEA8-3DBC09A9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9902-F134-45BD-ABD2-80C28059B090}" type="datetime1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C13CC-29B3-9FDC-C746-D5D65CC2A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52A12-895F-E9BE-5289-4E0411BD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33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A17614-2270-537D-8B09-6CB65016AD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59496" y="755981"/>
            <a:ext cx="2277552" cy="5338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C98B5-885C-CBB1-A858-76F65F7D2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755981"/>
            <a:ext cx="8230086" cy="533836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5DAFE-6A83-FB7D-72DF-232EFE204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4DB0-379A-41B7-9B29-7F42F0D571D5}" type="datetime1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41CCF-A3CD-506E-3AAE-CAEFA8C1B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0DD9D-25C2-0EDF-A6F4-71946D57B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084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1C56-8A72-4858-851C-F15B634C7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122362"/>
            <a:ext cx="8609322" cy="374420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834EB-45A5-426C-824A-8F07CA8F6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900" y="5230134"/>
            <a:ext cx="4610100" cy="942065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D55F2-5374-4778-B1EE-98996792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044F8-E727-4D63-B6D6-26482F83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41F76-D956-4205-AD99-E91FD5FC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104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1A1B-E09A-4F93-BC68-B160114A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8C4A9-27ED-4E86-A256-5009E313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F91C-8771-4949-A397-928A5743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EA0ED-4961-4254-B34E-71D14C4E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7152-BD97-4A72-8B07-CD2BC57B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3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EAF4-C10D-4650-9587-15DA8E9F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68862"/>
            <a:ext cx="9486900" cy="367965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1D5C2-6E93-4B23-A0CA-D5D7E735C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5318974"/>
            <a:ext cx="9486900" cy="853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15BFB-5D28-4ABE-AD37-0C6C3FD9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4035B-0539-4A03-87C0-22E52C98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27ADF-48C9-49CF-BD4D-82399BF6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628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A2FB-0310-4935-B7F7-E47876CD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87C14-52AB-4AAC-9038-29CF58EA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2168278"/>
            <a:ext cx="4702921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2E45A-DCC0-4701-9D67-EF56AECE3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880" y="2168278"/>
            <a:ext cx="4782699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F0813-A167-4D17-AA79-07BD9765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940D7-D4C1-4C24-95F3-29A849CE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49AB7-007E-4D4D-A2C1-2C5C3310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63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0184-BDFD-48DE-B858-B81887BF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75359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4FEB2-6EEC-49D4-9466-0F7A6EDB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2109789"/>
            <a:ext cx="4507931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E8CF0-BAB6-4BF2-836F-FED0AF88A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1" y="3063530"/>
            <a:ext cx="4507930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751AB-FCF0-450B-A6DF-9B9A2AD2C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4867" y="2109789"/>
            <a:ext cx="4507932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898E7-3130-4CE6-AA11-C9CC8214E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4867" y="3063530"/>
            <a:ext cx="4507932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D85675-9678-4CB3-9AAB-D727D2B5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F8314-1849-461A-AAF2-BF149646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9738E-5865-473C-BAFB-BDB385C0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50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AC40-59FF-4CE3-B49C-C824A784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FAB63-E9CE-4359-A54B-07AC7E9B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39854-5165-4C41-8DCA-D42DFD7D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768E0-4535-4B0D-8B94-4C10740B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867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678E3-D115-4E49-9ECB-656CF231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1E6FC-7F84-4673-81D6-B85FE26D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0318A-245C-4841-AB57-CEC5CC1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80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007D-9B1D-4E2C-B38F-29C682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9127"/>
            <a:ext cx="9272260" cy="3472874"/>
          </a:xfrm>
        </p:spPr>
        <p:txBody>
          <a:bodyPr anchor="t"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C51B-B525-4032-9D08-2978D736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939" y="4572000"/>
            <a:ext cx="9272262" cy="1320801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851-4DCC-447C-828A-5F7E66F7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4542-CAEF-4D6C-BE6A-BC100F0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DE40-8468-4051-9703-B751608A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14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847B-9D86-47FF-B24A-EEA5F73E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776472" cy="285292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C0675-AD2F-44DC-8FF3-4454258A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582" y="987425"/>
            <a:ext cx="5948618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6356-C0F0-4C22-B9B6-C7E0BE4F3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3484210"/>
            <a:ext cx="3768934" cy="2384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EFD71-2ACA-4041-9EA2-86E7B81C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CACE3-32A8-4245-97AC-5797C147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63845-314D-499C-BB75-CE9162BE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27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D3DB-B1F8-4892-96F7-0BE21DE6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932349" cy="285267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AB405-B2E9-4C4B-930C-CF1B63342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4810" y="657055"/>
            <a:ext cx="5831389" cy="5515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F82ED-5295-4670-A3A8-B7813FF47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199" y="3484210"/>
            <a:ext cx="3768934" cy="2376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BCDD2-4389-41FA-BE68-6805E329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1D4C8-D966-41BE-B38F-54B9134F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7339F-1169-4FB1-8FAA-781335EC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676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6D4F-1C6D-40FB-9A92-C86C4E15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7BDDB-F95B-4041-AA53-71BBCB26D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7052-C8EA-459E-9E10-8EE28C50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6650-E3AD-4C98-88FE-F5152966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4FED5-B228-4E3C-BFEE-0BC47D95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667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A243A-5463-4C65-85DA-03BECDAE6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1898" y="897973"/>
            <a:ext cx="2674301" cy="527898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0153C-6948-4108-8FF1-033F66D4C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54169"/>
            <a:ext cx="7734300" cy="532279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45988-B24C-46FE-87B0-55D4FB7C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AB2DB-BD1F-41F7-AC5E-57249C27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1E3DB-BDAB-40CA-ABA3-A3662C06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079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78030"/>
            <a:ext cx="9288096" cy="2956718"/>
          </a:xfrm>
        </p:spPr>
        <p:txBody>
          <a:bodyPr anchor="t">
            <a:noAutofit/>
          </a:bodyPr>
          <a:lstStyle>
            <a:lvl1pPr algn="l">
              <a:defRPr sz="6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455621"/>
            <a:ext cx="9288096" cy="143533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66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E2F5-9D3C-4BE7-9AD5-335B31CF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8C4F-4BF6-47CF-ABEE-2B12748C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9070-70D2-4DD1-A439-155343FE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AB30-CD74-471D-9FA6-ADC0C90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37C4-F19E-4521-8DCB-4E0CF9CA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506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007D-9B1D-4E2C-B38F-29C682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9127"/>
            <a:ext cx="9272260" cy="3472874"/>
          </a:xfrm>
        </p:spPr>
        <p:txBody>
          <a:bodyPr anchor="t"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C51B-B525-4032-9D08-2978D736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939" y="4572000"/>
            <a:ext cx="9272262" cy="1320801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851-4DCC-447C-828A-5F7E66F7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4542-CAEF-4D6C-BE6A-BC100F0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DE40-8468-4051-9703-B751608A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14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F7AE-3892-4896-8C15-7A35A41E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9890066" cy="12942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9A26-86F1-4817-B243-4DE63B4F1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185" y="2440568"/>
            <a:ext cx="4841505" cy="3801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BF9B-EA16-48C8-96B9-7A66051BE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0568"/>
            <a:ext cx="4806002" cy="3801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2D9F-1FCE-4A1C-996E-DB05777A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29E05-3F6C-40BF-9324-118588B6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BE013-C5C0-4CBD-982E-36F037F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789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D885-5FE5-4407-BE4D-FAD01C4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84333"/>
            <a:ext cx="9949455" cy="838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2A77-C134-4857-83E5-51217D3C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088" y="1923190"/>
            <a:ext cx="4816475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ECBFE-C62C-471B-BFE4-1272EAC3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088" y="2825791"/>
            <a:ext cx="4816475" cy="3363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0AFC6-F407-4F35-BD37-B32F9B4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482" y="1923190"/>
            <a:ext cx="4824913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D60D5-0F83-46CB-92F3-849FC08E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482" y="2825791"/>
            <a:ext cx="4824913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AE694-5CA0-48DA-90D3-EC42BD1D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0A80D-4CCB-4899-9E1D-A5967F4E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53A9D-469A-4ED9-99A1-7E4B115F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27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C91E-0A11-4E5D-9B8D-5316E73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8A8D1-71AD-4F9F-B393-9EED83FE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36922-9A4C-453D-9B70-0C3A7028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AAEF2-65DC-4E28-9AA4-5115ACB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1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F7AE-3892-4896-8C15-7A35A41E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9890066" cy="12942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9A26-86F1-4817-B243-4DE63B4F1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185" y="2440568"/>
            <a:ext cx="4841505" cy="3801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BF9B-EA16-48C8-96B9-7A66051BE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0568"/>
            <a:ext cx="4806002" cy="3801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2D9F-1FCE-4A1C-996E-DB05777A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29E05-3F6C-40BF-9324-118588B6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BE013-C5C0-4CBD-982E-36F037F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78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8B02B-A32A-4383-BBC7-0C383390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F7E77-47E0-4F9E-9148-8D0C59C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05A2-ECF0-4759-A17B-FDECE806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286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DD4B-5676-477E-8C52-4C1CF160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4448"/>
            <a:ext cx="3785860" cy="1554362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3E63-EB15-4D82-BF2B-36BB030C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22689"/>
            <a:ext cx="54860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E994E-BAB7-43DC-A0E4-C779CF2A3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701254"/>
            <a:ext cx="3785860" cy="3167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EFAAA-1B70-42AA-ADCC-F49B5813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7B6CC-1C13-4F34-AC86-CCD442C8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1B638-9061-41AD-AF47-73A4AF8B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19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3C43-1676-4A29-83F9-D788ED2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80"/>
            <a:ext cx="3785860" cy="1559740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4A903-97C7-4349-B8CE-1BBED194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1143000"/>
            <a:ext cx="5486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A9F58-4AEB-4286-98F7-3C77AA913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697480"/>
            <a:ext cx="3785860" cy="3093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55A58-F085-4500-AF61-045B12C8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36470-561D-49AE-AC84-B79D483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F2BE2-DF21-4683-9D5F-849A525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58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C900-05BC-4021-B69F-2DAF974B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6E227-253A-44A0-9404-1CFD8CE4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5A02-0FC4-41C8-A13C-4C929B28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9378-C430-49DB-B2D6-E32FBBC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D57D-CB8E-4E67-AE2D-2790E2A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056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CF945-D70F-49C1-8CE5-5758C116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1091381"/>
            <a:ext cx="2171700" cy="495336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DB721-04AA-4330-8045-3F2D9BB4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1381"/>
            <a:ext cx="8265340" cy="495336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8C15-991C-4C71-8DCD-DB3B3888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8CC3-5830-4EFA-B28E-1648904D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A91B6-E419-4483-9B66-3C758788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447C6A-78C3-4687-9A71-A05DBF6700DE}"/>
              </a:ext>
            </a:extLst>
          </p:cNvPr>
          <p:cNvCxnSpPr>
            <a:cxnSpLocks/>
          </p:cNvCxnSpPr>
          <p:nvPr/>
        </p:nvCxnSpPr>
        <p:spPr>
          <a:xfrm>
            <a:off x="11387805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476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D885-5FE5-4407-BE4D-FAD01C4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84333"/>
            <a:ext cx="9949455" cy="838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2A77-C134-4857-83E5-51217D3C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088" y="1923190"/>
            <a:ext cx="4816475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ECBFE-C62C-471B-BFE4-1272EAC3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088" y="2825791"/>
            <a:ext cx="4816475" cy="3363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0AFC6-F407-4F35-BD37-B32F9B4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482" y="1923190"/>
            <a:ext cx="4824913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D60D5-0F83-46CB-92F3-849FC08E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482" y="2825791"/>
            <a:ext cx="4824913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AE694-5CA0-48DA-90D3-EC42BD1D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0A80D-4CCB-4899-9E1D-A5967F4E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53A9D-469A-4ED9-99A1-7E4B115F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2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C91E-0A11-4E5D-9B8D-5316E73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8A8D1-71AD-4F9F-B393-9EED83FE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36922-9A4C-453D-9B70-0C3A7028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AAEF2-65DC-4E28-9AA4-5115ACB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1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8B02B-A32A-4383-BBC7-0C383390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F7E77-47E0-4F9E-9148-8D0C59C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05A2-ECF0-4759-A17B-FDECE806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28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DD4B-5676-477E-8C52-4C1CF160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4448"/>
            <a:ext cx="3785860" cy="1554362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3E63-EB15-4D82-BF2B-36BB030C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22689"/>
            <a:ext cx="54860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E994E-BAB7-43DC-A0E4-C779CF2A3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701254"/>
            <a:ext cx="3785860" cy="3167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EFAAA-1B70-42AA-ADCC-F49B5813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7B6CC-1C13-4F34-AC86-CCD442C8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1B638-9061-41AD-AF47-73A4AF8B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3C43-1676-4A29-83F9-D788ED2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80"/>
            <a:ext cx="3785860" cy="1559740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4A903-97C7-4349-B8CE-1BBED194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1143000"/>
            <a:ext cx="5486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A9F58-4AEB-4286-98F7-3C77AA913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697480"/>
            <a:ext cx="3785860" cy="3093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55A58-F085-4500-AF61-045B12C8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36470-561D-49AE-AC84-B79D483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F2BE2-DF21-4683-9D5F-849A525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 /><Relationship Id="rId3" Type="http://schemas.openxmlformats.org/officeDocument/2006/relationships/slideLayout" Target="../slideLayouts/slideLayout36.xml" /><Relationship Id="rId7" Type="http://schemas.openxmlformats.org/officeDocument/2006/relationships/slideLayout" Target="../slideLayouts/slideLayout40.xml" /><Relationship Id="rId12" Type="http://schemas.openxmlformats.org/officeDocument/2006/relationships/theme" Target="../theme/theme4.xml" /><Relationship Id="rId2" Type="http://schemas.openxmlformats.org/officeDocument/2006/relationships/slideLayout" Target="../slideLayouts/slideLayout35.xml" /><Relationship Id="rId1" Type="http://schemas.openxmlformats.org/officeDocument/2006/relationships/slideLayout" Target="../slideLayouts/slideLayout34.xml" /><Relationship Id="rId6" Type="http://schemas.openxmlformats.org/officeDocument/2006/relationships/slideLayout" Target="../slideLayouts/slideLayout39.xml" /><Relationship Id="rId11" Type="http://schemas.openxmlformats.org/officeDocument/2006/relationships/slideLayout" Target="../slideLayouts/slideLayout44.xml" /><Relationship Id="rId5" Type="http://schemas.openxmlformats.org/officeDocument/2006/relationships/slideLayout" Target="../slideLayouts/slideLayout38.xml" /><Relationship Id="rId10" Type="http://schemas.openxmlformats.org/officeDocument/2006/relationships/slideLayout" Target="../slideLayouts/slideLayout43.xml" /><Relationship Id="rId4" Type="http://schemas.openxmlformats.org/officeDocument/2006/relationships/slideLayout" Target="../slideLayouts/slideLayout37.xml" /><Relationship Id="rId9" Type="http://schemas.openxmlformats.org/officeDocument/2006/relationships/slideLayout" Target="../slideLayouts/slideLayout4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438DC-3CEE-4170-9B1C-BAC05CD8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29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19D24-DCBE-47F9-8B85-8A118B02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136" y="2447778"/>
            <a:ext cx="9922764" cy="38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5788-BDCE-49E2-80AE-31C739C6A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5200" y="6389688"/>
            <a:ext cx="369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5844-8163-4D82-BEFC-BC2D8D511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40" y="6389688"/>
            <a:ext cx="443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8A50-C435-4220-82C6-C8D62A7C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190" y="6389688"/>
            <a:ext cx="940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689CE0-64D2-447C-9C1F-872D111D8AC3}"/>
              </a:ext>
            </a:extLst>
          </p:cNvPr>
          <p:cNvCxnSpPr>
            <a:cxnSpLocks/>
          </p:cNvCxnSpPr>
          <p:nvPr/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24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pos="744">
          <p15:clr>
            <a:srgbClr val="F26B43"/>
          </p15:clr>
        </p15:guide>
        <p15:guide id="6" pos="360">
          <p15:clr>
            <a:srgbClr val="F26B43"/>
          </p15:clr>
        </p15:guide>
        <p15:guide id="8" pos="6936">
          <p15:clr>
            <a:srgbClr val="F26B43"/>
          </p15:clr>
        </p15:guide>
        <p15:guide id="10" orient="horz" pos="720">
          <p15:clr>
            <a:srgbClr val="F26B43"/>
          </p15:clr>
        </p15:guide>
        <p15:guide id="14" pos="6528">
          <p15:clr>
            <a:srgbClr val="F26B43"/>
          </p15:clr>
        </p15:guide>
        <p15:guide id="22" orient="horz" pos="3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FF45E2-9197-4E34-029A-725ADAC0C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7" y="620202"/>
            <a:ext cx="9956747" cy="14387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CC19E-63FE-1D76-2550-01FD9A6D9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467" y="2306781"/>
            <a:ext cx="9956747" cy="3870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FA067-55BA-33CD-E6F2-B24B2D5DE8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0137" y="63202"/>
            <a:ext cx="2743200" cy="318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567E9B64-DC09-41C8-9DE3-DA74AF8D2F97}" type="datetime1">
              <a:rPr lang="en-US" smtClean="0"/>
              <a:t>5/17/2024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5EAE2-7EF5-FFAA-CD74-AA63C6711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44016" y="6424761"/>
            <a:ext cx="4059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9DC1A-2539-3AE9-11EA-B87D22E62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3951" y="6425816"/>
            <a:ext cx="4297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E91CC32-6A6B-4E2E-BBA1-6864F305D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8648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+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528">
          <p15:clr>
            <a:srgbClr val="F26B43"/>
          </p15:clr>
        </p15:guide>
        <p15:guide id="17" orient="horz" pos="2160">
          <p15:clr>
            <a:srgbClr val="F26B43"/>
          </p15:clr>
        </p15:guide>
        <p15:guide id="18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04591-A10E-46C3-952B-F25DCBDA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77F62-7300-4B81-8F9B-D040A0EE1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2318032"/>
            <a:ext cx="9493250" cy="385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52CF0-2C7E-4A4C-BD7E-B7CEFF0DC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029207" y="4680813"/>
            <a:ext cx="2758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8C1E1FAD-7351-4908-963A-08EA8E4AB7A0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49E98-61B4-4398-B18F-534336EA1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112" y="6356350"/>
            <a:ext cx="5509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6DC5D-5820-4314-ADE6-9CD1C7D4A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5482" y="6356350"/>
            <a:ext cx="1112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F5135F-115E-423C-BE4A-B56C35DC9F3E}"/>
              </a:ext>
            </a:extLst>
          </p:cNvPr>
          <p:cNvGrpSpPr/>
          <p:nvPr/>
        </p:nvGrpSpPr>
        <p:grpSpPr>
          <a:xfrm>
            <a:off x="174436" y="6356005"/>
            <a:ext cx="358083" cy="358083"/>
            <a:chOff x="4135740" y="1745599"/>
            <a:chExt cx="558732" cy="5587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</a:extLst>
            </p:cNvPr>
            <p:cNvGrpSpPr/>
            <p:nvPr/>
          </p:nvGrpSpPr>
          <p:grpSpPr>
            <a:xfrm>
              <a:off x="4135740" y="1745599"/>
              <a:ext cx="558732" cy="558732"/>
              <a:chOff x="1028007" y="1706560"/>
              <a:chExt cx="575710" cy="575710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</a:extLst>
            </p:cNvPr>
            <p:cNvSpPr/>
            <p:nvPr/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822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i="1" kern="1200">
          <a:solidFill>
            <a:srgbClr val="000000"/>
          </a:solidFill>
          <a:highlight>
            <a:srgbClr val="FFFF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32">
          <p15:clr>
            <a:srgbClr val="F26B43"/>
          </p15:clr>
        </p15:guide>
        <p15:guide id="2" pos="3840">
          <p15:clr>
            <a:srgbClr val="F26B43"/>
          </p15:clr>
        </p15:guide>
        <p15:guide id="3" pos="768">
          <p15:clr>
            <a:srgbClr val="F26B43"/>
          </p15:clr>
        </p15:guide>
        <p15:guide id="4" pos="432">
          <p15:clr>
            <a:srgbClr val="F26B43"/>
          </p15:clr>
        </p15:guide>
        <p15:guide id="5" orient="horz" pos="3888">
          <p15:clr>
            <a:srgbClr val="F26B43"/>
          </p15:clr>
        </p15:guide>
        <p15:guide id="6" orient="horz" pos="1224">
          <p15:clr>
            <a:srgbClr val="F26B43"/>
          </p15:clr>
        </p15:guide>
        <p15:guide id="7" pos="7248">
          <p15:clr>
            <a:srgbClr val="F26B43"/>
          </p15:clr>
        </p15:guide>
        <p15:guide id="8" orient="horz" pos="3480">
          <p15:clr>
            <a:srgbClr val="F26B43"/>
          </p15:clr>
        </p15:guide>
        <p15:guide id="9" orient="horz" pos="81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438DC-3CEE-4170-9B1C-BAC05CD8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29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19D24-DCBE-47F9-8B85-8A118B02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136" y="2447778"/>
            <a:ext cx="9922764" cy="38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5788-BDCE-49E2-80AE-31C739C6A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5200" y="6389688"/>
            <a:ext cx="369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5844-8163-4D82-BEFC-BC2D8D511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40" y="6389688"/>
            <a:ext cx="443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8A50-C435-4220-82C6-C8D62A7C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190" y="6389688"/>
            <a:ext cx="940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689CE0-64D2-447C-9C1F-872D111D8AC3}"/>
              </a:ext>
            </a:extLst>
          </p:cNvPr>
          <p:cNvCxnSpPr>
            <a:cxnSpLocks/>
          </p:cNvCxnSpPr>
          <p:nvPr/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24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pos="744">
          <p15:clr>
            <a:srgbClr val="F26B43"/>
          </p15:clr>
        </p15:guide>
        <p15:guide id="6" pos="360">
          <p15:clr>
            <a:srgbClr val="F26B43"/>
          </p15:clr>
        </p15:guide>
        <p15:guide id="8" pos="6936">
          <p15:clr>
            <a:srgbClr val="F26B43"/>
          </p15:clr>
        </p15:guide>
        <p15:guide id="10" orient="horz" pos="720">
          <p15:clr>
            <a:srgbClr val="F26B43"/>
          </p15:clr>
        </p15:guide>
        <p15:guide id="14" pos="6528">
          <p15:clr>
            <a:srgbClr val="F26B43"/>
          </p15:clr>
        </p15:guide>
        <p15:guide id="22" orient="horz" pos="3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35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B243D86-12F0-453D-A6EB-74BDD2269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097280" y="3429000"/>
            <a:ext cx="9958754" cy="1601389"/>
          </a:xfrm>
        </p:spPr>
        <p:txBody>
          <a:bodyPr anchor="t">
            <a:normAutofit/>
          </a:bodyPr>
          <a:lstStyle/>
          <a:p>
            <a:r>
              <a:rPr lang="ru-RU" sz="5600" dirty="0"/>
              <a:t>Raspberries and their medicinal properties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1097280" y="4572000"/>
            <a:ext cx="10591306" cy="1017659"/>
          </a:xfrm>
        </p:spPr>
        <p:txBody>
          <a:bodyPr anchor="b">
            <a:normAutofit/>
          </a:bodyPr>
          <a:lstStyle/>
          <a:p>
            <a:r>
              <a:rPr lang="ru-RU"/>
              <a:t>Выполнил: Студент 101гр,Фарм.
</a:t>
            </a:r>
          </a:p>
        </p:txBody>
      </p:sp>
      <p:pic>
        <p:nvPicPr>
          <p:cNvPr id="4" name="Picture 3" descr="Light red bundle raspberries">
            <a:extLst>
              <a:ext uri="{FF2B5EF4-FFF2-40B4-BE49-F238E27FC236}">
                <a16:creationId xmlns:a16="http://schemas.microsoft.com/office/drawing/2014/main" id="{B2B3CD0B-2E3B-9B52-3322-36819C8804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0934" r="-2" b="38906"/>
          <a:stretch/>
        </p:blipFill>
        <p:spPr>
          <a:xfrm>
            <a:off x="20" y="-32761"/>
            <a:ext cx="12191979" cy="293818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37612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442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1B1731-39D9-4145-8343-C209E1F09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091201" y="1069848"/>
            <a:ext cx="6308775" cy="2049620"/>
          </a:xfrm>
        </p:spPr>
        <p:txBody>
          <a:bodyPr>
            <a:normAutofit/>
          </a:bodyPr>
          <a:lstStyle/>
          <a:p>
            <a:r>
              <a:rPr lang="ru-RU" sz="5400" dirty="0"/>
              <a:t>HEALTH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6683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1091201" y="2094658"/>
            <a:ext cx="6308775" cy="437043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Improves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
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Lowers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blood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sugar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
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Protects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heart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200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Представление ягоды">
            <a:extLst>
              <a:ext uri="{FF2B5EF4-FFF2-40B4-BE49-F238E27FC236}">
                <a16:creationId xmlns:a16="http://schemas.microsoft.com/office/drawing/2014/main" id="{AD307B5F-153C-A0F3-5326-BE0BA04D06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75" r="44177" b="-3"/>
          <a:stretch/>
        </p:blipFill>
        <p:spPr>
          <a:xfrm>
            <a:off x="8534400" y="10"/>
            <a:ext cx="365760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92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HEALTH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1088136" y="1929033"/>
            <a:ext cx="9922764" cy="3838722"/>
          </a:xfrm>
        </p:spPr>
        <p:txBody>
          <a:bodyPr>
            <a:normAutofit/>
          </a:bodyPr>
          <a:lstStyle/>
          <a:p>
            <a:pPr lvl="0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Helps to Lose Weight.</a:t>
            </a:r>
          </a:p>
          <a:p>
            <a:pPr lvl="0"/>
            <a:r>
              <a:rPr lang="ru-RU" sz="3200" dirty="0" err="1"/>
              <a:t>It</a:t>
            </a:r>
            <a:r>
              <a:rPr lang="ru-RU" sz="3200" dirty="0"/>
              <a:t> </a:t>
            </a:r>
            <a:r>
              <a:rPr lang="ru-RU" sz="3200" dirty="0" err="1"/>
              <a:t>fights</a:t>
            </a:r>
            <a:r>
              <a:rPr lang="ru-RU" sz="3200" dirty="0"/>
              <a:t> </a:t>
            </a:r>
            <a:r>
              <a:rPr lang="ru-RU" sz="3200" dirty="0" err="1"/>
              <a:t>with</a:t>
            </a:r>
            <a:r>
              <a:rPr lang="ru-RU" sz="3200" dirty="0"/>
              <a:t> </a:t>
            </a:r>
            <a:r>
              <a:rPr lang="ru-RU" sz="3200" dirty="0" err="1"/>
              <a:t>arthritis</a:t>
            </a:r>
            <a:r>
              <a:rPr lang="ru-RU" sz="3200" dirty="0"/>
              <a:t>. 
</a:t>
            </a:r>
            <a:r>
              <a:rPr lang="ru-RU" sz="3200" dirty="0" err="1"/>
              <a:t>Protects</a:t>
            </a:r>
            <a:r>
              <a:rPr lang="ru-RU" sz="3200" dirty="0"/>
              <a:t> </a:t>
            </a:r>
            <a:r>
              <a:rPr lang="ru-RU" sz="3200" dirty="0" err="1"/>
              <a:t>the</a:t>
            </a:r>
            <a:r>
              <a:rPr lang="ru-RU" sz="3200" dirty="0"/>
              <a:t> </a:t>
            </a:r>
            <a:r>
              <a:rPr lang="ru-RU" sz="3200" dirty="0" err="1"/>
              <a:t>skin</a:t>
            </a:r>
            <a:r>
              <a:rPr lang="ru-RU" sz="3200" dirty="0"/>
              <a:t> </a:t>
            </a:r>
            <a:r>
              <a:rPr lang="ru-RU" sz="3200" dirty="0" err="1"/>
              <a:t>from</a:t>
            </a:r>
            <a:r>
              <a:rPr lang="ru-RU" sz="3200" dirty="0"/>
              <a:t> </a:t>
            </a:r>
            <a:r>
              <a:rPr lang="ru-RU" sz="3200" dirty="0" err="1"/>
              <a:t>aging</a:t>
            </a:r>
            <a:r>
              <a:rPr lang="ru-RU" sz="3200" dirty="0"/>
              <a:t>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6F8BA7-E361-31AE-6D15-80F8543D64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8" r="44539" b="15988"/>
          <a:stretch/>
        </p:blipFill>
        <p:spPr>
          <a:xfrm>
            <a:off x="8464419" y="0"/>
            <a:ext cx="372758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B168A7-66FE-4359-9866-CBB841A7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091204" y="1091868"/>
            <a:ext cx="3785596" cy="2042160"/>
          </a:xfrm>
        </p:spPr>
        <p:txBody>
          <a:bodyPr>
            <a:normAutofit/>
          </a:bodyPr>
          <a:lstStyle/>
          <a:p>
            <a:r>
              <a:rPr lang="ru-RU" sz="4000" dirty="0"/>
              <a:t>CONCLUSION</a:t>
            </a:r>
            <a:endParaRPr sz="4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6344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804195" y="1672931"/>
            <a:ext cx="4072605" cy="4698037"/>
          </a:xfrm>
        </p:spPr>
        <p:txBody>
          <a:bodyPr>
            <a:noAutofit/>
          </a:bodyPr>
          <a:lstStyle/>
          <a:p>
            <a:pPr lvl="0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Malina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contains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useful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substances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vitamins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Berries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leaves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raspberry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flowers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medicinal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purposes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folk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fruits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leaves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colds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influenza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antipyretic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B9B134-B48D-5EA9-E1D0-ABD54B43CC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8" b="8799"/>
          <a:stretch/>
        </p:blipFill>
        <p:spPr>
          <a:xfrm>
            <a:off x="5526779" y="0"/>
            <a:ext cx="6665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58954"/>
      </p:ext>
    </p:extLst>
  </p:cSld>
  <p:clrMapOvr>
    <a:masterClrMapping/>
  </p:clrMapOvr>
</p:sld>
</file>

<file path=ppt/theme/theme1.xml><?xml version="1.0" encoding="utf-8"?>
<a:theme xmlns:a="http://schemas.openxmlformats.org/drawingml/2006/main" name="BjornVTI">
  <a:themeElements>
    <a:clrScheme name="AnalogousFromDarkSeedLeftStep">
      <a:dk1>
        <a:srgbClr val="000000"/>
      </a:dk1>
      <a:lt1>
        <a:srgbClr val="FFFFFF"/>
      </a:lt1>
      <a:dk2>
        <a:srgbClr val="392025"/>
      </a:dk2>
      <a:lt2>
        <a:srgbClr val="E2E5E8"/>
      </a:lt2>
      <a:accent1>
        <a:srgbClr val="CF9241"/>
      </a:accent1>
      <a:accent2>
        <a:srgbClr val="BD452F"/>
      </a:accent2>
      <a:accent3>
        <a:srgbClr val="CF4166"/>
      </a:accent3>
      <a:accent4>
        <a:srgbClr val="BD2F8F"/>
      </a:accent4>
      <a:accent5>
        <a:srgbClr val="C241CF"/>
      </a:accent5>
      <a:accent6>
        <a:srgbClr val="752FBD"/>
      </a:accent6>
      <a:hlink>
        <a:srgbClr val="BF3FB5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ornVTI" id="{D01443FD-65CF-4AEF-9B9D-4466C96F9785}" vid="{36EF4262-385E-40E6-B073-FB18FD98BF4C}"/>
    </a:ext>
  </a:extLst>
</a:theme>
</file>

<file path=ppt/theme/theme2.xml><?xml version="1.0" encoding="utf-8"?>
<a:theme xmlns:a="http://schemas.openxmlformats.org/drawingml/2006/main" name="DylanVTI">
  <a:themeElements>
    <a:clrScheme name="AnalogousFromLightSeedLeftStep">
      <a:dk1>
        <a:srgbClr val="000000"/>
      </a:dk1>
      <a:lt1>
        <a:srgbClr val="FFFFFF"/>
      </a:lt1>
      <a:dk2>
        <a:srgbClr val="41242C"/>
      </a:dk2>
      <a:lt2>
        <a:srgbClr val="E2E8E8"/>
      </a:lt2>
      <a:accent1>
        <a:srgbClr val="DD7F81"/>
      </a:accent1>
      <a:accent2>
        <a:srgbClr val="D66395"/>
      </a:accent2>
      <a:accent3>
        <a:srgbClr val="DD7FD0"/>
      </a:accent3>
      <a:accent4>
        <a:srgbClr val="B663D6"/>
      </a:accent4>
      <a:accent5>
        <a:srgbClr val="9C7FDD"/>
      </a:accent5>
      <a:accent6>
        <a:srgbClr val="636FD6"/>
      </a:accent6>
      <a:hlink>
        <a:srgbClr val="568E8C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lanVTI" id="{602636BD-A055-489B-83EC-AD971B7E5F9C}" vid="{CD33A9BC-C4B5-4F36-8A14-490DC4E38F27}"/>
    </a:ext>
  </a:extLst>
</a:theme>
</file>

<file path=ppt/theme/theme3.xml><?xml version="1.0" encoding="utf-8"?>
<a:theme xmlns:a="http://schemas.openxmlformats.org/drawingml/2006/main" name="StreetscapeVTI">
  <a:themeElements>
    <a:clrScheme name="AnalogousFromDarkSeedLeftStep">
      <a:dk1>
        <a:srgbClr val="000000"/>
      </a:dk1>
      <a:lt1>
        <a:srgbClr val="FFFFFF"/>
      </a:lt1>
      <a:dk2>
        <a:srgbClr val="1B2C30"/>
      </a:dk2>
      <a:lt2>
        <a:srgbClr val="F2F3F0"/>
      </a:lt2>
      <a:accent1>
        <a:srgbClr val="8429E7"/>
      </a:accent1>
      <a:accent2>
        <a:srgbClr val="453CDC"/>
      </a:accent2>
      <a:accent3>
        <a:srgbClr val="296DE7"/>
      </a:accent3>
      <a:accent4>
        <a:srgbClr val="17AAD5"/>
      </a:accent4>
      <a:accent5>
        <a:srgbClr val="22C2A3"/>
      </a:accent5>
      <a:accent6>
        <a:srgbClr val="16C65B"/>
      </a:accent6>
      <a:hlink>
        <a:srgbClr val="339A98"/>
      </a:hlink>
      <a:folHlink>
        <a:srgbClr val="7F7F7F"/>
      </a:folHlink>
    </a:clrScheme>
    <a:fontScheme name="Street">
      <a:majorFont>
        <a:latin typeface="Franklin Gothic Heavy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eetscapeVTI" id="{B20F88EA-96D0-4E96-9207-A1488DAC5867}" vid="{3F7E5CFE-E584-4E58-A75E-141AC45B1490}"/>
    </a:ext>
  </a:extLst>
</a:theme>
</file>

<file path=ppt/theme/theme4.xml><?xml version="1.0" encoding="utf-8"?>
<a:theme xmlns:a="http://schemas.openxmlformats.org/drawingml/2006/main" name="BjornVTI">
  <a:themeElements>
    <a:clrScheme name="AnalogousFromDarkSeedLeftStep">
      <a:dk1>
        <a:srgbClr val="000000"/>
      </a:dk1>
      <a:lt1>
        <a:srgbClr val="FFFFFF"/>
      </a:lt1>
      <a:dk2>
        <a:srgbClr val="392025"/>
      </a:dk2>
      <a:lt2>
        <a:srgbClr val="E2E5E8"/>
      </a:lt2>
      <a:accent1>
        <a:srgbClr val="CF9241"/>
      </a:accent1>
      <a:accent2>
        <a:srgbClr val="BD452F"/>
      </a:accent2>
      <a:accent3>
        <a:srgbClr val="CF4166"/>
      </a:accent3>
      <a:accent4>
        <a:srgbClr val="BD2F8F"/>
      </a:accent4>
      <a:accent5>
        <a:srgbClr val="C241CF"/>
      </a:accent5>
      <a:accent6>
        <a:srgbClr val="752FBD"/>
      </a:accent6>
      <a:hlink>
        <a:srgbClr val="BF3FB5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ornVTI" id="{D01443FD-65CF-4AEF-9B9D-4466C96F9785}" vid="{36EF4262-385E-40E6-B073-FB18FD98BF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4</Slides>
  <Notes>0</Notes>
  <HiddenSlides>0</HiddenSlide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BjornVTI</vt:lpstr>
      <vt:lpstr>DylanVTI</vt:lpstr>
      <vt:lpstr>StreetscapeVTI</vt:lpstr>
      <vt:lpstr>BjornVTI</vt:lpstr>
      <vt:lpstr>Raspberries and their medicinal properties</vt:lpstr>
      <vt:lpstr>HEALTH</vt:lpstr>
      <vt:lpstr>HEALTH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Raspberries and their medicinal properties</dc:title>
  <dc:creator>Sofiaambros145@outlook.com</dc:creator>
  <cp:lastModifiedBy>Sofiaambros145@outlook.com</cp:lastModifiedBy>
  <cp:revision>5</cp:revision>
  <dcterms:created xsi:type="dcterms:W3CDTF">2024-05-16T12:35:50Z</dcterms:created>
  <dcterms:modified xsi:type="dcterms:W3CDTF">2024-05-17T07:37:09Z</dcterms:modified>
</cp:coreProperties>
</file>