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5" r:id="rId10"/>
    <p:sldId id="264" r:id="rId11"/>
    <p:sldId id="268" r:id="rId12"/>
    <p:sldId id="269" r:id="rId13"/>
    <p:sldId id="267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F99D6D-9F23-417A-B5DE-DB75C88B98B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D55B1C-40D3-4FA0-B214-7AC8B933A0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8064896" cy="47525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Правила оформления рецептов на наркотические ЛС и психотропные вещества.</a:t>
            </a:r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курса</a:t>
            </a:r>
          </a:p>
          <a:p>
            <a:pPr algn="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«Фармация» Группы 202-2</a:t>
            </a:r>
          </a:p>
          <a:p>
            <a:pPr algn="r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Буравченкова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О.И.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</a:t>
            </a:r>
          </a:p>
          <a:p>
            <a:pPr algn="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по дисциплине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аптеки и ее структурных подразделений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Тюльпанова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5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рецептурного бланка №148-1/у-88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1600" r="1100" b="4400"/>
          <a:stretch/>
        </p:blipFill>
        <p:spPr bwMode="auto">
          <a:xfrm>
            <a:off x="1067584" y="1872320"/>
            <a:ext cx="7416824" cy="40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8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t="11646" r="1014" b="3581"/>
          <a:stretch/>
        </p:blipFill>
        <p:spPr bwMode="auto">
          <a:xfrm>
            <a:off x="467544" y="980728"/>
            <a:ext cx="8511178" cy="480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76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рецептов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15067" r="1850" b="34533"/>
          <a:stretch/>
        </p:blipFill>
        <p:spPr bwMode="auto">
          <a:xfrm>
            <a:off x="539552" y="2204864"/>
            <a:ext cx="7920880" cy="269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05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90750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4" t="15333" r="1850" b="18000"/>
          <a:stretch/>
        </p:blipFill>
        <p:spPr bwMode="auto">
          <a:xfrm>
            <a:off x="467544" y="836712"/>
            <a:ext cx="4893324" cy="277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15333" r="5900" b="16934"/>
          <a:stretch/>
        </p:blipFill>
        <p:spPr bwMode="auto">
          <a:xfrm>
            <a:off x="4211960" y="3609608"/>
            <a:ext cx="4553664" cy="279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30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рецептурных бланков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t="15067" r="1849" b="22800"/>
          <a:stretch/>
        </p:blipFill>
        <p:spPr bwMode="auto">
          <a:xfrm>
            <a:off x="1115616" y="2312308"/>
            <a:ext cx="6614808" cy="27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34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sun9-52.userapi.com/c206620/v206620883/ce1a9/5TlnRwxZD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647506" cy="48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110012" y="3109540"/>
            <a:ext cx="383593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6016" y="3056400"/>
            <a:ext cx="383593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апреля 2019 года вступили в силу новые требования к порядку назначения лекарственных препаратов, формам рецептурных бланков, а также порядку оформления указанных бланков, их учету и хранению (в соответствии с приказом МЗ РФ №4н), в то время как приказ №1175н утратил свою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22000" r="2000" b="21200"/>
          <a:stretch/>
        </p:blipFill>
        <p:spPr bwMode="auto">
          <a:xfrm>
            <a:off x="1259632" y="3429000"/>
            <a:ext cx="6587781" cy="252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28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Приказ 4н. Опреде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Приказ 4н. Определ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Приказ 4н. Определ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 descr="Приказ 4н. Рецепт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рецептов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14533" r="1283" b="11867"/>
          <a:stretch/>
        </p:blipFill>
        <p:spPr bwMode="auto">
          <a:xfrm>
            <a:off x="1115616" y="2200272"/>
            <a:ext cx="6978491" cy="338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8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рецептов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15067" r="2150" b="30533"/>
          <a:stretch/>
        </p:blipFill>
        <p:spPr bwMode="auto">
          <a:xfrm>
            <a:off x="702976" y="2492896"/>
            <a:ext cx="7796526" cy="287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89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рецептов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15067" r="1250" b="33733"/>
          <a:stretch/>
        </p:blipFill>
        <p:spPr bwMode="auto">
          <a:xfrm>
            <a:off x="551554" y="2420888"/>
            <a:ext cx="8114284" cy="27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6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формление рецепта. ФИО вра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t="14553" r="1670" b="33526"/>
          <a:stretch/>
        </p:blipFill>
        <p:spPr bwMode="auto">
          <a:xfrm>
            <a:off x="827584" y="2204864"/>
            <a:ext cx="7824341" cy="290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рецептов</a:t>
            </a:r>
          </a:p>
        </p:txBody>
      </p:sp>
    </p:spTree>
    <p:extLst>
      <p:ext uri="{BB962C8B-B14F-4D97-AF65-F5344CB8AC3E}">
        <p14:creationId xmlns:p14="http://schemas.microsoft.com/office/powerpoint/2010/main" val="31753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рма выпуска препарата в рецеп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14800" r="1700" b="34001"/>
          <a:stretch/>
        </p:blipFill>
        <p:spPr bwMode="auto">
          <a:xfrm>
            <a:off x="899591" y="2564904"/>
            <a:ext cx="7663409" cy="263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рецептов</a:t>
            </a:r>
          </a:p>
        </p:txBody>
      </p:sp>
    </p:spTree>
    <p:extLst>
      <p:ext uri="{BB962C8B-B14F-4D97-AF65-F5344CB8AC3E}">
        <p14:creationId xmlns:p14="http://schemas.microsoft.com/office/powerpoint/2010/main" val="108317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рецептов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t="15167" r="1700" b="21367"/>
          <a:stretch/>
        </p:blipFill>
        <p:spPr bwMode="auto">
          <a:xfrm>
            <a:off x="899592" y="2276871"/>
            <a:ext cx="7416824" cy="315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49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рецептов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15333" r="1701" b="23600"/>
          <a:stretch/>
        </p:blipFill>
        <p:spPr bwMode="auto">
          <a:xfrm>
            <a:off x="858400" y="2204864"/>
            <a:ext cx="7742608" cy="31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227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762</TotalTime>
  <Words>141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Федерации. Фармацевтический колледж</vt:lpstr>
      <vt:lpstr>Презентация PowerPoint</vt:lpstr>
      <vt:lpstr>Оформление рецептов</vt:lpstr>
      <vt:lpstr>Оформление рецептов</vt:lpstr>
      <vt:lpstr>Оформление рецептов</vt:lpstr>
      <vt:lpstr>Оформление рецептов</vt:lpstr>
      <vt:lpstr>Оформление рецептов</vt:lpstr>
      <vt:lpstr>Оформление рецептов</vt:lpstr>
      <vt:lpstr>Оформление рецептов</vt:lpstr>
      <vt:lpstr>Оформление рецептурного бланка №148-1/у-88</vt:lpstr>
      <vt:lpstr>Презентация PowerPoint</vt:lpstr>
      <vt:lpstr>Оформление рецептов</vt:lpstr>
      <vt:lpstr>Сокращения </vt:lpstr>
      <vt:lpstr>Хранение рецептурных бланков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burav</dc:creator>
  <cp:lastModifiedBy>User0]</cp:lastModifiedBy>
  <cp:revision>24</cp:revision>
  <dcterms:created xsi:type="dcterms:W3CDTF">2020-04-01T11:58:52Z</dcterms:created>
  <dcterms:modified xsi:type="dcterms:W3CDTF">2020-07-02T23:03:04Z</dcterms:modified>
</cp:coreProperties>
</file>