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71"/>
  </p:notesMasterIdLst>
  <p:sldIdLst>
    <p:sldId id="256" r:id="rId3"/>
    <p:sldId id="379" r:id="rId4"/>
    <p:sldId id="381" r:id="rId5"/>
    <p:sldId id="414" r:id="rId6"/>
    <p:sldId id="494" r:id="rId7"/>
    <p:sldId id="477" r:id="rId8"/>
    <p:sldId id="456" r:id="rId9"/>
    <p:sldId id="467" r:id="rId10"/>
    <p:sldId id="468" r:id="rId11"/>
    <p:sldId id="469" r:id="rId12"/>
    <p:sldId id="460" r:id="rId13"/>
    <p:sldId id="395" r:id="rId14"/>
    <p:sldId id="422" r:id="rId15"/>
    <p:sldId id="343" r:id="rId16"/>
    <p:sldId id="274" r:id="rId17"/>
    <p:sldId id="451" r:id="rId18"/>
    <p:sldId id="470" r:id="rId19"/>
    <p:sldId id="415" r:id="rId20"/>
    <p:sldId id="424" r:id="rId21"/>
    <p:sldId id="425" r:id="rId22"/>
    <p:sldId id="426" r:id="rId23"/>
    <p:sldId id="392" r:id="rId24"/>
    <p:sldId id="393" r:id="rId25"/>
    <p:sldId id="390" r:id="rId26"/>
    <p:sldId id="387" r:id="rId27"/>
    <p:sldId id="389" r:id="rId28"/>
    <p:sldId id="416" r:id="rId29"/>
    <p:sldId id="483" r:id="rId30"/>
    <p:sldId id="397" r:id="rId31"/>
    <p:sldId id="278" r:id="rId32"/>
    <p:sldId id="376" r:id="rId33"/>
    <p:sldId id="472" r:id="rId34"/>
    <p:sldId id="487" r:id="rId35"/>
    <p:sldId id="488" r:id="rId36"/>
    <p:sldId id="489" r:id="rId37"/>
    <p:sldId id="490" r:id="rId38"/>
    <p:sldId id="437" r:id="rId39"/>
    <p:sldId id="411" r:id="rId40"/>
    <p:sldId id="400" r:id="rId41"/>
    <p:sldId id="366" r:id="rId42"/>
    <p:sldId id="484" r:id="rId43"/>
    <p:sldId id="441" r:id="rId44"/>
    <p:sldId id="287" r:id="rId45"/>
    <p:sldId id="391" r:id="rId46"/>
    <p:sldId id="406" r:id="rId47"/>
    <p:sldId id="291" r:id="rId48"/>
    <p:sldId id="485" r:id="rId49"/>
    <p:sldId id="486" r:id="rId50"/>
    <p:sldId id="412" r:id="rId51"/>
    <p:sldId id="296" r:id="rId52"/>
    <p:sldId id="454" r:id="rId53"/>
    <p:sldId id="475" r:id="rId54"/>
    <p:sldId id="445" r:id="rId55"/>
    <p:sldId id="446" r:id="rId56"/>
    <p:sldId id="447" r:id="rId57"/>
    <p:sldId id="491" r:id="rId58"/>
    <p:sldId id="493" r:id="rId59"/>
    <p:sldId id="492" r:id="rId60"/>
    <p:sldId id="297" r:id="rId61"/>
    <p:sldId id="438" r:id="rId62"/>
    <p:sldId id="476" r:id="rId63"/>
    <p:sldId id="432" r:id="rId64"/>
    <p:sldId id="407" r:id="rId65"/>
    <p:sldId id="449" r:id="rId66"/>
    <p:sldId id="450" r:id="rId67"/>
    <p:sldId id="452" r:id="rId68"/>
    <p:sldId id="335" r:id="rId69"/>
    <p:sldId id="478" r:id="rId70"/>
  </p:sldIdLst>
  <p:sldSz cx="12192000" cy="6858000"/>
  <p:notesSz cx="6858000" cy="9144000"/>
  <p:custDataLst>
    <p:tags r:id="rId7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80014"/>
    <a:srgbClr val="6C0015"/>
    <a:srgbClr val="680023"/>
    <a:srgbClr val="7A0017"/>
    <a:srgbClr val="740016"/>
    <a:srgbClr val="640013"/>
    <a:srgbClr val="580011"/>
    <a:srgbClr val="92001C"/>
    <a:srgbClr val="86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3" autoAdjust="0"/>
    <p:restoredTop sz="98468" autoAdjust="0"/>
  </p:normalViewPr>
  <p:slideViewPr>
    <p:cSldViewPr snapToGrid="0">
      <p:cViewPr varScale="1">
        <p:scale>
          <a:sx n="91" d="100"/>
          <a:sy n="91" d="100"/>
        </p:scale>
        <p:origin x="-46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15130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79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04F-4D2F-B145-6A24EB3AC8F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04F-4D2F-B145-6A24EB3AC8FF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04F-4D2F-B145-6A24EB3AC8FF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204F-4D2F-B145-6A24EB3AC8FF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04F-4D2F-B145-6A24EB3AC8FF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04F-4D2F-B145-6A24EB3AC8FF}"/>
              </c:ext>
            </c:extLst>
          </c:dPt>
          <c:dPt>
            <c:idx val="6"/>
            <c:bubble3D val="0"/>
            <c:spPr>
              <a:solidFill>
                <a:srgbClr val="6C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04F-4D2F-B145-6A24EB3AC8F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z="1600" dirty="0" smtClean="0"/>
                      <a:t>БЮДЖЕТ 700,8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4879697086767136E-2"/>
                  <c:y val="2.1752177273051143E-3"/>
                </c:manualLayout>
              </c:layout>
              <c:tx>
                <c:rich>
                  <a:bodyPr/>
                  <a:lstStyle/>
                  <a:p>
                    <a:r>
                      <a:rPr lang="ru-RU" sz="1600" baseline="0" dirty="0" smtClean="0">
                        <a:latin typeface="Arial Black" pitchFamily="34" charset="0"/>
                      </a:rPr>
                      <a:t>НИР 10,1</a:t>
                    </a:r>
                    <a:endParaRPr lang="ru-RU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04F-4D2F-B145-6A24EB3AC8FF}"/>
                </c:ext>
              </c:extLst>
            </c:dLbl>
            <c:dLbl>
              <c:idx val="2"/>
              <c:layout>
                <c:manualLayout>
                  <c:x val="1.0569646790427033E-2"/>
                  <c:y val="-2.175217727305114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Arial Black" pitchFamily="34" charset="0"/>
                        <a:ea typeface="+mn-ea"/>
                        <a:cs typeface="+mn-cs"/>
                      </a:defRPr>
                    </a:pPr>
                    <a:r>
                      <a:rPr lang="ru-RU" sz="1400" dirty="0" smtClean="0"/>
                      <a:t>ОБРАЗОВАНИЕ 472,7</a:t>
                    </a:r>
                    <a:endParaRPr lang="ru-RU" sz="1400" dirty="0"/>
                  </a:p>
                </c:rich>
              </c:tx>
              <c:spPr>
                <a:solidFill>
                  <a:schemeClr val="accent6">
                    <a:lumMod val="50000"/>
                  </a:schemeClr>
                </a:solidFill>
                <a:ln w="38100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5397800823031019"/>
                      <c:h val="0.161868912815903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04F-4D2F-B145-6A24EB3AC8FF}"/>
                </c:ext>
              </c:extLst>
            </c:dLbl>
            <c:dLbl>
              <c:idx val="3"/>
              <c:layout>
                <c:manualLayout>
                  <c:x val="2.2196170873397269E-2"/>
                  <c:y val="2.175217727305114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Arial Black" pitchFamily="34" charset="0"/>
                        <a:ea typeface="+mn-ea"/>
                        <a:cs typeface="+mn-cs"/>
                      </a:defRPr>
                    </a:pPr>
                    <a:r>
                      <a:rPr lang="ru-RU" sz="1400" dirty="0" smtClean="0"/>
                      <a:t>МЕДИЦИНСКИЕ УСЛУГИ 331,9</a:t>
                    </a:r>
                    <a:endParaRPr lang="ru-RU" sz="1400" dirty="0"/>
                  </a:p>
                </c:rich>
              </c:tx>
              <c:spPr>
                <a:solidFill>
                  <a:schemeClr val="accent6">
                    <a:lumMod val="50000"/>
                  </a:schemeClr>
                </a:solidFill>
                <a:ln w="38100"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04F-4D2F-B145-6A24EB3AC8FF}"/>
                </c:ext>
              </c:extLst>
            </c:dLbl>
            <c:dLbl>
              <c:idx val="4"/>
              <c:layout>
                <c:manualLayout>
                  <c:x val="2.3192585301837269E-2"/>
                  <c:y val="-2.1752177273051143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latin typeface="Arial Black" pitchFamily="34" charset="0"/>
                      </a:rPr>
                      <a:t>АРЕНДА</a:t>
                    </a:r>
                    <a:r>
                      <a:rPr lang="ru-RU" sz="1600" baseline="0" dirty="0" smtClean="0">
                        <a:latin typeface="Arial Black" pitchFamily="34" charset="0"/>
                      </a:rPr>
                      <a:t> 22,7</a:t>
                    </a:r>
                    <a:endParaRPr lang="ru-RU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04F-4D2F-B145-6A24EB3AC8FF}"/>
                </c:ext>
              </c:extLst>
            </c:dLbl>
            <c:dLbl>
              <c:idx val="5"/>
              <c:layout>
                <c:manualLayout>
                  <c:x val="2.5367043963254593E-2"/>
                  <c:y val="6.743174954645854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ПРОЧИЕ 53,8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4F-4D2F-B145-6A24EB3AC8F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ru-RU" sz="1600" dirty="0" smtClean="0">
                        <a:latin typeface="Arial Black" pitchFamily="34" charset="0"/>
                      </a:rPr>
                      <a:t>ВНЕБЮДЖЕТ</a:t>
                    </a:r>
                    <a:r>
                      <a:rPr lang="ru-RU" sz="1600" baseline="0" dirty="0" smtClean="0">
                        <a:latin typeface="Arial Black" pitchFamily="34" charset="0"/>
                      </a:rPr>
                      <a:t> 891,2</a:t>
                    </a:r>
                    <a:endParaRPr lang="ru-RU" sz="160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04F-4D2F-B145-6A24EB3AC8FF}"/>
                </c:ext>
              </c:extLst>
            </c:dLbl>
            <c:spPr>
              <a:solidFill>
                <a:schemeClr val="accent6">
                  <a:lumMod val="50000"/>
                </a:schemeClr>
              </a:solidFill>
              <a:ln w="38100">
                <a:solidFill>
                  <a:srgbClr val="FF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Arial Black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Бюджет</c:v>
                </c:pt>
                <c:pt idx="1">
                  <c:v>Нир</c:v>
                </c:pt>
                <c:pt idx="2">
                  <c:v>Образование</c:v>
                </c:pt>
                <c:pt idx="3">
                  <c:v>Медицинские услуги</c:v>
                </c:pt>
                <c:pt idx="4">
                  <c:v>Аренда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700.8</c:v>
                </c:pt>
                <c:pt idx="1">
                  <c:v>10.1</c:v>
                </c:pt>
                <c:pt idx="2">
                  <c:v>472.7</c:v>
                </c:pt>
                <c:pt idx="3">
                  <c:v>331.9</c:v>
                </c:pt>
                <c:pt idx="4">
                  <c:v>22.7</c:v>
                </c:pt>
                <c:pt idx="5">
                  <c:v>53.8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4F-4D2F-B145-6A24EB3AC8FF}"/>
            </c:ext>
          </c:extLst>
        </c:ser>
        <c:dLbls>
          <c:dLblPos val="bestFit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gapWidth val="100"/>
        <c:splitType val="cust"/>
        <c:custSplit>
          <c:secondPiePt val="1"/>
          <c:secondPiePt val="2"/>
          <c:secondPiePt val="3"/>
          <c:secondPiePt val="4"/>
          <c:secondPiePt val="5"/>
        </c:custSplit>
        <c:secondPieSize val="75"/>
        <c:serLines>
          <c:spPr>
            <a:ln w="9525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image" Target="../media/image55.jpg"/><Relationship Id="rId4" Type="http://schemas.openxmlformats.org/officeDocument/2006/relationships/hyperlink" Target="http://ttoes.wordpress.com/2012/01/" TargetMode="External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hyperlink" Target="https://digital.report/rossiya-podderzhku-v-215-mln-dollarov-ssha-poluchat-proektyi-natsionalnoy-tehnologicheskoy-initsiativyi-v-2017-godu/shutterstock_342905264/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hyperlink" Target="https://ru.wikipedia.org/wiki/%D0%9A%D1%80%D0%B0%D1%81%D0%BD%D0%BE%D1%8F%D1%80%D1%81%D0%BA%D0%B8%D0%B9_%D0%B3%D0%BE%D1%81%D1%83%D0%B4%D0%B0%D1%80%D1%81%D1%82%D0%B2%D0%B5%D0%BD%D0%BD%D1%8B%D0%B9_%D0%BC%D0%B5%D0%B4%D0%B8%D1%86%D0%B8%D0%BD%D1%81%D0%BA%D0%B8%D0%B9_%D1%83%D0%BD%D0%B8%D0%B2%D0%B5%D1%80%D1%81%D0%B8%D1%82%D0%B5%D1%82_%D0%B8%D0%BC%D0%B5%D0%BD%D0%B8_%D0%BF%D1%80%D0%BE%D1%84%D0%B5%D1%81%D1%81%D0%BE%D1%80%D0%B0_%D0%92._%D0%A4._%D0%92%D0%BE%D0%B9%D0%BD%D0%BE-%D0%AF%D1%81%D0%B5%D0%BD%D0%B5%D1%86%D0%BA%D0%BE%D0%B3%D0%BE" TargetMode="External"/></Relationships>
</file>

<file path=ppt/diagrams/_rels/data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hyperlink" Target="https://ru.wikipedia.org/wiki/%C2%E5%F0%E5%F1%E0%E5%E2,_%C2%E8%EA%E5%ED%F2%E8%E9_%C2%E8%EA%E5%ED%F2%FC%E5%E2%E8%F7" TargetMode="External"/></Relationships>
</file>

<file path=ppt/diagrams/_rels/data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Relationship Id="rId4" Type="http://schemas.openxmlformats.org/officeDocument/2006/relationships/image" Target="../media/image9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veggiepeople.ru/node/316" TargetMode="External"/><Relationship Id="rId1" Type="http://schemas.openxmlformats.org/officeDocument/2006/relationships/image" Target="../media/image28.jpg"/><Relationship Id="rId6" Type="http://schemas.openxmlformats.org/officeDocument/2006/relationships/hyperlink" Target="http://www.fbm.msu.ru/about/struct/caf/biohm/" TargetMode="External"/><Relationship Id="rId5" Type="http://schemas.openxmlformats.org/officeDocument/2006/relationships/image" Target="../media/image30.jpg"/><Relationship Id="rId4" Type="http://schemas.openxmlformats.org/officeDocument/2006/relationships/hyperlink" Target="https://ru.wikipedia.org/wiki/%D0%A2%D0%BE%D0%BF%D1%87%D0%B8%D0%B1%D0%B0%D1%88%D0%B5%D0%B2,_%D0%9C%D1%83%D1%81%D1%82%D0%B0%D1%84%D0%B0_%D0%90%D0%B3%D0%B0%D0%B1%D0%B5%D0%BA_%D0%BE%D0%B3%D0%BB%D1%8B" TargetMode="External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image" Target="../media/image55.jpg"/><Relationship Id="rId4" Type="http://schemas.openxmlformats.org/officeDocument/2006/relationships/hyperlink" Target="http://ttoes.wordpress.com/2012/01/" TargetMode="External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hyperlink" Target="https://digital.report/rossiya-podderzhku-v-215-mln-dollarov-ssha-poluchat-proektyi-natsionalnoy-tehnologicheskoy-initsiativyi-v-2017-godu/shutterstock_342905264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hyperlink" Target="https://ru.wikipedia.org/wiki/%D0%9A%D1%80%D0%B0%D1%81%D0%BD%D0%BE%D1%8F%D1%80%D1%81%D0%BA%D0%B8%D0%B9_%D0%B3%D0%BE%D1%81%D1%83%D0%B4%D0%B0%D1%80%D1%81%D1%82%D0%B2%D0%B5%D0%BD%D0%BD%D1%8B%D0%B9_%D0%BC%D0%B5%D0%B4%D0%B8%D1%86%D0%B8%D0%BD%D1%81%D0%BA%D0%B8%D0%B9_%D1%83%D0%BD%D0%B8%D0%B2%D0%B5%D1%80%D1%81%D0%B8%D1%82%D0%B5%D1%82_%D0%B8%D0%BC%D0%B5%D0%BD%D0%B8_%D0%BF%D1%80%D0%BE%D1%84%D0%B5%D1%81%D1%81%D0%BE%D1%80%D0%B0_%D0%92._%D0%A4._%D0%92%D0%BE%D0%B9%D0%BD%D0%BE-%D0%AF%D1%81%D0%B5%D0%BD%D0%B5%D1%86%D0%BA%D0%BE%D0%B3%D0%BE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veggiepeople.ru/node/316" TargetMode="External"/><Relationship Id="rId1" Type="http://schemas.openxmlformats.org/officeDocument/2006/relationships/image" Target="../media/image28.jpg"/><Relationship Id="rId6" Type="http://schemas.openxmlformats.org/officeDocument/2006/relationships/hyperlink" Target="http://www.fbm.msu.ru/about/struct/caf/biohm/" TargetMode="External"/><Relationship Id="rId5" Type="http://schemas.openxmlformats.org/officeDocument/2006/relationships/image" Target="../media/image30.jpg"/><Relationship Id="rId4" Type="http://schemas.openxmlformats.org/officeDocument/2006/relationships/hyperlink" Target="https://ru.wikipedia.org/wiki/%D0%A2%D0%BE%D0%BF%D1%87%D0%B8%D0%B1%D0%B0%D1%88%D0%B5%D0%B2,_%D0%9C%D1%83%D1%81%D1%82%D0%B0%D1%84%D0%B0_%D0%90%D0%B3%D0%B0%D0%B1%D0%B5%D0%BA_%D0%BE%D0%B3%D0%BB%D1%8B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2BC0FA-AC29-44E3-BA9D-5AD6344D4FA9}" type="doc">
      <dgm:prSet loTypeId="urn:microsoft.com/office/officeart/2008/layout/VerticalCurvedList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4BF9C941-E123-49DE-A708-58B88D40A90E}">
      <dgm:prSet custT="1"/>
      <dgm:spPr>
        <a:solidFill>
          <a:srgbClr val="FFFFFF"/>
        </a:solidFill>
        <a:ln w="57150">
          <a:solidFill>
            <a:srgbClr val="680014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 smtClean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ГЛОБАЛИЗАЦИЯ                </a:t>
          </a:r>
        </a:p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	             </a:t>
          </a:r>
          <a:endParaRPr lang="ru-RU" sz="20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0166A262-7939-40DC-B3D5-EF025808DF9A}" type="parTrans" cxnId="{90F6B29A-4E90-4202-A311-64325BA8FA60}">
      <dgm:prSet/>
      <dgm:spPr/>
      <dgm:t>
        <a:bodyPr/>
        <a:lstStyle/>
        <a:p>
          <a:endParaRPr lang="ru-RU" sz="2400"/>
        </a:p>
      </dgm:t>
    </dgm:pt>
    <dgm:pt modelId="{E7E957E5-A918-4F03-834F-7AED7F91550D}" type="sibTrans" cxnId="{90F6B29A-4E90-4202-A311-64325BA8FA60}">
      <dgm:prSet/>
      <dgm:spPr>
        <a:ln>
          <a:solidFill>
            <a:srgbClr val="680014"/>
          </a:solidFill>
        </a:ln>
      </dgm:spPr>
      <dgm:t>
        <a:bodyPr/>
        <a:lstStyle/>
        <a:p>
          <a:endParaRPr lang="ru-RU" sz="2400"/>
        </a:p>
      </dgm:t>
    </dgm:pt>
    <dgm:pt modelId="{E33CE4DA-F08E-40E2-884B-215AA82A2688}">
      <dgm:prSet custT="1"/>
      <dgm:spPr>
        <a:solidFill>
          <a:srgbClr val="FFFFFF"/>
        </a:solidFill>
        <a:ln w="57150">
          <a:solidFill>
            <a:srgbClr val="680014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НАРАСТАЮЩАЯ КОНКУРЕНЦИЯ ЗА АБИТУРИЕНТА</a:t>
          </a:r>
          <a:endParaRPr lang="ru-RU" sz="18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944D0760-4BE2-4C9C-9F40-749A9E33613F}" type="parTrans" cxnId="{AD965E22-F7DF-45BB-9FC5-D6333B19D2F2}">
      <dgm:prSet/>
      <dgm:spPr/>
      <dgm:t>
        <a:bodyPr/>
        <a:lstStyle/>
        <a:p>
          <a:endParaRPr lang="ru-RU" sz="2400"/>
        </a:p>
      </dgm:t>
    </dgm:pt>
    <dgm:pt modelId="{4963572B-38FD-410A-9276-C8398CA6FA4D}" type="sibTrans" cxnId="{AD965E22-F7DF-45BB-9FC5-D6333B19D2F2}">
      <dgm:prSet/>
      <dgm:spPr/>
      <dgm:t>
        <a:bodyPr/>
        <a:lstStyle/>
        <a:p>
          <a:endParaRPr lang="ru-RU" sz="2400"/>
        </a:p>
      </dgm:t>
    </dgm:pt>
    <dgm:pt modelId="{35B17F5A-277D-4A15-9AEA-DA0564A11501}">
      <dgm:prSet custT="1"/>
      <dgm:spPr>
        <a:solidFill>
          <a:srgbClr val="680014"/>
        </a:solidFill>
        <a:ln w="57150">
          <a:solidFill>
            <a:srgbClr val="680014"/>
          </a:solidFill>
        </a:ln>
      </dgm:spPr>
      <dgm:t>
        <a:bodyPr/>
        <a:lstStyle/>
        <a:p>
          <a:pPr algn="ctr" rtl="0"/>
          <a:r>
            <a:rPr lang="ru-RU" sz="2000" b="1" dirty="0" smtClean="0">
              <a:solidFill>
                <a:srgbClr val="FFFFFF"/>
              </a:solidFill>
              <a:latin typeface="Arial Black" pitchFamily="34" charset="0"/>
            </a:rPr>
            <a:t>ВЫСОКИЕ ТРЕБОВАНИЯ К СПЕЦИАЛИСТАМ </a:t>
          </a:r>
          <a:r>
            <a:rPr lang="ru-RU" sz="1600" b="1" dirty="0" smtClean="0">
              <a:solidFill>
                <a:srgbClr val="FFFFFF"/>
              </a:solidFill>
              <a:latin typeface="Arial Black" pitchFamily="34" charset="0"/>
            </a:rPr>
            <a:t>(ВРАЧАМ, ПЕДАГОГАМ)</a:t>
          </a:r>
          <a:endParaRPr lang="ru-RU" sz="1600" dirty="0">
            <a:solidFill>
              <a:srgbClr val="FFFFFF"/>
            </a:solidFill>
            <a:latin typeface="Arial Black" pitchFamily="34" charset="0"/>
          </a:endParaRPr>
        </a:p>
      </dgm:t>
    </dgm:pt>
    <dgm:pt modelId="{63157A5F-7173-44EB-9868-397E2D50C530}" type="parTrans" cxnId="{34ED038E-EE80-41AA-8EB1-918CB5B88730}">
      <dgm:prSet/>
      <dgm:spPr/>
      <dgm:t>
        <a:bodyPr/>
        <a:lstStyle/>
        <a:p>
          <a:endParaRPr lang="ru-RU" sz="2400"/>
        </a:p>
      </dgm:t>
    </dgm:pt>
    <dgm:pt modelId="{FF2D371C-4ADD-49A3-8803-E2EBB49AE933}" type="sibTrans" cxnId="{34ED038E-EE80-41AA-8EB1-918CB5B88730}">
      <dgm:prSet/>
      <dgm:spPr/>
      <dgm:t>
        <a:bodyPr/>
        <a:lstStyle/>
        <a:p>
          <a:endParaRPr lang="ru-RU" sz="2400"/>
        </a:p>
      </dgm:t>
    </dgm:pt>
    <dgm:pt modelId="{8CD01926-9E06-49AC-87E6-8D9DA63BD655}">
      <dgm:prSet custT="1"/>
      <dgm:spPr>
        <a:solidFill>
          <a:srgbClr val="FFFFFF"/>
        </a:solidFill>
        <a:ln w="57150">
          <a:solidFill>
            <a:srgbClr val="680014"/>
          </a:solidFill>
        </a:ln>
      </dgm:spPr>
      <dgm:t>
        <a:bodyPr/>
        <a:lstStyle/>
        <a:p>
          <a:pPr algn="ctr" rtl="0"/>
          <a:r>
            <a:rPr lang="ru-RU" sz="1800" b="1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УДОРОЖАНИЕ ТЕХНОЛОГИЙ ОБУЧЕНИЯ И НАУЧНЫХ ИССЛЕДОВАНИЙ</a:t>
          </a:r>
          <a:endParaRPr lang="ru-RU" sz="18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9FC24319-5BD4-4D8A-9634-AD4B7E05BACD}" type="parTrans" cxnId="{86C15E70-0A93-4780-BE0D-BC2C92FA324E}">
      <dgm:prSet/>
      <dgm:spPr/>
      <dgm:t>
        <a:bodyPr/>
        <a:lstStyle/>
        <a:p>
          <a:endParaRPr lang="ru-RU" sz="2400"/>
        </a:p>
      </dgm:t>
    </dgm:pt>
    <dgm:pt modelId="{CA971D43-0119-478B-BF57-21F5D5BE968F}" type="sibTrans" cxnId="{86C15E70-0A93-4780-BE0D-BC2C92FA324E}">
      <dgm:prSet/>
      <dgm:spPr/>
      <dgm:t>
        <a:bodyPr/>
        <a:lstStyle/>
        <a:p>
          <a:endParaRPr lang="ru-RU" sz="2400"/>
        </a:p>
      </dgm:t>
    </dgm:pt>
    <dgm:pt modelId="{5A6E0D8F-34E7-449D-A72B-56340F3C7C55}">
      <dgm:prSet custT="1"/>
      <dgm:spPr>
        <a:solidFill>
          <a:srgbClr val="680014"/>
        </a:solidFill>
        <a:ln w="57150">
          <a:solidFill>
            <a:srgbClr val="680014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САМОИДЕНТИФИКАЦИЯ, ТРАДИЦИИ</a:t>
          </a:r>
          <a:endParaRPr lang="ru-RU" sz="20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gm:t>
    </dgm:pt>
    <dgm:pt modelId="{CE1441DA-1EE9-47B3-B4BD-8A59A9436C7E}" type="parTrans" cxnId="{CC83DA36-2F74-46CE-979B-9AA8CF4647EB}">
      <dgm:prSet/>
      <dgm:spPr/>
      <dgm:t>
        <a:bodyPr/>
        <a:lstStyle/>
        <a:p>
          <a:endParaRPr lang="ru-RU"/>
        </a:p>
      </dgm:t>
    </dgm:pt>
    <dgm:pt modelId="{5508BF54-BCA3-4646-9FD7-053167228E3B}" type="sibTrans" cxnId="{CC83DA36-2F74-46CE-979B-9AA8CF4647EB}">
      <dgm:prSet/>
      <dgm:spPr/>
      <dgm:t>
        <a:bodyPr/>
        <a:lstStyle/>
        <a:p>
          <a:endParaRPr lang="ru-RU"/>
        </a:p>
      </dgm:t>
    </dgm:pt>
    <dgm:pt modelId="{09FCD5DE-B51A-4D06-9210-ACCC5552B346}">
      <dgm:prSet custT="1"/>
      <dgm:spPr>
        <a:solidFill>
          <a:srgbClr val="FFFFFF"/>
        </a:solidFill>
        <a:ln w="57150">
          <a:solidFill>
            <a:srgbClr val="680014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ИНФОРМАТИЗАЦИЯ – ЦИФРОВАЯ</a:t>
          </a:r>
          <a:r>
            <a:rPr lang="en-US" sz="2000" b="1" kern="120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 </a:t>
          </a:r>
          <a:r>
            <a:rPr lang="ru-RU" sz="2000" b="1" kern="120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РЕВОЛЮЦИЯ</a:t>
          </a:r>
          <a:endParaRPr lang="ru-RU" sz="20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C849987E-B3C1-4FB3-A3C1-613E725D7515}" type="parTrans" cxnId="{87B35317-E91F-4109-8AA8-5F4D7722AA9E}">
      <dgm:prSet/>
      <dgm:spPr/>
      <dgm:t>
        <a:bodyPr/>
        <a:lstStyle/>
        <a:p>
          <a:endParaRPr lang="ru-RU"/>
        </a:p>
      </dgm:t>
    </dgm:pt>
    <dgm:pt modelId="{2B02CDE4-79CD-4569-A6A9-0F74176707A2}" type="sibTrans" cxnId="{87B35317-E91F-4109-8AA8-5F4D7722AA9E}">
      <dgm:prSet/>
      <dgm:spPr/>
      <dgm:t>
        <a:bodyPr/>
        <a:lstStyle/>
        <a:p>
          <a:endParaRPr lang="ru-RU"/>
        </a:p>
      </dgm:t>
    </dgm:pt>
    <dgm:pt modelId="{64EECE96-14BF-4704-BE84-E532683B49C1}">
      <dgm:prSet custT="1"/>
      <dgm:spPr>
        <a:solidFill>
          <a:srgbClr val="680014"/>
        </a:solidFill>
        <a:ln w="57150">
          <a:solidFill>
            <a:srgbClr val="680014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algn="ctr" rtl="0"/>
          <a:r>
            <a:rPr lang="ru-RU" sz="2000" b="1" kern="120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ОТКРЫТОСТЬ</a:t>
          </a:r>
          <a:endParaRPr lang="ru-RU" sz="20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gm:t>
    </dgm:pt>
    <dgm:pt modelId="{44A3A4B6-C19D-4DB6-8D81-AD3F46D67F78}" type="parTrans" cxnId="{29CC8B26-E683-4C40-890B-89AC6C4E6414}">
      <dgm:prSet/>
      <dgm:spPr/>
      <dgm:t>
        <a:bodyPr/>
        <a:lstStyle/>
        <a:p>
          <a:endParaRPr lang="ru-RU"/>
        </a:p>
      </dgm:t>
    </dgm:pt>
    <dgm:pt modelId="{9EA6DE4F-AF8B-4973-AF5E-2AF9BCEBE63D}" type="sibTrans" cxnId="{29CC8B26-E683-4C40-890B-89AC6C4E6414}">
      <dgm:prSet/>
      <dgm:spPr/>
      <dgm:t>
        <a:bodyPr/>
        <a:lstStyle/>
        <a:p>
          <a:endParaRPr lang="ru-RU"/>
        </a:p>
      </dgm:t>
    </dgm:pt>
    <dgm:pt modelId="{4A3E632F-CE89-4AE5-B4E8-22429D48ECCD}" type="pres">
      <dgm:prSet presAssocID="{BC2BC0FA-AC29-44E3-BA9D-5AD6344D4F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6993E99-1C88-4060-A3BE-042B58FE2551}" type="pres">
      <dgm:prSet presAssocID="{BC2BC0FA-AC29-44E3-BA9D-5AD6344D4FA9}" presName="Name1" presStyleCnt="0"/>
      <dgm:spPr/>
      <dgm:t>
        <a:bodyPr/>
        <a:lstStyle/>
        <a:p>
          <a:endParaRPr lang="ru-RU"/>
        </a:p>
      </dgm:t>
    </dgm:pt>
    <dgm:pt modelId="{8103AA39-52C2-447A-BBF9-9271AF7BDF45}" type="pres">
      <dgm:prSet presAssocID="{BC2BC0FA-AC29-44E3-BA9D-5AD6344D4FA9}" presName="cycle" presStyleCnt="0"/>
      <dgm:spPr/>
      <dgm:t>
        <a:bodyPr/>
        <a:lstStyle/>
        <a:p>
          <a:endParaRPr lang="ru-RU"/>
        </a:p>
      </dgm:t>
    </dgm:pt>
    <dgm:pt modelId="{AF672DDB-1409-4845-BE1E-34E4D5FAEFFF}" type="pres">
      <dgm:prSet presAssocID="{BC2BC0FA-AC29-44E3-BA9D-5AD6344D4FA9}" presName="srcNode" presStyleLbl="node1" presStyleIdx="0" presStyleCnt="7"/>
      <dgm:spPr/>
      <dgm:t>
        <a:bodyPr/>
        <a:lstStyle/>
        <a:p>
          <a:endParaRPr lang="ru-RU"/>
        </a:p>
      </dgm:t>
    </dgm:pt>
    <dgm:pt modelId="{D227B670-11ED-43FC-B7C3-C5FF748F724C}" type="pres">
      <dgm:prSet presAssocID="{BC2BC0FA-AC29-44E3-BA9D-5AD6344D4FA9}" presName="conn" presStyleLbl="parChTrans1D2" presStyleIdx="0" presStyleCnt="1"/>
      <dgm:spPr/>
      <dgm:t>
        <a:bodyPr/>
        <a:lstStyle/>
        <a:p>
          <a:endParaRPr lang="ru-RU"/>
        </a:p>
      </dgm:t>
    </dgm:pt>
    <dgm:pt modelId="{0F0A595C-5FB5-4EEF-BF25-3583D4B82A97}" type="pres">
      <dgm:prSet presAssocID="{BC2BC0FA-AC29-44E3-BA9D-5AD6344D4FA9}" presName="extraNode" presStyleLbl="node1" presStyleIdx="0" presStyleCnt="7"/>
      <dgm:spPr/>
      <dgm:t>
        <a:bodyPr/>
        <a:lstStyle/>
        <a:p>
          <a:endParaRPr lang="ru-RU"/>
        </a:p>
      </dgm:t>
    </dgm:pt>
    <dgm:pt modelId="{D7079A1A-8A58-45F2-9754-09791DEFD1A2}" type="pres">
      <dgm:prSet presAssocID="{BC2BC0FA-AC29-44E3-BA9D-5AD6344D4FA9}" presName="dstNode" presStyleLbl="node1" presStyleIdx="0" presStyleCnt="7"/>
      <dgm:spPr/>
      <dgm:t>
        <a:bodyPr/>
        <a:lstStyle/>
        <a:p>
          <a:endParaRPr lang="ru-RU"/>
        </a:p>
      </dgm:t>
    </dgm:pt>
    <dgm:pt modelId="{57EDEA2D-6344-4C3A-AB47-DDD20E660837}" type="pres">
      <dgm:prSet presAssocID="{4BF9C941-E123-49DE-A708-58B88D40A90E}" presName="text_1" presStyleLbl="node1" presStyleIdx="0" presStyleCnt="7" custScaleX="101626" custScaleY="106471">
        <dgm:presLayoutVars>
          <dgm:bulletEnabled val="1"/>
        </dgm:presLayoutVars>
      </dgm:prSet>
      <dgm:spPr>
        <a:xfrm>
          <a:off x="402322" y="243857"/>
          <a:ext cx="8557609" cy="55493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AF31FD0-E37B-46B5-BE41-EEA15ABEA412}" type="pres">
      <dgm:prSet presAssocID="{4BF9C941-E123-49DE-A708-58B88D40A90E}" presName="accent_1" presStyleCnt="0"/>
      <dgm:spPr/>
      <dgm:t>
        <a:bodyPr/>
        <a:lstStyle/>
        <a:p>
          <a:endParaRPr lang="ru-RU"/>
        </a:p>
      </dgm:t>
    </dgm:pt>
    <dgm:pt modelId="{5CA8A86A-42AB-4555-90DE-3D69DA1676AA}" type="pres">
      <dgm:prSet presAssocID="{4BF9C941-E123-49DE-A708-58B88D40A90E}" presName="accentRepeatNode" presStyleLbl="solidFgAcc1" presStyleIdx="0" presStyleCnt="7"/>
      <dgm:spPr>
        <a:ln w="19050">
          <a:solidFill>
            <a:srgbClr val="680014"/>
          </a:solidFill>
        </a:ln>
      </dgm:spPr>
      <dgm:t>
        <a:bodyPr/>
        <a:lstStyle/>
        <a:p>
          <a:endParaRPr lang="ru-RU"/>
        </a:p>
      </dgm:t>
    </dgm:pt>
    <dgm:pt modelId="{8BFB4F7B-FD07-4F7B-99E4-6E3446C8314F}" type="pres">
      <dgm:prSet presAssocID="{64EECE96-14BF-4704-BE84-E532683B49C1}" presName="text_2" presStyleLbl="node1" presStyleIdx="1" presStyleCnt="7" custScaleX="102113" custLinFactNeighborX="-224" custLinFactNeighborY="-14957">
        <dgm:presLayoutVars>
          <dgm:bulletEnabled val="1"/>
        </dgm:presLayoutVars>
      </dgm:prSet>
      <dgm:spPr>
        <a:xfrm>
          <a:off x="874326" y="1042998"/>
          <a:ext cx="8085604" cy="521212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00330260-43FA-4FE1-8BA6-2567AEC9A464}" type="pres">
      <dgm:prSet presAssocID="{64EECE96-14BF-4704-BE84-E532683B49C1}" presName="accent_2" presStyleCnt="0"/>
      <dgm:spPr/>
      <dgm:t>
        <a:bodyPr/>
        <a:lstStyle/>
        <a:p>
          <a:endParaRPr lang="ru-RU"/>
        </a:p>
      </dgm:t>
    </dgm:pt>
    <dgm:pt modelId="{4B1F910A-61B8-4C54-99E9-A256CF2CF8CA}" type="pres">
      <dgm:prSet presAssocID="{64EECE96-14BF-4704-BE84-E532683B49C1}" presName="accentRepeatNode" presStyleLbl="solidFgAcc1" presStyleIdx="1" presStyleCnt="7" custLinFactNeighborX="-11022" custLinFactNeighborY="-14028"/>
      <dgm:spPr>
        <a:solidFill>
          <a:srgbClr val="680014"/>
        </a:solidFill>
        <a:ln w="3810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7B6F27F3-CC79-4935-9FAB-D55A2C26C11E}" type="pres">
      <dgm:prSet presAssocID="{E33CE4DA-F08E-40E2-884B-215AA82A2688}" presName="text_3" presStyleLbl="node1" presStyleIdx="2" presStyleCnt="7" custScaleX="101907" custLinFactNeighborX="-581" custLinFactNeighborY="-37590">
        <dgm:presLayoutVars>
          <dgm:bulletEnabled val="1"/>
        </dgm:presLayoutVars>
      </dgm:prSet>
      <dgm:spPr>
        <a:xfrm>
          <a:off x="1087508" y="1628778"/>
          <a:ext cx="7826948" cy="521212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A58794F0-369B-415F-B770-192417CC1870}" type="pres">
      <dgm:prSet presAssocID="{E33CE4DA-F08E-40E2-884B-215AA82A2688}" presName="accent_3" presStyleCnt="0"/>
      <dgm:spPr/>
      <dgm:t>
        <a:bodyPr/>
        <a:lstStyle/>
        <a:p>
          <a:endParaRPr lang="ru-RU"/>
        </a:p>
      </dgm:t>
    </dgm:pt>
    <dgm:pt modelId="{B38FBB6D-D5EA-416E-924B-82DFAFE92D65}" type="pres">
      <dgm:prSet presAssocID="{E33CE4DA-F08E-40E2-884B-215AA82A2688}" presName="accentRepeatNode" presStyleLbl="solidFgAcc1" presStyleIdx="2" presStyleCnt="7" custLinFactNeighborX="-10620" custLinFactNeighborY="-27972"/>
      <dgm:spPr>
        <a:ln w="19050">
          <a:solidFill>
            <a:srgbClr val="680014"/>
          </a:solidFill>
        </a:ln>
      </dgm:spPr>
      <dgm:t>
        <a:bodyPr/>
        <a:lstStyle/>
        <a:p>
          <a:endParaRPr lang="ru-RU"/>
        </a:p>
      </dgm:t>
    </dgm:pt>
    <dgm:pt modelId="{03E4C56D-7C25-4E5A-A640-A88DCE04FC13}" type="pres">
      <dgm:prSet presAssocID="{35B17F5A-277D-4A15-9AEA-DA0564A11501}" presName="text_4" presStyleLbl="node1" presStyleIdx="3" presStyleCnt="7" custScaleX="99012" custScaleY="133100" custLinFactNeighborX="696" custLinFactNeighborY="-249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39B08-2A2B-4840-906B-A4D87ED406F1}" type="pres">
      <dgm:prSet presAssocID="{35B17F5A-277D-4A15-9AEA-DA0564A11501}" presName="accent_4" presStyleCnt="0"/>
      <dgm:spPr/>
      <dgm:t>
        <a:bodyPr/>
        <a:lstStyle/>
        <a:p>
          <a:endParaRPr lang="ru-RU"/>
        </a:p>
      </dgm:t>
    </dgm:pt>
    <dgm:pt modelId="{AF5A88E3-AE7F-467F-833E-CFC87DF56FAC}" type="pres">
      <dgm:prSet presAssocID="{35B17F5A-277D-4A15-9AEA-DA0564A11501}" presName="accentRepeatNode" presStyleLbl="solidFgAcc1" presStyleIdx="3" presStyleCnt="7" custScaleX="133101" custScaleY="121000" custLinFactNeighborY="-22044"/>
      <dgm:spPr>
        <a:solidFill>
          <a:srgbClr val="680014"/>
        </a:solidFill>
        <a:ln w="3810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A377436C-1048-467F-A499-5F40D71CD75D}" type="pres">
      <dgm:prSet presAssocID="{8CD01926-9E06-49AC-87E6-8D9DA63BD655}" presName="text_5" presStyleLbl="node1" presStyleIdx="4" presStyleCnt="7" custScaleY="146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2CE93-8BD8-458A-B3C3-649F48E35FB4}" type="pres">
      <dgm:prSet presAssocID="{8CD01926-9E06-49AC-87E6-8D9DA63BD655}" presName="accent_5" presStyleCnt="0"/>
      <dgm:spPr/>
      <dgm:t>
        <a:bodyPr/>
        <a:lstStyle/>
        <a:p>
          <a:endParaRPr lang="ru-RU"/>
        </a:p>
      </dgm:t>
    </dgm:pt>
    <dgm:pt modelId="{471FB19C-7C8E-4381-A9AE-D9888E4EEC62}" type="pres">
      <dgm:prSet presAssocID="{8CD01926-9E06-49AC-87E6-8D9DA63BD655}" presName="accentRepeatNode" presStyleLbl="solidFgAcc1" presStyleIdx="4" presStyleCnt="7" custScaleX="121650" custScaleY="120696"/>
      <dgm:spPr>
        <a:ln w="19050">
          <a:solidFill>
            <a:srgbClr val="680014"/>
          </a:solidFill>
        </a:ln>
      </dgm:spPr>
      <dgm:t>
        <a:bodyPr/>
        <a:lstStyle/>
        <a:p>
          <a:endParaRPr lang="ru-RU"/>
        </a:p>
      </dgm:t>
    </dgm:pt>
    <dgm:pt modelId="{6D29923B-58E3-4E3B-98C0-5559462679ED}" type="pres">
      <dgm:prSet presAssocID="{5A6E0D8F-34E7-449D-A72B-56340F3C7C55}" presName="text_6" presStyleLbl="node1" presStyleIdx="5" presStyleCnt="7">
        <dgm:presLayoutVars>
          <dgm:bulletEnabled val="1"/>
        </dgm:presLayoutVars>
      </dgm:prSet>
      <dgm:spPr>
        <a:xfrm>
          <a:off x="874326" y="4170959"/>
          <a:ext cx="8085604" cy="521212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82BB6F4C-3123-4239-B6B9-871A101E6BA2}" type="pres">
      <dgm:prSet presAssocID="{5A6E0D8F-34E7-449D-A72B-56340F3C7C55}" presName="accent_6" presStyleCnt="0"/>
      <dgm:spPr/>
      <dgm:t>
        <a:bodyPr/>
        <a:lstStyle/>
        <a:p>
          <a:endParaRPr lang="ru-RU"/>
        </a:p>
      </dgm:t>
    </dgm:pt>
    <dgm:pt modelId="{79868580-96F0-49F3-9B77-37F4CACD2791}" type="pres">
      <dgm:prSet presAssocID="{5A6E0D8F-34E7-449D-A72B-56340F3C7C55}" presName="accentRepeatNode" presStyleLbl="solidFgAcc1" presStyleIdx="5" presStyleCnt="7"/>
      <dgm:spPr>
        <a:solidFill>
          <a:srgbClr val="680014"/>
        </a:solidFill>
        <a:ln w="3810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06AB5B78-86F4-4429-94CF-83534F04D793}" type="pres">
      <dgm:prSet presAssocID="{09FCD5DE-B51A-4D06-9210-ACCC5552B346}" presName="text_7" presStyleLbl="node1" presStyleIdx="6" presStyleCnt="7">
        <dgm:presLayoutVars>
          <dgm:bulletEnabled val="1"/>
        </dgm:presLayoutVars>
      </dgm:prSet>
      <dgm:spPr>
        <a:xfrm>
          <a:off x="402322" y="4953236"/>
          <a:ext cx="8557609" cy="521212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4D53017C-A4CB-4D2A-BCD8-FEC41D85D1A6}" type="pres">
      <dgm:prSet presAssocID="{09FCD5DE-B51A-4D06-9210-ACCC5552B346}" presName="accent_7" presStyleCnt="0"/>
      <dgm:spPr/>
      <dgm:t>
        <a:bodyPr/>
        <a:lstStyle/>
        <a:p>
          <a:endParaRPr lang="ru-RU"/>
        </a:p>
      </dgm:t>
    </dgm:pt>
    <dgm:pt modelId="{58EAEE88-79B5-447E-83C8-196CA1809275}" type="pres">
      <dgm:prSet presAssocID="{09FCD5DE-B51A-4D06-9210-ACCC5552B346}" presName="accentRepeatNode" presStyleLbl="solidFgAcc1" presStyleIdx="6" presStyleCnt="7"/>
      <dgm:spPr>
        <a:ln w="19050">
          <a:solidFill>
            <a:srgbClr val="680014"/>
          </a:solidFill>
        </a:ln>
      </dgm:spPr>
      <dgm:t>
        <a:bodyPr/>
        <a:lstStyle/>
        <a:p>
          <a:endParaRPr lang="ru-RU"/>
        </a:p>
      </dgm:t>
    </dgm:pt>
  </dgm:ptLst>
  <dgm:cxnLst>
    <dgm:cxn modelId="{90F6B29A-4E90-4202-A311-64325BA8FA60}" srcId="{BC2BC0FA-AC29-44E3-BA9D-5AD6344D4FA9}" destId="{4BF9C941-E123-49DE-A708-58B88D40A90E}" srcOrd="0" destOrd="0" parTransId="{0166A262-7939-40DC-B3D5-EF025808DF9A}" sibTransId="{E7E957E5-A918-4F03-834F-7AED7F91550D}"/>
    <dgm:cxn modelId="{AD965E22-F7DF-45BB-9FC5-D6333B19D2F2}" srcId="{BC2BC0FA-AC29-44E3-BA9D-5AD6344D4FA9}" destId="{E33CE4DA-F08E-40E2-884B-215AA82A2688}" srcOrd="2" destOrd="0" parTransId="{944D0760-4BE2-4C9C-9F40-749A9E33613F}" sibTransId="{4963572B-38FD-410A-9276-C8398CA6FA4D}"/>
    <dgm:cxn modelId="{A1F97FDD-6259-4C8F-B583-8C1075ABD444}" type="presOf" srcId="{E7E957E5-A918-4F03-834F-7AED7F91550D}" destId="{D227B670-11ED-43FC-B7C3-C5FF748F724C}" srcOrd="0" destOrd="0" presId="urn:microsoft.com/office/officeart/2008/layout/VerticalCurvedList"/>
    <dgm:cxn modelId="{86C15E70-0A93-4780-BE0D-BC2C92FA324E}" srcId="{BC2BC0FA-AC29-44E3-BA9D-5AD6344D4FA9}" destId="{8CD01926-9E06-49AC-87E6-8D9DA63BD655}" srcOrd="4" destOrd="0" parTransId="{9FC24319-5BD4-4D8A-9634-AD4B7E05BACD}" sibTransId="{CA971D43-0119-478B-BF57-21F5D5BE968F}"/>
    <dgm:cxn modelId="{66DDC8FA-718C-46D6-A262-1DA2A9811B9C}" type="presOf" srcId="{E33CE4DA-F08E-40E2-884B-215AA82A2688}" destId="{7B6F27F3-CC79-4935-9FAB-D55A2C26C11E}" srcOrd="0" destOrd="0" presId="urn:microsoft.com/office/officeart/2008/layout/VerticalCurvedList"/>
    <dgm:cxn modelId="{34ED038E-EE80-41AA-8EB1-918CB5B88730}" srcId="{BC2BC0FA-AC29-44E3-BA9D-5AD6344D4FA9}" destId="{35B17F5A-277D-4A15-9AEA-DA0564A11501}" srcOrd="3" destOrd="0" parTransId="{63157A5F-7173-44EB-9868-397E2D50C530}" sibTransId="{FF2D371C-4ADD-49A3-8803-E2EBB49AE933}"/>
    <dgm:cxn modelId="{87B35317-E91F-4109-8AA8-5F4D7722AA9E}" srcId="{BC2BC0FA-AC29-44E3-BA9D-5AD6344D4FA9}" destId="{09FCD5DE-B51A-4D06-9210-ACCC5552B346}" srcOrd="6" destOrd="0" parTransId="{C849987E-B3C1-4FB3-A3C1-613E725D7515}" sibTransId="{2B02CDE4-79CD-4569-A6A9-0F74176707A2}"/>
    <dgm:cxn modelId="{0429FA08-5659-42F3-AC01-6E82DC908315}" type="presOf" srcId="{35B17F5A-277D-4A15-9AEA-DA0564A11501}" destId="{03E4C56D-7C25-4E5A-A640-A88DCE04FC13}" srcOrd="0" destOrd="0" presId="urn:microsoft.com/office/officeart/2008/layout/VerticalCurvedList"/>
    <dgm:cxn modelId="{15ECA63E-0CB9-4790-9DE2-E8CB21CC6EDA}" type="presOf" srcId="{8CD01926-9E06-49AC-87E6-8D9DA63BD655}" destId="{A377436C-1048-467F-A499-5F40D71CD75D}" srcOrd="0" destOrd="0" presId="urn:microsoft.com/office/officeart/2008/layout/VerticalCurvedList"/>
    <dgm:cxn modelId="{541EE047-9CE8-4F40-AD96-19C536AF0B9B}" type="presOf" srcId="{4BF9C941-E123-49DE-A708-58B88D40A90E}" destId="{57EDEA2D-6344-4C3A-AB47-DDD20E660837}" srcOrd="0" destOrd="0" presId="urn:microsoft.com/office/officeart/2008/layout/VerticalCurvedList"/>
    <dgm:cxn modelId="{1D75910F-CA1B-46A0-B7B3-1258495292F7}" type="presOf" srcId="{5A6E0D8F-34E7-449D-A72B-56340F3C7C55}" destId="{6D29923B-58E3-4E3B-98C0-5559462679ED}" srcOrd="0" destOrd="0" presId="urn:microsoft.com/office/officeart/2008/layout/VerticalCurvedList"/>
    <dgm:cxn modelId="{29CC8B26-E683-4C40-890B-89AC6C4E6414}" srcId="{BC2BC0FA-AC29-44E3-BA9D-5AD6344D4FA9}" destId="{64EECE96-14BF-4704-BE84-E532683B49C1}" srcOrd="1" destOrd="0" parTransId="{44A3A4B6-C19D-4DB6-8D81-AD3F46D67F78}" sibTransId="{9EA6DE4F-AF8B-4973-AF5E-2AF9BCEBE63D}"/>
    <dgm:cxn modelId="{12D0DAAA-A823-4FC1-92F6-DD273E7740C7}" type="presOf" srcId="{09FCD5DE-B51A-4D06-9210-ACCC5552B346}" destId="{06AB5B78-86F4-4429-94CF-83534F04D793}" srcOrd="0" destOrd="0" presId="urn:microsoft.com/office/officeart/2008/layout/VerticalCurvedList"/>
    <dgm:cxn modelId="{7F41F2CD-C362-41C6-9787-94598C87FE14}" type="presOf" srcId="{64EECE96-14BF-4704-BE84-E532683B49C1}" destId="{8BFB4F7B-FD07-4F7B-99E4-6E3446C8314F}" srcOrd="0" destOrd="0" presId="urn:microsoft.com/office/officeart/2008/layout/VerticalCurvedList"/>
    <dgm:cxn modelId="{CC83DA36-2F74-46CE-979B-9AA8CF4647EB}" srcId="{BC2BC0FA-AC29-44E3-BA9D-5AD6344D4FA9}" destId="{5A6E0D8F-34E7-449D-A72B-56340F3C7C55}" srcOrd="5" destOrd="0" parTransId="{CE1441DA-1EE9-47B3-B4BD-8A59A9436C7E}" sibTransId="{5508BF54-BCA3-4646-9FD7-053167228E3B}"/>
    <dgm:cxn modelId="{87B8B3F9-8944-49D1-AB65-1994F514D06E}" type="presOf" srcId="{BC2BC0FA-AC29-44E3-BA9D-5AD6344D4FA9}" destId="{4A3E632F-CE89-4AE5-B4E8-22429D48ECCD}" srcOrd="0" destOrd="0" presId="urn:microsoft.com/office/officeart/2008/layout/VerticalCurvedList"/>
    <dgm:cxn modelId="{1FDC5C11-F3C1-4CF8-A238-6B5FB74B144B}" type="presParOf" srcId="{4A3E632F-CE89-4AE5-B4E8-22429D48ECCD}" destId="{36993E99-1C88-4060-A3BE-042B58FE2551}" srcOrd="0" destOrd="0" presId="urn:microsoft.com/office/officeart/2008/layout/VerticalCurvedList"/>
    <dgm:cxn modelId="{1FD9DB1A-10D1-4343-89DE-64E3DB5ACD61}" type="presParOf" srcId="{36993E99-1C88-4060-A3BE-042B58FE2551}" destId="{8103AA39-52C2-447A-BBF9-9271AF7BDF45}" srcOrd="0" destOrd="0" presId="urn:microsoft.com/office/officeart/2008/layout/VerticalCurvedList"/>
    <dgm:cxn modelId="{00D42679-3336-4E26-BC7F-A109FCA235E5}" type="presParOf" srcId="{8103AA39-52C2-447A-BBF9-9271AF7BDF45}" destId="{AF672DDB-1409-4845-BE1E-34E4D5FAEFFF}" srcOrd="0" destOrd="0" presId="urn:microsoft.com/office/officeart/2008/layout/VerticalCurvedList"/>
    <dgm:cxn modelId="{84371CB7-792C-4DFC-9186-55435B81A2CC}" type="presParOf" srcId="{8103AA39-52C2-447A-BBF9-9271AF7BDF45}" destId="{D227B670-11ED-43FC-B7C3-C5FF748F724C}" srcOrd="1" destOrd="0" presId="urn:microsoft.com/office/officeart/2008/layout/VerticalCurvedList"/>
    <dgm:cxn modelId="{EDDBEA3F-6CEB-404D-B6E9-353B19F1E7CD}" type="presParOf" srcId="{8103AA39-52C2-447A-BBF9-9271AF7BDF45}" destId="{0F0A595C-5FB5-4EEF-BF25-3583D4B82A97}" srcOrd="2" destOrd="0" presId="urn:microsoft.com/office/officeart/2008/layout/VerticalCurvedList"/>
    <dgm:cxn modelId="{5D17EF31-492C-49FD-970F-47531AD65556}" type="presParOf" srcId="{8103AA39-52C2-447A-BBF9-9271AF7BDF45}" destId="{D7079A1A-8A58-45F2-9754-09791DEFD1A2}" srcOrd="3" destOrd="0" presId="urn:microsoft.com/office/officeart/2008/layout/VerticalCurvedList"/>
    <dgm:cxn modelId="{F791AA7A-0438-41E7-8C88-B44000F74D98}" type="presParOf" srcId="{36993E99-1C88-4060-A3BE-042B58FE2551}" destId="{57EDEA2D-6344-4C3A-AB47-DDD20E660837}" srcOrd="1" destOrd="0" presId="urn:microsoft.com/office/officeart/2008/layout/VerticalCurvedList"/>
    <dgm:cxn modelId="{282F44B0-F8EA-428B-A7FE-64C3520BDA47}" type="presParOf" srcId="{36993E99-1C88-4060-A3BE-042B58FE2551}" destId="{BAF31FD0-E37B-46B5-BE41-EEA15ABEA412}" srcOrd="2" destOrd="0" presId="urn:microsoft.com/office/officeart/2008/layout/VerticalCurvedList"/>
    <dgm:cxn modelId="{CE0E7634-7B1B-46F4-8933-47311FB1E439}" type="presParOf" srcId="{BAF31FD0-E37B-46B5-BE41-EEA15ABEA412}" destId="{5CA8A86A-42AB-4555-90DE-3D69DA1676AA}" srcOrd="0" destOrd="0" presId="urn:microsoft.com/office/officeart/2008/layout/VerticalCurvedList"/>
    <dgm:cxn modelId="{EB66BF84-C1F7-4A29-81B8-C6059196A40C}" type="presParOf" srcId="{36993E99-1C88-4060-A3BE-042B58FE2551}" destId="{8BFB4F7B-FD07-4F7B-99E4-6E3446C8314F}" srcOrd="3" destOrd="0" presId="urn:microsoft.com/office/officeart/2008/layout/VerticalCurvedList"/>
    <dgm:cxn modelId="{5ED27578-8208-4965-B44B-A90DBCB671F0}" type="presParOf" srcId="{36993E99-1C88-4060-A3BE-042B58FE2551}" destId="{00330260-43FA-4FE1-8BA6-2567AEC9A464}" srcOrd="4" destOrd="0" presId="urn:microsoft.com/office/officeart/2008/layout/VerticalCurvedList"/>
    <dgm:cxn modelId="{3CA086DE-C017-4073-A5EE-CC5B87BBDDCE}" type="presParOf" srcId="{00330260-43FA-4FE1-8BA6-2567AEC9A464}" destId="{4B1F910A-61B8-4C54-99E9-A256CF2CF8CA}" srcOrd="0" destOrd="0" presId="urn:microsoft.com/office/officeart/2008/layout/VerticalCurvedList"/>
    <dgm:cxn modelId="{F5BCF0FE-766E-4925-915A-676983BB7B8F}" type="presParOf" srcId="{36993E99-1C88-4060-A3BE-042B58FE2551}" destId="{7B6F27F3-CC79-4935-9FAB-D55A2C26C11E}" srcOrd="5" destOrd="0" presId="urn:microsoft.com/office/officeart/2008/layout/VerticalCurvedList"/>
    <dgm:cxn modelId="{871446FF-75B6-45AF-94F7-CE2E9B7B8817}" type="presParOf" srcId="{36993E99-1C88-4060-A3BE-042B58FE2551}" destId="{A58794F0-369B-415F-B770-192417CC1870}" srcOrd="6" destOrd="0" presId="urn:microsoft.com/office/officeart/2008/layout/VerticalCurvedList"/>
    <dgm:cxn modelId="{5E6482B0-D504-435C-9666-5D4B2CA796B4}" type="presParOf" srcId="{A58794F0-369B-415F-B770-192417CC1870}" destId="{B38FBB6D-D5EA-416E-924B-82DFAFE92D65}" srcOrd="0" destOrd="0" presId="urn:microsoft.com/office/officeart/2008/layout/VerticalCurvedList"/>
    <dgm:cxn modelId="{7FA72255-D863-485B-8A3E-6F5E09D02820}" type="presParOf" srcId="{36993E99-1C88-4060-A3BE-042B58FE2551}" destId="{03E4C56D-7C25-4E5A-A640-A88DCE04FC13}" srcOrd="7" destOrd="0" presId="urn:microsoft.com/office/officeart/2008/layout/VerticalCurvedList"/>
    <dgm:cxn modelId="{2EB0BA15-B6D9-48C6-A077-7EDD39C0D5D7}" type="presParOf" srcId="{36993E99-1C88-4060-A3BE-042B58FE2551}" destId="{A3E39B08-2A2B-4840-906B-A4D87ED406F1}" srcOrd="8" destOrd="0" presId="urn:microsoft.com/office/officeart/2008/layout/VerticalCurvedList"/>
    <dgm:cxn modelId="{682ECBB6-1D20-46B8-9876-055D61C0F8B8}" type="presParOf" srcId="{A3E39B08-2A2B-4840-906B-A4D87ED406F1}" destId="{AF5A88E3-AE7F-467F-833E-CFC87DF56FAC}" srcOrd="0" destOrd="0" presId="urn:microsoft.com/office/officeart/2008/layout/VerticalCurvedList"/>
    <dgm:cxn modelId="{BA2F777C-407A-4862-95E9-4A37F98E34A2}" type="presParOf" srcId="{36993E99-1C88-4060-A3BE-042B58FE2551}" destId="{A377436C-1048-467F-A499-5F40D71CD75D}" srcOrd="9" destOrd="0" presId="urn:microsoft.com/office/officeart/2008/layout/VerticalCurvedList"/>
    <dgm:cxn modelId="{94A2C01D-ECFE-4BFE-979F-75079F47694E}" type="presParOf" srcId="{36993E99-1C88-4060-A3BE-042B58FE2551}" destId="{EA22CE93-8BD8-458A-B3C3-649F48E35FB4}" srcOrd="10" destOrd="0" presId="urn:microsoft.com/office/officeart/2008/layout/VerticalCurvedList"/>
    <dgm:cxn modelId="{2480E0CA-430F-4524-8C5A-A73E1613F15D}" type="presParOf" srcId="{EA22CE93-8BD8-458A-B3C3-649F48E35FB4}" destId="{471FB19C-7C8E-4381-A9AE-D9888E4EEC62}" srcOrd="0" destOrd="0" presId="urn:microsoft.com/office/officeart/2008/layout/VerticalCurvedList"/>
    <dgm:cxn modelId="{A964451C-9DB8-45DB-A34F-FCD950AA292A}" type="presParOf" srcId="{36993E99-1C88-4060-A3BE-042B58FE2551}" destId="{6D29923B-58E3-4E3B-98C0-5559462679ED}" srcOrd="11" destOrd="0" presId="urn:microsoft.com/office/officeart/2008/layout/VerticalCurvedList"/>
    <dgm:cxn modelId="{EDAD95E8-4E86-4B5F-8AD3-3D6D2D1A00F1}" type="presParOf" srcId="{36993E99-1C88-4060-A3BE-042B58FE2551}" destId="{82BB6F4C-3123-4239-B6B9-871A101E6BA2}" srcOrd="12" destOrd="0" presId="urn:microsoft.com/office/officeart/2008/layout/VerticalCurvedList"/>
    <dgm:cxn modelId="{3D8155ED-FECF-40F3-B770-1AA35038E917}" type="presParOf" srcId="{82BB6F4C-3123-4239-B6B9-871A101E6BA2}" destId="{79868580-96F0-49F3-9B77-37F4CACD2791}" srcOrd="0" destOrd="0" presId="urn:microsoft.com/office/officeart/2008/layout/VerticalCurvedList"/>
    <dgm:cxn modelId="{5785FCC8-3C89-4FBE-B0A5-1763CEBCD436}" type="presParOf" srcId="{36993E99-1C88-4060-A3BE-042B58FE2551}" destId="{06AB5B78-86F4-4429-94CF-83534F04D793}" srcOrd="13" destOrd="0" presId="urn:microsoft.com/office/officeart/2008/layout/VerticalCurvedList"/>
    <dgm:cxn modelId="{57BA3B28-DF30-4F1D-8C85-6CF6E486DD81}" type="presParOf" srcId="{36993E99-1C88-4060-A3BE-042B58FE2551}" destId="{4D53017C-A4CB-4D2A-BCD8-FEC41D85D1A6}" srcOrd="14" destOrd="0" presId="urn:microsoft.com/office/officeart/2008/layout/VerticalCurvedList"/>
    <dgm:cxn modelId="{4E966595-2369-4B53-BABD-B77E45F37810}" type="presParOf" srcId="{4D53017C-A4CB-4D2A-BCD8-FEC41D85D1A6}" destId="{58EAEE88-79B5-447E-83C8-196CA1809275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C2BC0FA-AC29-44E3-BA9D-5AD6344D4FA9}" type="doc">
      <dgm:prSet loTypeId="urn:microsoft.com/office/officeart/2008/layout/VerticalCurvedList" loCatId="list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BF9C941-E123-49DE-A708-58B88D40A90E}">
      <dgm:prSet custT="1"/>
      <dgm:spPr>
        <a:solidFill>
          <a:schemeClr val="bg1"/>
        </a:solidFill>
        <a:ln w="28575">
          <a:solidFill>
            <a:srgbClr val="820000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      </a:t>
          </a:r>
          <a:r>
            <a:rPr lang="ru-RU" sz="2200" b="1" kern="1200" dirty="0" smtClean="0">
              <a:solidFill>
                <a:srgbClr val="FF0000"/>
              </a:solidFill>
              <a:latin typeface="Arial Black" pitchFamily="34" charset="0"/>
            </a:rPr>
            <a:t>ГИБКАЯ АРХИТЕКТУРА </a:t>
          </a:r>
          <a:r>
            <a:rPr lang="ru-RU" sz="22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УЧЕБНОГО ПРОСТРАНСТВА</a:t>
          </a:r>
          <a:endParaRPr lang="ru-RU" sz="22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0166A262-7939-40DC-B3D5-EF025808DF9A}" type="parTrans" cxnId="{90F6B29A-4E90-4202-A311-64325BA8FA60}">
      <dgm:prSet/>
      <dgm:spPr/>
      <dgm:t>
        <a:bodyPr/>
        <a:lstStyle/>
        <a:p>
          <a:endParaRPr lang="ru-RU" sz="2000"/>
        </a:p>
      </dgm:t>
    </dgm:pt>
    <dgm:pt modelId="{E7E957E5-A918-4F03-834F-7AED7F91550D}" type="sibTrans" cxnId="{90F6B29A-4E90-4202-A311-64325BA8FA60}">
      <dgm:prSet/>
      <dgm:spPr/>
      <dgm:t>
        <a:bodyPr/>
        <a:lstStyle/>
        <a:p>
          <a:endParaRPr lang="ru-RU" sz="2000"/>
        </a:p>
      </dgm:t>
    </dgm:pt>
    <dgm:pt modelId="{35B17F5A-277D-4A15-9AEA-DA0564A11501}">
      <dgm:prSet custT="1"/>
      <dgm:spPr>
        <a:solidFill>
          <a:srgbClr val="680014"/>
        </a:solidFill>
        <a:ln w="28575">
          <a:solidFill>
            <a:srgbClr val="820000"/>
          </a:solidFill>
        </a:ln>
      </dgm:spPr>
      <dgm:t>
        <a:bodyPr/>
        <a:lstStyle/>
        <a:p>
          <a:pPr algn="l" rtl="0"/>
          <a:r>
            <a:rPr lang="ru-RU" sz="1800" b="1" dirty="0" smtClean="0">
              <a:solidFill>
                <a:srgbClr val="FFFFFF"/>
              </a:solidFill>
              <a:latin typeface="Arial Black" pitchFamily="34" charset="0"/>
            </a:rPr>
            <a:t>СОЗДАНИЕ ЛЕГКО-ТРАНСФОРМИРУЕМЫХ «УМНЫХ КОМНАТ», ПОДДЕРЖИВАЮЩИХ ПРОВЕДЕНИЕ ВЕБ-КОНФЕРЕНЦИЙ И ДРУГИЕ МЕТОДЫ УДАЛЕННОЙ КОММУНИКАЦИИ </a:t>
          </a:r>
          <a:endParaRPr lang="ru-RU" sz="1800" b="1" dirty="0">
            <a:solidFill>
              <a:srgbClr val="FFFFFF"/>
            </a:solidFill>
            <a:latin typeface="Arial Black" pitchFamily="34" charset="0"/>
          </a:endParaRPr>
        </a:p>
      </dgm:t>
    </dgm:pt>
    <dgm:pt modelId="{63157A5F-7173-44EB-9868-397E2D50C530}" type="parTrans" cxnId="{34ED038E-EE80-41AA-8EB1-918CB5B88730}">
      <dgm:prSet/>
      <dgm:spPr/>
      <dgm:t>
        <a:bodyPr/>
        <a:lstStyle/>
        <a:p>
          <a:endParaRPr lang="ru-RU" sz="2000"/>
        </a:p>
      </dgm:t>
    </dgm:pt>
    <dgm:pt modelId="{FF2D371C-4ADD-49A3-8803-E2EBB49AE933}" type="sibTrans" cxnId="{34ED038E-EE80-41AA-8EB1-918CB5B88730}">
      <dgm:prSet/>
      <dgm:spPr/>
      <dgm:t>
        <a:bodyPr/>
        <a:lstStyle/>
        <a:p>
          <a:endParaRPr lang="ru-RU" sz="2000"/>
        </a:p>
      </dgm:t>
    </dgm:pt>
    <dgm:pt modelId="{8CD01926-9E06-49AC-87E6-8D9DA63BD655}">
      <dgm:prSet custT="1"/>
      <dgm:spPr>
        <a:solidFill>
          <a:schemeClr val="bg1"/>
        </a:solidFill>
        <a:ln w="28575">
          <a:solidFill>
            <a:srgbClr val="820000"/>
          </a:solidFill>
        </a:ln>
      </dgm:spPr>
      <dgm:t>
        <a:bodyPr/>
        <a:lstStyle/>
        <a:p>
          <a:pPr algn="l" rtl="0"/>
          <a:r>
            <a:rPr lang="ru-RU" sz="1800" b="1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РАЗВИТИЕ </a:t>
          </a:r>
          <a:r>
            <a:rPr lang="ru-RU" sz="1800" b="1" dirty="0" smtClean="0">
              <a:solidFill>
                <a:srgbClr val="FF0000"/>
              </a:solidFill>
              <a:latin typeface="Arial Black" pitchFamily="34" charset="0"/>
            </a:rPr>
            <a:t>ВИРТУАЛЬНЫХ ОБРАЗОВАТЕЛЬНЫХ ПРОСТРАНСТВ</a:t>
          </a:r>
          <a:r>
            <a:rPr lang="ru-RU" sz="1800" b="1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(ВИРТУАЛЬНЫЕ МУЗЕИ, ВИРТУАЛЬНЫЕ АУДИТОРИИ И Т.П.)</a:t>
          </a:r>
          <a:endParaRPr lang="ru-RU" sz="1800" b="1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9FC24319-5BD4-4D8A-9634-AD4B7E05BACD}" type="parTrans" cxnId="{86C15E70-0A93-4780-BE0D-BC2C92FA324E}">
      <dgm:prSet/>
      <dgm:spPr/>
      <dgm:t>
        <a:bodyPr/>
        <a:lstStyle/>
        <a:p>
          <a:endParaRPr lang="ru-RU" sz="2000"/>
        </a:p>
      </dgm:t>
    </dgm:pt>
    <dgm:pt modelId="{CA971D43-0119-478B-BF57-21F5D5BE968F}" type="sibTrans" cxnId="{86C15E70-0A93-4780-BE0D-BC2C92FA324E}">
      <dgm:prSet/>
      <dgm:spPr/>
      <dgm:t>
        <a:bodyPr/>
        <a:lstStyle/>
        <a:p>
          <a:endParaRPr lang="ru-RU" sz="2000"/>
        </a:p>
      </dgm:t>
    </dgm:pt>
    <dgm:pt modelId="{4A3E632F-CE89-4AE5-B4E8-22429D48ECCD}" type="pres">
      <dgm:prSet presAssocID="{BC2BC0FA-AC29-44E3-BA9D-5AD6344D4F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6993E99-1C88-4060-A3BE-042B58FE2551}" type="pres">
      <dgm:prSet presAssocID="{BC2BC0FA-AC29-44E3-BA9D-5AD6344D4FA9}" presName="Name1" presStyleCnt="0"/>
      <dgm:spPr/>
    </dgm:pt>
    <dgm:pt modelId="{8103AA39-52C2-447A-BBF9-9271AF7BDF45}" type="pres">
      <dgm:prSet presAssocID="{BC2BC0FA-AC29-44E3-BA9D-5AD6344D4FA9}" presName="cycle" presStyleCnt="0"/>
      <dgm:spPr/>
    </dgm:pt>
    <dgm:pt modelId="{AF672DDB-1409-4845-BE1E-34E4D5FAEFFF}" type="pres">
      <dgm:prSet presAssocID="{BC2BC0FA-AC29-44E3-BA9D-5AD6344D4FA9}" presName="srcNode" presStyleLbl="node1" presStyleIdx="0" presStyleCnt="3"/>
      <dgm:spPr/>
    </dgm:pt>
    <dgm:pt modelId="{D227B670-11ED-43FC-B7C3-C5FF748F724C}" type="pres">
      <dgm:prSet presAssocID="{BC2BC0FA-AC29-44E3-BA9D-5AD6344D4FA9}" presName="conn" presStyleLbl="parChTrans1D2" presStyleIdx="0" presStyleCnt="1"/>
      <dgm:spPr/>
      <dgm:t>
        <a:bodyPr/>
        <a:lstStyle/>
        <a:p>
          <a:endParaRPr lang="ru-RU"/>
        </a:p>
      </dgm:t>
    </dgm:pt>
    <dgm:pt modelId="{0F0A595C-5FB5-4EEF-BF25-3583D4B82A97}" type="pres">
      <dgm:prSet presAssocID="{BC2BC0FA-AC29-44E3-BA9D-5AD6344D4FA9}" presName="extraNode" presStyleLbl="node1" presStyleIdx="0" presStyleCnt="3"/>
      <dgm:spPr/>
    </dgm:pt>
    <dgm:pt modelId="{D7079A1A-8A58-45F2-9754-09791DEFD1A2}" type="pres">
      <dgm:prSet presAssocID="{BC2BC0FA-AC29-44E3-BA9D-5AD6344D4FA9}" presName="dstNode" presStyleLbl="node1" presStyleIdx="0" presStyleCnt="3"/>
      <dgm:spPr/>
    </dgm:pt>
    <dgm:pt modelId="{57EDEA2D-6344-4C3A-AB47-DDD20E660837}" type="pres">
      <dgm:prSet presAssocID="{4BF9C941-E123-49DE-A708-58B88D40A90E}" presName="text_1" presStyleLbl="node1" presStyleIdx="0" presStyleCnt="3" custScaleX="84794" custScaleY="106471">
        <dgm:presLayoutVars>
          <dgm:bulletEnabled val="1"/>
        </dgm:presLayoutVars>
      </dgm:prSet>
      <dgm:spPr>
        <a:xfrm>
          <a:off x="402322" y="243857"/>
          <a:ext cx="8557609" cy="55493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AF31FD0-E37B-46B5-BE41-EEA15ABEA412}" type="pres">
      <dgm:prSet presAssocID="{4BF9C941-E123-49DE-A708-58B88D40A90E}" presName="accent_1" presStyleCnt="0"/>
      <dgm:spPr/>
    </dgm:pt>
    <dgm:pt modelId="{5CA8A86A-42AB-4555-90DE-3D69DA1676AA}" type="pres">
      <dgm:prSet presAssocID="{4BF9C941-E123-49DE-A708-58B88D40A90E}" presName="accentRepeatNode" presStyleLbl="solidFgAcc1" presStyleIdx="0" presStyleCnt="3" custScaleX="155581" custScaleY="136524" custLinFactNeighborX="20018" custLinFactNeighborY="-3640"/>
      <dgm:spPr>
        <a:blipFill rotWithShape="0">
          <a:blip xmlns:r="http://schemas.openxmlformats.org/officeDocument/2006/relationships" r:embed="rId1"/>
          <a:srcRect/>
          <a:stretch>
            <a:fillRect l="-5000" r="-5000"/>
          </a:stretch>
        </a:blipFill>
        <a:ln w="5715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1CB83215-88C2-4248-95F0-0D8610704C3C}" type="pres">
      <dgm:prSet presAssocID="{35B17F5A-277D-4A15-9AEA-DA0564A11501}" presName="text_2" presStyleLbl="node1" presStyleIdx="1" presStyleCnt="3" custScaleX="87705" custLinFactNeighborX="-1491" custLinFactNeighborY="-16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64872-B135-4045-8BE4-818ED7989FA9}" type="pres">
      <dgm:prSet presAssocID="{35B17F5A-277D-4A15-9AEA-DA0564A11501}" presName="accent_2" presStyleCnt="0"/>
      <dgm:spPr/>
    </dgm:pt>
    <dgm:pt modelId="{AF5A88E3-AE7F-467F-833E-CFC87DF56FAC}" type="pres">
      <dgm:prSet presAssocID="{35B17F5A-277D-4A15-9AEA-DA0564A11501}" presName="accentRepeatNode" presStyleLbl="solidFgAcc1" presStyleIdx="1" presStyleCnt="3" custScaleX="108879" custScaleY="100860" custLinFactNeighborX="2937" custLinFactNeighborY="-8975"/>
      <dgm:spPr>
        <a:blipFill rotWithShape="0">
          <a:blip xmlns:r="http://schemas.openxmlformats.org/officeDocument/2006/relationships" r:embed="rId2"/>
          <a:srcRect/>
          <a:stretch>
            <a:fillRect l="-2000" r="-2000"/>
          </a:stretch>
        </a:blipFill>
        <a:ln w="5715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00C1CC01-B148-4331-A42A-F7B6E5783D7E}" type="pres">
      <dgm:prSet presAssocID="{8CD01926-9E06-49AC-87E6-8D9DA63BD655}" presName="text_3" presStyleLbl="node1" presStyleIdx="2" presStyleCnt="3" custScaleX="88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E5BF0-779E-4278-BB86-55F1E7BB6B1F}" type="pres">
      <dgm:prSet presAssocID="{8CD01926-9E06-49AC-87E6-8D9DA63BD655}" presName="accent_3" presStyleCnt="0"/>
      <dgm:spPr/>
    </dgm:pt>
    <dgm:pt modelId="{471FB19C-7C8E-4381-A9AE-D9888E4EEC62}" type="pres">
      <dgm:prSet presAssocID="{8CD01926-9E06-49AC-87E6-8D9DA63BD655}" presName="accentRepeatNode" presStyleLbl="solidFgAcc1" presStyleIdx="2" presStyleCnt="3" custScaleX="164776" custScaleY="167432" custLinFactNeighborX="15867" custLinFactNeighborY="544"/>
      <dgm:spPr>
        <a:blipFill rotWithShape="0">
          <a:blip xmlns:r="http://schemas.openxmlformats.org/officeDocument/2006/relationships" r:embed="rId3"/>
          <a:srcRect/>
          <a:stretch>
            <a:fillRect l="-37000" r="-37000"/>
          </a:stretch>
        </a:blipFill>
        <a:ln w="5715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</dgm:ptLst>
  <dgm:cxnLst>
    <dgm:cxn modelId="{86C15E70-0A93-4780-BE0D-BC2C92FA324E}" srcId="{BC2BC0FA-AC29-44E3-BA9D-5AD6344D4FA9}" destId="{8CD01926-9E06-49AC-87E6-8D9DA63BD655}" srcOrd="2" destOrd="0" parTransId="{9FC24319-5BD4-4D8A-9634-AD4B7E05BACD}" sibTransId="{CA971D43-0119-478B-BF57-21F5D5BE968F}"/>
    <dgm:cxn modelId="{90F6B29A-4E90-4202-A311-64325BA8FA60}" srcId="{BC2BC0FA-AC29-44E3-BA9D-5AD6344D4FA9}" destId="{4BF9C941-E123-49DE-A708-58B88D40A90E}" srcOrd="0" destOrd="0" parTransId="{0166A262-7939-40DC-B3D5-EF025808DF9A}" sibTransId="{E7E957E5-A918-4F03-834F-7AED7F91550D}"/>
    <dgm:cxn modelId="{541EE047-9CE8-4F40-AD96-19C536AF0B9B}" type="presOf" srcId="{4BF9C941-E123-49DE-A708-58B88D40A90E}" destId="{57EDEA2D-6344-4C3A-AB47-DDD20E660837}" srcOrd="0" destOrd="0" presId="urn:microsoft.com/office/officeart/2008/layout/VerticalCurvedList"/>
    <dgm:cxn modelId="{A1F97FDD-6259-4C8F-B583-8C1075ABD444}" type="presOf" srcId="{E7E957E5-A918-4F03-834F-7AED7F91550D}" destId="{D227B670-11ED-43FC-B7C3-C5FF748F724C}" srcOrd="0" destOrd="0" presId="urn:microsoft.com/office/officeart/2008/layout/VerticalCurvedList"/>
    <dgm:cxn modelId="{87B8B3F9-8944-49D1-AB65-1994F514D06E}" type="presOf" srcId="{BC2BC0FA-AC29-44E3-BA9D-5AD6344D4FA9}" destId="{4A3E632F-CE89-4AE5-B4E8-22429D48ECCD}" srcOrd="0" destOrd="0" presId="urn:microsoft.com/office/officeart/2008/layout/VerticalCurvedList"/>
    <dgm:cxn modelId="{34ED038E-EE80-41AA-8EB1-918CB5B88730}" srcId="{BC2BC0FA-AC29-44E3-BA9D-5AD6344D4FA9}" destId="{35B17F5A-277D-4A15-9AEA-DA0564A11501}" srcOrd="1" destOrd="0" parTransId="{63157A5F-7173-44EB-9868-397E2D50C530}" sibTransId="{FF2D371C-4ADD-49A3-8803-E2EBB49AE933}"/>
    <dgm:cxn modelId="{0CD04B53-F8B3-4873-80CF-B068A6C8B7EA}" type="presOf" srcId="{8CD01926-9E06-49AC-87E6-8D9DA63BD655}" destId="{00C1CC01-B148-4331-A42A-F7B6E5783D7E}" srcOrd="0" destOrd="0" presId="urn:microsoft.com/office/officeart/2008/layout/VerticalCurvedList"/>
    <dgm:cxn modelId="{008F9232-6474-4729-952F-B7FAAB607172}" type="presOf" srcId="{35B17F5A-277D-4A15-9AEA-DA0564A11501}" destId="{1CB83215-88C2-4248-95F0-0D8610704C3C}" srcOrd="0" destOrd="0" presId="urn:microsoft.com/office/officeart/2008/layout/VerticalCurvedList"/>
    <dgm:cxn modelId="{1FDC5C11-F3C1-4CF8-A238-6B5FB74B144B}" type="presParOf" srcId="{4A3E632F-CE89-4AE5-B4E8-22429D48ECCD}" destId="{36993E99-1C88-4060-A3BE-042B58FE2551}" srcOrd="0" destOrd="0" presId="urn:microsoft.com/office/officeart/2008/layout/VerticalCurvedList"/>
    <dgm:cxn modelId="{1FD9DB1A-10D1-4343-89DE-64E3DB5ACD61}" type="presParOf" srcId="{36993E99-1C88-4060-A3BE-042B58FE2551}" destId="{8103AA39-52C2-447A-BBF9-9271AF7BDF45}" srcOrd="0" destOrd="0" presId="urn:microsoft.com/office/officeart/2008/layout/VerticalCurvedList"/>
    <dgm:cxn modelId="{00D42679-3336-4E26-BC7F-A109FCA235E5}" type="presParOf" srcId="{8103AA39-52C2-447A-BBF9-9271AF7BDF45}" destId="{AF672DDB-1409-4845-BE1E-34E4D5FAEFFF}" srcOrd="0" destOrd="0" presId="urn:microsoft.com/office/officeart/2008/layout/VerticalCurvedList"/>
    <dgm:cxn modelId="{84371CB7-792C-4DFC-9186-55435B81A2CC}" type="presParOf" srcId="{8103AA39-52C2-447A-BBF9-9271AF7BDF45}" destId="{D227B670-11ED-43FC-B7C3-C5FF748F724C}" srcOrd="1" destOrd="0" presId="urn:microsoft.com/office/officeart/2008/layout/VerticalCurvedList"/>
    <dgm:cxn modelId="{EDDBEA3F-6CEB-404D-B6E9-353B19F1E7CD}" type="presParOf" srcId="{8103AA39-52C2-447A-BBF9-9271AF7BDF45}" destId="{0F0A595C-5FB5-4EEF-BF25-3583D4B82A97}" srcOrd="2" destOrd="0" presId="urn:microsoft.com/office/officeart/2008/layout/VerticalCurvedList"/>
    <dgm:cxn modelId="{5D17EF31-492C-49FD-970F-47531AD65556}" type="presParOf" srcId="{8103AA39-52C2-447A-BBF9-9271AF7BDF45}" destId="{D7079A1A-8A58-45F2-9754-09791DEFD1A2}" srcOrd="3" destOrd="0" presId="urn:microsoft.com/office/officeart/2008/layout/VerticalCurvedList"/>
    <dgm:cxn modelId="{F791AA7A-0438-41E7-8C88-B44000F74D98}" type="presParOf" srcId="{36993E99-1C88-4060-A3BE-042B58FE2551}" destId="{57EDEA2D-6344-4C3A-AB47-DDD20E660837}" srcOrd="1" destOrd="0" presId="urn:microsoft.com/office/officeart/2008/layout/VerticalCurvedList"/>
    <dgm:cxn modelId="{282F44B0-F8EA-428B-A7FE-64C3520BDA47}" type="presParOf" srcId="{36993E99-1C88-4060-A3BE-042B58FE2551}" destId="{BAF31FD0-E37B-46B5-BE41-EEA15ABEA412}" srcOrd="2" destOrd="0" presId="urn:microsoft.com/office/officeart/2008/layout/VerticalCurvedList"/>
    <dgm:cxn modelId="{CE0E7634-7B1B-46F4-8933-47311FB1E439}" type="presParOf" srcId="{BAF31FD0-E37B-46B5-BE41-EEA15ABEA412}" destId="{5CA8A86A-42AB-4555-90DE-3D69DA1676AA}" srcOrd="0" destOrd="0" presId="urn:microsoft.com/office/officeart/2008/layout/VerticalCurvedList"/>
    <dgm:cxn modelId="{76CF8F03-ED13-4082-9C19-FAACDAB02227}" type="presParOf" srcId="{36993E99-1C88-4060-A3BE-042B58FE2551}" destId="{1CB83215-88C2-4248-95F0-0D8610704C3C}" srcOrd="3" destOrd="0" presId="urn:microsoft.com/office/officeart/2008/layout/VerticalCurvedList"/>
    <dgm:cxn modelId="{1B29F771-DB34-4017-8D1F-9F72D2DC7354}" type="presParOf" srcId="{36993E99-1C88-4060-A3BE-042B58FE2551}" destId="{99764872-B135-4045-8BE4-818ED7989FA9}" srcOrd="4" destOrd="0" presId="urn:microsoft.com/office/officeart/2008/layout/VerticalCurvedList"/>
    <dgm:cxn modelId="{D3788249-5AEE-43C2-83A9-7A568057DFF8}" type="presParOf" srcId="{99764872-B135-4045-8BE4-818ED7989FA9}" destId="{AF5A88E3-AE7F-467F-833E-CFC87DF56FAC}" srcOrd="0" destOrd="0" presId="urn:microsoft.com/office/officeart/2008/layout/VerticalCurvedList"/>
    <dgm:cxn modelId="{8E5F3361-1315-4AE3-9DA1-481A0A7E39AA}" type="presParOf" srcId="{36993E99-1C88-4060-A3BE-042B58FE2551}" destId="{00C1CC01-B148-4331-A42A-F7B6E5783D7E}" srcOrd="5" destOrd="0" presId="urn:microsoft.com/office/officeart/2008/layout/VerticalCurvedList"/>
    <dgm:cxn modelId="{D3405F72-972F-4C56-90A3-90437558820F}" type="presParOf" srcId="{36993E99-1C88-4060-A3BE-042B58FE2551}" destId="{59FE5BF0-779E-4278-BB86-55F1E7BB6B1F}" srcOrd="6" destOrd="0" presId="urn:microsoft.com/office/officeart/2008/layout/VerticalCurvedList"/>
    <dgm:cxn modelId="{78664733-C4F3-41E9-95FC-AA1E050F6AE2}" type="presParOf" srcId="{59FE5BF0-779E-4278-BB86-55F1E7BB6B1F}" destId="{471FB19C-7C8E-4381-A9AE-D9888E4EEC6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232B661-A582-4350-95C8-D11CFFAFE30D}" type="doc">
      <dgm:prSet loTypeId="urn:microsoft.com/office/officeart/2005/8/layout/vList5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3245E63-40E8-4F1B-95DB-581F8EE971E9}">
      <dgm:prSet phldrT="[Текст]" custT="1"/>
      <dgm:spPr>
        <a:solidFill>
          <a:srgbClr val="680014"/>
        </a:solidFill>
      </dgm:spPr>
      <dgm:t>
        <a:bodyPr/>
        <a:lstStyle/>
        <a:p>
          <a:r>
            <a:rPr lang="ru-RU" sz="2000" dirty="0" smtClean="0">
              <a:latin typeface="Arial Black" pitchFamily="34" charset="0"/>
            </a:rPr>
            <a:t> УЛУЧШЕНИЕ ДИЗАЙНА НМО </a:t>
          </a:r>
          <a:endParaRPr lang="ru-RU" sz="2000" dirty="0">
            <a:latin typeface="Arial Black" pitchFamily="34" charset="0"/>
          </a:endParaRPr>
        </a:p>
      </dgm:t>
    </dgm:pt>
    <dgm:pt modelId="{9E24E102-634E-4C2B-988A-9086184F6488}" type="parTrans" cxnId="{3D048FE5-4C50-4D65-BB21-0FB68388D236}">
      <dgm:prSet/>
      <dgm:spPr/>
      <dgm:t>
        <a:bodyPr/>
        <a:lstStyle/>
        <a:p>
          <a:endParaRPr lang="ru-RU"/>
        </a:p>
      </dgm:t>
    </dgm:pt>
    <dgm:pt modelId="{9262B995-D2A0-402F-84EF-D021E12306A1}" type="sibTrans" cxnId="{3D048FE5-4C50-4D65-BB21-0FB68388D236}">
      <dgm:prSet/>
      <dgm:spPr/>
      <dgm:t>
        <a:bodyPr/>
        <a:lstStyle/>
        <a:p>
          <a:endParaRPr lang="ru-RU"/>
        </a:p>
      </dgm:t>
    </dgm:pt>
    <dgm:pt modelId="{8703DECB-0BA4-4F0D-87AE-3F916A28D1BD}">
      <dgm:prSet phldrT="[Текст]" custT="1"/>
      <dgm:spPr>
        <a:solidFill>
          <a:srgbClr val="FFFFFF"/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ФОРМИРОВАНИЕ КОНТИНГЕНТА СЛУШАТЕЛЕЙ ЗОНЫ ПОРТАЛА НМО</a:t>
          </a:r>
          <a:endParaRPr lang="ru-RU" sz="16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57EC9D35-5B39-40EB-A837-44148C65EC84}" type="parTrans" cxnId="{307E382D-E02D-4EDF-99A0-1563FD326BF5}">
      <dgm:prSet/>
      <dgm:spPr/>
      <dgm:t>
        <a:bodyPr/>
        <a:lstStyle/>
        <a:p>
          <a:endParaRPr lang="ru-RU"/>
        </a:p>
      </dgm:t>
    </dgm:pt>
    <dgm:pt modelId="{D6F9F156-AF58-4E6F-9FA9-CED36B732227}" type="sibTrans" cxnId="{307E382D-E02D-4EDF-99A0-1563FD326BF5}">
      <dgm:prSet/>
      <dgm:spPr/>
      <dgm:t>
        <a:bodyPr/>
        <a:lstStyle/>
        <a:p>
          <a:endParaRPr lang="ru-RU"/>
        </a:p>
      </dgm:t>
    </dgm:pt>
    <dgm:pt modelId="{3EE1FE7E-378F-4B70-9327-CC59372EBC76}">
      <dgm:prSet phldrT="[Текст]" custT="1"/>
      <dgm:spPr>
        <a:solidFill>
          <a:srgbClr val="680014"/>
        </a:solidFill>
      </dgm:spPr>
      <dgm:t>
        <a:bodyPr spcFirstLastPara="0" vert="horz" wrap="square" lIns="80010" tIns="40005" rIns="80010" bIns="40005" numCol="1" spcCol="1270" anchor="ctr" anchorCtr="0"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smtClean="0">
              <a:latin typeface="Arial Black" pitchFamily="34" charset="0"/>
              <a:ea typeface="+mn-ea"/>
              <a:cs typeface="+mn-cs"/>
            </a:rPr>
            <a:t> ВНЕДРЕНИЕ ЭЛЕКТРОННОГО, СИМУЛЯЦИОННОГО И БЕСКОНТАКТНОГО  ОБУЧЕНИЯ</a:t>
          </a:r>
          <a:endParaRPr lang="ru-RU" sz="1800" kern="1200" dirty="0">
            <a:latin typeface="Arial Black" pitchFamily="34" charset="0"/>
            <a:ea typeface="+mn-ea"/>
            <a:cs typeface="+mn-cs"/>
          </a:endParaRPr>
        </a:p>
      </dgm:t>
    </dgm:pt>
    <dgm:pt modelId="{02FBA093-F61C-42A9-B88F-3D172DF8A54D}" type="parTrans" cxnId="{61B6A323-7117-499B-882F-D96918D2E677}">
      <dgm:prSet/>
      <dgm:spPr/>
      <dgm:t>
        <a:bodyPr/>
        <a:lstStyle/>
        <a:p>
          <a:endParaRPr lang="ru-RU"/>
        </a:p>
      </dgm:t>
    </dgm:pt>
    <dgm:pt modelId="{CE8803E4-57CE-4A1E-837E-3CF39D5D8414}" type="sibTrans" cxnId="{61B6A323-7117-499B-882F-D96918D2E677}">
      <dgm:prSet/>
      <dgm:spPr/>
      <dgm:t>
        <a:bodyPr/>
        <a:lstStyle/>
        <a:p>
          <a:endParaRPr lang="ru-RU"/>
        </a:p>
      </dgm:t>
    </dgm:pt>
    <dgm:pt modelId="{38F9E136-6C63-4038-8787-D6BCE0D73B0C}">
      <dgm:prSet phldrT="[Текст]" custT="1"/>
      <dgm:spPr>
        <a:solidFill>
          <a:srgbClr val="FFFFFF"/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ФОРМИРОВАНИЕ КОМПЕТЕНЦИЙ «СПЕЦИАЛИСТА БУДУЩЕГО» </a:t>
          </a:r>
          <a:endParaRPr lang="ru-RU" sz="16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41327454-A961-4D20-95AD-2E5145564759}" type="parTrans" cxnId="{58ECC09F-F243-4C12-95FA-116F16C8DC7E}">
      <dgm:prSet/>
      <dgm:spPr/>
      <dgm:t>
        <a:bodyPr/>
        <a:lstStyle/>
        <a:p>
          <a:endParaRPr lang="ru-RU"/>
        </a:p>
      </dgm:t>
    </dgm:pt>
    <dgm:pt modelId="{E6938DFD-E131-465A-85A9-5C0508B12817}" type="sibTrans" cxnId="{58ECC09F-F243-4C12-95FA-116F16C8DC7E}">
      <dgm:prSet/>
      <dgm:spPr/>
      <dgm:t>
        <a:bodyPr/>
        <a:lstStyle/>
        <a:p>
          <a:endParaRPr lang="ru-RU"/>
        </a:p>
      </dgm:t>
    </dgm:pt>
    <dgm:pt modelId="{4BA213EE-C239-4899-B62D-A8A0DA0AFD5A}">
      <dgm:prSet phldrT="[Текст]" custT="1"/>
      <dgm:spPr>
        <a:solidFill>
          <a:srgbClr val="680014"/>
        </a:solidFill>
      </dgm:spPr>
      <dgm:t>
        <a:bodyPr spcFirstLastPara="0" vert="horz" wrap="square" lIns="80010" tIns="40005" rIns="80010" bIns="40005" numCol="1" spcCol="1270" anchor="ctr" anchorCtr="0"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smtClean="0">
              <a:latin typeface="Arial Black" pitchFamily="34" charset="0"/>
              <a:ea typeface="+mn-ea"/>
              <a:cs typeface="+mn-cs"/>
            </a:rPr>
            <a:t> РАЗВИТИЕ ИНТЕЛЛЕКТУАЛЬНОГО БИЗНЕСА </a:t>
          </a:r>
          <a:endParaRPr lang="ru-RU" sz="2000" kern="1200" dirty="0">
            <a:latin typeface="Arial Black" pitchFamily="34" charset="0"/>
            <a:ea typeface="+mn-ea"/>
            <a:cs typeface="+mn-cs"/>
          </a:endParaRPr>
        </a:p>
      </dgm:t>
    </dgm:pt>
    <dgm:pt modelId="{44438BF7-7BB8-4D30-BA8D-14940426FD19}" type="parTrans" cxnId="{E29FA9F7-BCF9-4843-815B-6EEE0257D9AB}">
      <dgm:prSet/>
      <dgm:spPr/>
      <dgm:t>
        <a:bodyPr/>
        <a:lstStyle/>
        <a:p>
          <a:endParaRPr lang="ru-RU"/>
        </a:p>
      </dgm:t>
    </dgm:pt>
    <dgm:pt modelId="{CB19637E-F1F0-4BEE-9EAC-4EA1564F28CC}" type="sibTrans" cxnId="{E29FA9F7-BCF9-4843-815B-6EEE0257D9AB}">
      <dgm:prSet/>
      <dgm:spPr/>
      <dgm:t>
        <a:bodyPr/>
        <a:lstStyle/>
        <a:p>
          <a:endParaRPr lang="ru-RU"/>
        </a:p>
      </dgm:t>
    </dgm:pt>
    <dgm:pt modelId="{DE92939C-5C23-471E-AEEF-11CA23100BFE}">
      <dgm:prSet phldrT="[Текст]" custT="1"/>
      <dgm:spPr>
        <a:solidFill>
          <a:srgbClr val="FFFFFF"/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ПРИВЛЕЧЕНИЕ ДЕРЖАТЕЛЕЙ ОБРАЗОВАТЕЛЬНЫХ СЕРТИФИКАТОВ</a:t>
          </a:r>
          <a:endParaRPr lang="ru-RU" sz="16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9F61A663-0FDE-4383-9A14-EFB7512C372B}" type="parTrans" cxnId="{4A69454B-3BAA-45A9-961C-38B13E9B50C5}">
      <dgm:prSet/>
      <dgm:spPr/>
      <dgm:t>
        <a:bodyPr/>
        <a:lstStyle/>
        <a:p>
          <a:endParaRPr lang="ru-RU"/>
        </a:p>
      </dgm:t>
    </dgm:pt>
    <dgm:pt modelId="{E408F905-7502-40FA-9FC3-BCDEA290EA47}" type="sibTrans" cxnId="{4A69454B-3BAA-45A9-961C-38B13E9B50C5}">
      <dgm:prSet/>
      <dgm:spPr/>
      <dgm:t>
        <a:bodyPr/>
        <a:lstStyle/>
        <a:p>
          <a:endParaRPr lang="ru-RU"/>
        </a:p>
      </dgm:t>
    </dgm:pt>
    <dgm:pt modelId="{E1CE3CF2-C32F-452A-9244-EEB231E98C88}">
      <dgm:prSet custT="1"/>
      <dgm:spPr>
        <a:solidFill>
          <a:srgbClr val="FFFFFF"/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600" dirty="0" smtClean="0">
              <a:latin typeface="Arial Black" pitchFamily="34" charset="0"/>
            </a:rPr>
            <a:t>СОПРОВОЖДЕНИЕ ВРАЧЕЙ И ПРОВИЗОРОВ ПО РАБОТЕ С ПОРТАЛОМ НМО</a:t>
          </a:r>
          <a:endParaRPr lang="ru-RU" sz="1600" dirty="0">
            <a:latin typeface="Arial Black" pitchFamily="34" charset="0"/>
          </a:endParaRPr>
        </a:p>
      </dgm:t>
    </dgm:pt>
    <dgm:pt modelId="{1F089EB5-F77F-43EB-A117-B8841B1DE14D}" type="parTrans" cxnId="{3D42C57B-40A9-4FDD-933F-59FF97D73F5C}">
      <dgm:prSet/>
      <dgm:spPr/>
      <dgm:t>
        <a:bodyPr/>
        <a:lstStyle/>
        <a:p>
          <a:endParaRPr lang="ru-RU"/>
        </a:p>
      </dgm:t>
    </dgm:pt>
    <dgm:pt modelId="{489C0E08-686E-4D05-8EB1-8722DFA2480C}" type="sibTrans" cxnId="{3D42C57B-40A9-4FDD-933F-59FF97D73F5C}">
      <dgm:prSet/>
      <dgm:spPr/>
      <dgm:t>
        <a:bodyPr/>
        <a:lstStyle/>
        <a:p>
          <a:endParaRPr lang="ru-RU"/>
        </a:p>
      </dgm:t>
    </dgm:pt>
    <dgm:pt modelId="{E0AA265E-5E58-453F-9232-4943C206D0AA}">
      <dgm:prSet phldrT="[Текст]" custT="1"/>
      <dgm:spPr>
        <a:solidFill>
          <a:srgbClr val="FFFFFF"/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rgbClr val="820000"/>
              </a:solidFill>
              <a:latin typeface="Arial Black" pitchFamily="34" charset="0"/>
            </a:rPr>
            <a:t>СИНХРОНИЗАЦИЯ ОБРАЗОВАТЕЛЬНОГО КОНТЕНТА НА САЙТЕ КРАСГМУ И ПОРТАЛЕ НМО</a:t>
          </a:r>
          <a:endParaRPr lang="ru-RU" sz="1600" dirty="0">
            <a:solidFill>
              <a:srgbClr val="820000"/>
            </a:solidFill>
            <a:latin typeface="Arial Black" pitchFamily="34" charset="0"/>
          </a:endParaRPr>
        </a:p>
      </dgm:t>
    </dgm:pt>
    <dgm:pt modelId="{8A42894D-F889-4593-80B4-C19D7F703764}" type="parTrans" cxnId="{13B0840B-0579-4D45-91AF-9E34CC206D06}">
      <dgm:prSet/>
      <dgm:spPr/>
      <dgm:t>
        <a:bodyPr/>
        <a:lstStyle/>
        <a:p>
          <a:endParaRPr lang="ru-RU"/>
        </a:p>
      </dgm:t>
    </dgm:pt>
    <dgm:pt modelId="{C574F364-B24C-4461-8B09-EBF6B587555A}" type="sibTrans" cxnId="{13B0840B-0579-4D45-91AF-9E34CC206D06}">
      <dgm:prSet/>
      <dgm:spPr/>
      <dgm:t>
        <a:bodyPr/>
        <a:lstStyle/>
        <a:p>
          <a:endParaRPr lang="ru-RU"/>
        </a:p>
      </dgm:t>
    </dgm:pt>
    <dgm:pt modelId="{DE8FB685-DECD-44DF-B963-C1EA2C830FC1}">
      <dgm:prSet custT="1"/>
      <dgm:spPr>
        <a:solidFill>
          <a:srgbClr val="FFFFFF"/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rgbClr val="820000"/>
              </a:solidFill>
              <a:latin typeface="Arial Black" pitchFamily="34" charset="0"/>
            </a:rPr>
            <a:t>ПОЛИТИКА ИНДИВИДУАЛЬНОЙ ОБРАЗОВАТЕЛЬНОЙ ТРАЕКТОРИИ </a:t>
          </a:r>
          <a:endParaRPr lang="ru-RU" sz="1600" dirty="0">
            <a:solidFill>
              <a:srgbClr val="820000"/>
            </a:solidFill>
            <a:latin typeface="Arial Black" pitchFamily="34" charset="0"/>
          </a:endParaRPr>
        </a:p>
      </dgm:t>
    </dgm:pt>
    <dgm:pt modelId="{869E050F-C9C8-4FCF-AAD9-7C1B34B17AFA}" type="parTrans" cxnId="{D885D5E8-3758-4BB1-AC70-6A2AC0EA87FD}">
      <dgm:prSet/>
      <dgm:spPr/>
      <dgm:t>
        <a:bodyPr/>
        <a:lstStyle/>
        <a:p>
          <a:endParaRPr lang="ru-RU"/>
        </a:p>
      </dgm:t>
    </dgm:pt>
    <dgm:pt modelId="{DB8FDDDC-92E2-4897-B320-0EB8C8FDF029}" type="sibTrans" cxnId="{D885D5E8-3758-4BB1-AC70-6A2AC0EA87FD}">
      <dgm:prSet/>
      <dgm:spPr/>
      <dgm:t>
        <a:bodyPr/>
        <a:lstStyle/>
        <a:p>
          <a:endParaRPr lang="ru-RU"/>
        </a:p>
      </dgm:t>
    </dgm:pt>
    <dgm:pt modelId="{BA72AEE6-DDD3-4E02-8C46-D0A574B85B55}">
      <dgm:prSet custT="1"/>
      <dgm:spPr>
        <a:solidFill>
          <a:srgbClr val="FFFFFF"/>
        </a:solidFill>
        <a:ln w="28575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rgbClr val="820000"/>
              </a:solidFill>
              <a:latin typeface="Arial Black" pitchFamily="34" charset="0"/>
            </a:rPr>
            <a:t>РАСШИРЕНИЕ ПЕРЕЧНЯ ОБРАЗОВАТЕЛЬНЫХ И СЕРВИСНЫХ УСЛУГ</a:t>
          </a:r>
          <a:endParaRPr lang="ru-RU" sz="1600" dirty="0">
            <a:solidFill>
              <a:srgbClr val="820000"/>
            </a:solidFill>
            <a:latin typeface="Arial Black" pitchFamily="34" charset="0"/>
          </a:endParaRPr>
        </a:p>
      </dgm:t>
    </dgm:pt>
    <dgm:pt modelId="{35E3E3AB-613C-4ED9-9E6D-B4C7C18FC6DA}" type="parTrans" cxnId="{31BD1300-B575-4117-A0BB-FB05F5E5E94B}">
      <dgm:prSet/>
      <dgm:spPr/>
      <dgm:t>
        <a:bodyPr/>
        <a:lstStyle/>
        <a:p>
          <a:endParaRPr lang="ru-RU"/>
        </a:p>
      </dgm:t>
    </dgm:pt>
    <dgm:pt modelId="{F86FAF31-0A5C-4457-8FD7-F7F6E8452C63}" type="sibTrans" cxnId="{31BD1300-B575-4117-A0BB-FB05F5E5E94B}">
      <dgm:prSet/>
      <dgm:spPr/>
      <dgm:t>
        <a:bodyPr/>
        <a:lstStyle/>
        <a:p>
          <a:endParaRPr lang="ru-RU"/>
        </a:p>
      </dgm:t>
    </dgm:pt>
    <dgm:pt modelId="{3295FAA1-7527-452C-92A3-4E5B3EED9360}" type="pres">
      <dgm:prSet presAssocID="{B232B661-A582-4350-95C8-D11CFFAFE3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E5E662-9F5B-42B7-AB3E-97BCBDDED87A}" type="pres">
      <dgm:prSet presAssocID="{D3245E63-40E8-4F1B-95DB-581F8EE971E9}" presName="linNode" presStyleCnt="0"/>
      <dgm:spPr/>
    </dgm:pt>
    <dgm:pt modelId="{BC709406-22B2-4EE8-A57F-27C614AB3924}" type="pres">
      <dgm:prSet presAssocID="{D3245E63-40E8-4F1B-95DB-581F8EE971E9}" presName="parentText" presStyleLbl="node1" presStyleIdx="0" presStyleCnt="3" custLinFactNeighborX="152" custLinFactNeighborY="-24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D64AA-F9C3-4BC8-9DFD-F39F5E9E9C40}" type="pres">
      <dgm:prSet presAssocID="{D3245E63-40E8-4F1B-95DB-581F8EE971E9}" presName="descendantText" presStyleLbl="alignAccFollowNode1" presStyleIdx="0" presStyleCnt="3" custScaleY="135375" custLinFactNeighborX="-1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A9932-4106-44DE-9E7E-716A8BC78B07}" type="pres">
      <dgm:prSet presAssocID="{9262B995-D2A0-402F-84EF-D021E12306A1}" presName="sp" presStyleCnt="0"/>
      <dgm:spPr/>
    </dgm:pt>
    <dgm:pt modelId="{150CF31C-E5E2-4750-A259-71FABB66DDD5}" type="pres">
      <dgm:prSet presAssocID="{3EE1FE7E-378F-4B70-9327-CC59372EBC76}" presName="linNode" presStyleCnt="0"/>
      <dgm:spPr/>
    </dgm:pt>
    <dgm:pt modelId="{69CEB54C-C5BA-401D-AAF1-FB769F104F7C}" type="pres">
      <dgm:prSet presAssocID="{3EE1FE7E-378F-4B70-9327-CC59372EBC76}" presName="parentText" presStyleLbl="node1" presStyleIdx="1" presStyleCnt="3" custLinFactNeighborX="1812" custLinFactNeighborY="-3686">
        <dgm:presLayoutVars>
          <dgm:chMax val="1"/>
          <dgm:bulletEnabled val="1"/>
        </dgm:presLayoutVars>
      </dgm:prSet>
      <dgm:spPr>
        <a:xfrm>
          <a:off x="0" y="1836208"/>
          <a:ext cx="2926080" cy="1746250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DBECA983-1F94-4E81-BC65-54858D185FD9}" type="pres">
      <dgm:prSet presAssocID="{3EE1FE7E-378F-4B70-9327-CC59372EBC76}" presName="descendantText" presStyleLbl="alignAccFollowNode1" presStyleIdx="1" presStyleCnt="3" custScaleX="106964" custLinFactNeighborX="664" custLinFactNeighborY="-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FA4AF-F5CA-4C59-B29B-60912D9172A8}" type="pres">
      <dgm:prSet presAssocID="{CE8803E4-57CE-4A1E-837E-3CF39D5D8414}" presName="sp" presStyleCnt="0"/>
      <dgm:spPr/>
    </dgm:pt>
    <dgm:pt modelId="{FEF6E78F-95F2-4431-B357-D7E20B08034D}" type="pres">
      <dgm:prSet presAssocID="{4BA213EE-C239-4899-B62D-A8A0DA0AFD5A}" presName="linNode" presStyleCnt="0"/>
      <dgm:spPr/>
    </dgm:pt>
    <dgm:pt modelId="{538F3E0D-41BE-4646-9527-4A1286F465FE}" type="pres">
      <dgm:prSet presAssocID="{4BA213EE-C239-4899-B62D-A8A0DA0AFD5A}" presName="parentText" presStyleLbl="node1" presStyleIdx="2" presStyleCnt="3" custLinFactNeighborY="-4262">
        <dgm:presLayoutVars>
          <dgm:chMax val="1"/>
          <dgm:bulletEnabled val="1"/>
        </dgm:presLayoutVars>
      </dgm:prSet>
      <dgm:spPr>
        <a:xfrm>
          <a:off x="0" y="3669771"/>
          <a:ext cx="2926080" cy="1746250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0BC48B7A-F8D8-4147-8726-D4F1AC38A11C}" type="pres">
      <dgm:prSet presAssocID="{4BA213EE-C239-4899-B62D-A8A0DA0AFD5A}" presName="descendantText" presStyleLbl="alignAccFollowNode1" presStyleIdx="2" presStyleCnt="3" custLinFactNeighborX="-771" custLinFactNeighborY="-6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69D8A9-4DA1-467E-8FFA-09A31B0F0250}" type="presOf" srcId="{B232B661-A582-4350-95C8-D11CFFAFE30D}" destId="{3295FAA1-7527-452C-92A3-4E5B3EED9360}" srcOrd="0" destOrd="0" presId="urn:microsoft.com/office/officeart/2005/8/layout/vList5"/>
    <dgm:cxn modelId="{BB4CFFF4-3700-4A72-ADA6-84046B051387}" type="presOf" srcId="{4BA213EE-C239-4899-B62D-A8A0DA0AFD5A}" destId="{538F3E0D-41BE-4646-9527-4A1286F465FE}" srcOrd="0" destOrd="0" presId="urn:microsoft.com/office/officeart/2005/8/layout/vList5"/>
    <dgm:cxn modelId="{B65EEBDE-3A82-41C8-B922-37E923C01953}" type="presOf" srcId="{38F9E136-6C63-4038-8787-D6BCE0D73B0C}" destId="{DBECA983-1F94-4E81-BC65-54858D185FD9}" srcOrd="0" destOrd="0" presId="urn:microsoft.com/office/officeart/2005/8/layout/vList5"/>
    <dgm:cxn modelId="{61B6A323-7117-499B-882F-D96918D2E677}" srcId="{B232B661-A582-4350-95C8-D11CFFAFE30D}" destId="{3EE1FE7E-378F-4B70-9327-CC59372EBC76}" srcOrd="1" destOrd="0" parTransId="{02FBA093-F61C-42A9-B88F-3D172DF8A54D}" sibTransId="{CE8803E4-57CE-4A1E-837E-3CF39D5D8414}"/>
    <dgm:cxn modelId="{66F87874-2FB1-4126-8566-6A941D92C9DC}" type="presOf" srcId="{BA72AEE6-DDD3-4E02-8C46-D0A574B85B55}" destId="{0BC48B7A-F8D8-4147-8726-D4F1AC38A11C}" srcOrd="0" destOrd="1" presId="urn:microsoft.com/office/officeart/2005/8/layout/vList5"/>
    <dgm:cxn modelId="{307E382D-E02D-4EDF-99A0-1563FD326BF5}" srcId="{D3245E63-40E8-4F1B-95DB-581F8EE971E9}" destId="{8703DECB-0BA4-4F0D-87AE-3F916A28D1BD}" srcOrd="0" destOrd="0" parTransId="{57EC9D35-5B39-40EB-A837-44148C65EC84}" sibTransId="{D6F9F156-AF58-4E6F-9FA9-CED36B732227}"/>
    <dgm:cxn modelId="{2000E19F-E0C1-44A8-909C-8794A1D306CC}" type="presOf" srcId="{DE8FB685-DECD-44DF-B963-C1EA2C830FC1}" destId="{DBECA983-1F94-4E81-BC65-54858D185FD9}" srcOrd="0" destOrd="1" presId="urn:microsoft.com/office/officeart/2005/8/layout/vList5"/>
    <dgm:cxn modelId="{54B60E9E-EDF1-447A-B4C6-C4BE2DBDD8D0}" type="presOf" srcId="{3EE1FE7E-378F-4B70-9327-CC59372EBC76}" destId="{69CEB54C-C5BA-401D-AAF1-FB769F104F7C}" srcOrd="0" destOrd="0" presId="urn:microsoft.com/office/officeart/2005/8/layout/vList5"/>
    <dgm:cxn modelId="{58ECC09F-F243-4C12-95FA-116F16C8DC7E}" srcId="{3EE1FE7E-378F-4B70-9327-CC59372EBC76}" destId="{38F9E136-6C63-4038-8787-D6BCE0D73B0C}" srcOrd="0" destOrd="0" parTransId="{41327454-A961-4D20-95AD-2E5145564759}" sibTransId="{E6938DFD-E131-465A-85A9-5C0508B12817}"/>
    <dgm:cxn modelId="{3D42C57B-40A9-4FDD-933F-59FF97D73F5C}" srcId="{D3245E63-40E8-4F1B-95DB-581F8EE971E9}" destId="{E1CE3CF2-C32F-452A-9244-EEB231E98C88}" srcOrd="2" destOrd="0" parTransId="{1F089EB5-F77F-43EB-A117-B8841B1DE14D}" sibTransId="{489C0E08-686E-4D05-8EB1-8722DFA2480C}"/>
    <dgm:cxn modelId="{4A69454B-3BAA-45A9-961C-38B13E9B50C5}" srcId="{4BA213EE-C239-4899-B62D-A8A0DA0AFD5A}" destId="{DE92939C-5C23-471E-AEEF-11CA23100BFE}" srcOrd="0" destOrd="0" parTransId="{9F61A663-0FDE-4383-9A14-EFB7512C372B}" sibTransId="{E408F905-7502-40FA-9FC3-BCDEA290EA47}"/>
    <dgm:cxn modelId="{5AF08C95-DE7D-4E66-8026-234C3F95BAD1}" type="presOf" srcId="{E0AA265E-5E58-453F-9232-4943C206D0AA}" destId="{2A8D64AA-F9C3-4BC8-9DFD-F39F5E9E9C40}" srcOrd="0" destOrd="1" presId="urn:microsoft.com/office/officeart/2005/8/layout/vList5"/>
    <dgm:cxn modelId="{31BD1300-B575-4117-A0BB-FB05F5E5E94B}" srcId="{4BA213EE-C239-4899-B62D-A8A0DA0AFD5A}" destId="{BA72AEE6-DDD3-4E02-8C46-D0A574B85B55}" srcOrd="1" destOrd="0" parTransId="{35E3E3AB-613C-4ED9-9E6D-B4C7C18FC6DA}" sibTransId="{F86FAF31-0A5C-4457-8FD7-F7F6E8452C63}"/>
    <dgm:cxn modelId="{2B241FF5-CFE0-4D1C-BCEA-64ABF81F6CFD}" type="presOf" srcId="{DE92939C-5C23-471E-AEEF-11CA23100BFE}" destId="{0BC48B7A-F8D8-4147-8726-D4F1AC38A11C}" srcOrd="0" destOrd="0" presId="urn:microsoft.com/office/officeart/2005/8/layout/vList5"/>
    <dgm:cxn modelId="{E29FA9F7-BCF9-4843-815B-6EEE0257D9AB}" srcId="{B232B661-A582-4350-95C8-D11CFFAFE30D}" destId="{4BA213EE-C239-4899-B62D-A8A0DA0AFD5A}" srcOrd="2" destOrd="0" parTransId="{44438BF7-7BB8-4D30-BA8D-14940426FD19}" sibTransId="{CB19637E-F1F0-4BEE-9EAC-4EA1564F28CC}"/>
    <dgm:cxn modelId="{5CFF6D5C-639C-46CB-AF00-5F1B7B1BA18E}" type="presOf" srcId="{D3245E63-40E8-4F1B-95DB-581F8EE971E9}" destId="{BC709406-22B2-4EE8-A57F-27C614AB3924}" srcOrd="0" destOrd="0" presId="urn:microsoft.com/office/officeart/2005/8/layout/vList5"/>
    <dgm:cxn modelId="{D885D5E8-3758-4BB1-AC70-6A2AC0EA87FD}" srcId="{3EE1FE7E-378F-4B70-9327-CC59372EBC76}" destId="{DE8FB685-DECD-44DF-B963-C1EA2C830FC1}" srcOrd="1" destOrd="0" parTransId="{869E050F-C9C8-4FCF-AAD9-7C1B34B17AFA}" sibTransId="{DB8FDDDC-92E2-4897-B320-0EB8C8FDF029}"/>
    <dgm:cxn modelId="{3D048FE5-4C50-4D65-BB21-0FB68388D236}" srcId="{B232B661-A582-4350-95C8-D11CFFAFE30D}" destId="{D3245E63-40E8-4F1B-95DB-581F8EE971E9}" srcOrd="0" destOrd="0" parTransId="{9E24E102-634E-4C2B-988A-9086184F6488}" sibTransId="{9262B995-D2A0-402F-84EF-D021E12306A1}"/>
    <dgm:cxn modelId="{405FCE3C-D53D-417C-B4E3-5CE85646FA60}" type="presOf" srcId="{E1CE3CF2-C32F-452A-9244-EEB231E98C88}" destId="{2A8D64AA-F9C3-4BC8-9DFD-F39F5E9E9C40}" srcOrd="0" destOrd="2" presId="urn:microsoft.com/office/officeart/2005/8/layout/vList5"/>
    <dgm:cxn modelId="{72017ED4-E5A1-4CA7-861D-110221E425ED}" type="presOf" srcId="{8703DECB-0BA4-4F0D-87AE-3F916A28D1BD}" destId="{2A8D64AA-F9C3-4BC8-9DFD-F39F5E9E9C40}" srcOrd="0" destOrd="0" presId="urn:microsoft.com/office/officeart/2005/8/layout/vList5"/>
    <dgm:cxn modelId="{13B0840B-0579-4D45-91AF-9E34CC206D06}" srcId="{D3245E63-40E8-4F1B-95DB-581F8EE971E9}" destId="{E0AA265E-5E58-453F-9232-4943C206D0AA}" srcOrd="1" destOrd="0" parTransId="{8A42894D-F889-4593-80B4-C19D7F703764}" sibTransId="{C574F364-B24C-4461-8B09-EBF6B587555A}"/>
    <dgm:cxn modelId="{6AB61E21-8AAD-4909-B4F8-E8A89316017A}" type="presParOf" srcId="{3295FAA1-7527-452C-92A3-4E5B3EED9360}" destId="{0BE5E662-9F5B-42B7-AB3E-97BCBDDED87A}" srcOrd="0" destOrd="0" presId="urn:microsoft.com/office/officeart/2005/8/layout/vList5"/>
    <dgm:cxn modelId="{E737C2DE-1C78-4ACF-974D-9CD23AE8BF74}" type="presParOf" srcId="{0BE5E662-9F5B-42B7-AB3E-97BCBDDED87A}" destId="{BC709406-22B2-4EE8-A57F-27C614AB3924}" srcOrd="0" destOrd="0" presId="urn:microsoft.com/office/officeart/2005/8/layout/vList5"/>
    <dgm:cxn modelId="{01B1AA39-004E-4E28-B990-6D5C0C03E2BF}" type="presParOf" srcId="{0BE5E662-9F5B-42B7-AB3E-97BCBDDED87A}" destId="{2A8D64AA-F9C3-4BC8-9DFD-F39F5E9E9C40}" srcOrd="1" destOrd="0" presId="urn:microsoft.com/office/officeart/2005/8/layout/vList5"/>
    <dgm:cxn modelId="{8B40AB22-4D1D-495C-BD0B-7462D9117B82}" type="presParOf" srcId="{3295FAA1-7527-452C-92A3-4E5B3EED9360}" destId="{580A9932-4106-44DE-9E7E-716A8BC78B07}" srcOrd="1" destOrd="0" presId="urn:microsoft.com/office/officeart/2005/8/layout/vList5"/>
    <dgm:cxn modelId="{6ED2E6C4-4889-4C72-BBD4-8132AD53DCC7}" type="presParOf" srcId="{3295FAA1-7527-452C-92A3-4E5B3EED9360}" destId="{150CF31C-E5E2-4750-A259-71FABB66DDD5}" srcOrd="2" destOrd="0" presId="urn:microsoft.com/office/officeart/2005/8/layout/vList5"/>
    <dgm:cxn modelId="{D8AAEA1B-09D9-4132-B2CD-344CDFCD9844}" type="presParOf" srcId="{150CF31C-E5E2-4750-A259-71FABB66DDD5}" destId="{69CEB54C-C5BA-401D-AAF1-FB769F104F7C}" srcOrd="0" destOrd="0" presId="urn:microsoft.com/office/officeart/2005/8/layout/vList5"/>
    <dgm:cxn modelId="{72170A82-D6FB-430A-9196-B622B8E10F53}" type="presParOf" srcId="{150CF31C-E5E2-4750-A259-71FABB66DDD5}" destId="{DBECA983-1F94-4E81-BC65-54858D185FD9}" srcOrd="1" destOrd="0" presId="urn:microsoft.com/office/officeart/2005/8/layout/vList5"/>
    <dgm:cxn modelId="{988A199D-A6A0-4F0D-B008-B02F7CF0B158}" type="presParOf" srcId="{3295FAA1-7527-452C-92A3-4E5B3EED9360}" destId="{38AFA4AF-F5CA-4C59-B29B-60912D9172A8}" srcOrd="3" destOrd="0" presId="urn:microsoft.com/office/officeart/2005/8/layout/vList5"/>
    <dgm:cxn modelId="{81375072-049F-45D6-975C-8F37606F99EC}" type="presParOf" srcId="{3295FAA1-7527-452C-92A3-4E5B3EED9360}" destId="{FEF6E78F-95F2-4431-B357-D7E20B08034D}" srcOrd="4" destOrd="0" presId="urn:microsoft.com/office/officeart/2005/8/layout/vList5"/>
    <dgm:cxn modelId="{196F0F76-3DE8-4AE5-8556-306B8FE27F9C}" type="presParOf" srcId="{FEF6E78F-95F2-4431-B357-D7E20B08034D}" destId="{538F3E0D-41BE-4646-9527-4A1286F465FE}" srcOrd="0" destOrd="0" presId="urn:microsoft.com/office/officeart/2005/8/layout/vList5"/>
    <dgm:cxn modelId="{36FD78DE-DCD5-4D12-8905-D1748F229963}" type="presParOf" srcId="{FEF6E78F-95F2-4431-B357-D7E20B08034D}" destId="{0BC48B7A-F8D8-4147-8726-D4F1AC38A1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E6B2AB-4A0F-4762-A7C4-D220582A9B9D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AC09A9D-1438-49F8-AEDF-02159DBADA0C}">
      <dgm:prSet phldrT="[Текст]" custT="1"/>
      <dgm:spPr>
        <a:solidFill>
          <a:srgbClr val="FFFFFF"/>
        </a:solidFill>
        <a:ln w="38100">
          <a:solidFill>
            <a:srgbClr val="8E002F"/>
          </a:solidFill>
        </a:ln>
      </dgm:spPr>
      <dgm:t>
        <a:bodyPr/>
        <a:lstStyle/>
        <a:p>
          <a:pPr algn="ctr"/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rPr>
            <a:t>АККРЕДИТАЦИЯ ВЫПУСКНИКОВ</a:t>
          </a:r>
          <a:endParaRPr lang="ru-RU" sz="20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8B8A7674-4EB0-4492-B55C-2B23B27B7363}" type="parTrans" cxnId="{8950413C-C2D2-4B23-BCD8-86DC17E71CC4}">
      <dgm:prSet/>
      <dgm:spPr/>
      <dgm:t>
        <a:bodyPr/>
        <a:lstStyle/>
        <a:p>
          <a:endParaRPr lang="ru-RU"/>
        </a:p>
      </dgm:t>
    </dgm:pt>
    <dgm:pt modelId="{C73658BC-0B58-485D-89B0-7391434756D9}" type="sibTrans" cxnId="{8950413C-C2D2-4B23-BCD8-86DC17E71CC4}">
      <dgm:prSet/>
      <dgm:spPr>
        <a:ln w="28575">
          <a:solidFill>
            <a:srgbClr val="920000"/>
          </a:solidFill>
        </a:ln>
      </dgm:spPr>
      <dgm:t>
        <a:bodyPr/>
        <a:lstStyle/>
        <a:p>
          <a:endParaRPr lang="ru-RU"/>
        </a:p>
      </dgm:t>
    </dgm:pt>
    <dgm:pt modelId="{0EE4AEA8-EEE4-4C79-9051-9C3EA1E3DC9A}">
      <dgm:prSet phldrT="[Текст]" custT="1"/>
      <dgm:spPr>
        <a:solidFill>
          <a:srgbClr val="FFFFFF"/>
        </a:solidFill>
        <a:ln w="38100">
          <a:solidFill>
            <a:srgbClr val="8E002F"/>
          </a:solidFill>
        </a:ln>
      </dgm:spPr>
      <dgm:t>
        <a:bodyPr/>
        <a:lstStyle/>
        <a:p>
          <a:pPr algn="ctr"/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rPr>
            <a:t>СОЗДАНИЕ РЕГИОНАЛЬНОГО ЦЕНТРА КОМПЕТЕНЦИЙ ПО СПЕЦИАЛЬНОСТИ «ЛАБОРАТОРНЫЕ ИССЛЕДОВАНИЯ»</a:t>
          </a:r>
          <a:endParaRPr lang="ru-RU" sz="16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089127DF-242C-495A-B42B-21AA2004FC5A}" type="parTrans" cxnId="{EC85A218-7A28-4DBC-9623-0C96269E4FE0}">
      <dgm:prSet/>
      <dgm:spPr/>
      <dgm:t>
        <a:bodyPr/>
        <a:lstStyle/>
        <a:p>
          <a:endParaRPr lang="ru-RU"/>
        </a:p>
      </dgm:t>
    </dgm:pt>
    <dgm:pt modelId="{6129321F-3E6D-40CE-B6A5-62270F7BCCF1}" type="sibTrans" cxnId="{EC85A218-7A28-4DBC-9623-0C96269E4FE0}">
      <dgm:prSet/>
      <dgm:spPr/>
      <dgm:t>
        <a:bodyPr/>
        <a:lstStyle/>
        <a:p>
          <a:endParaRPr lang="ru-RU"/>
        </a:p>
      </dgm:t>
    </dgm:pt>
    <dgm:pt modelId="{DA3EF7B2-3C65-4205-8E3F-51AECD369C03}">
      <dgm:prSet phldrT="[Текст]" custT="1"/>
      <dgm:spPr>
        <a:solidFill>
          <a:srgbClr val="680014"/>
        </a:solidFill>
        <a:ln w="38100">
          <a:solidFill>
            <a:srgbClr val="8E002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rgbClr val="FFFFFF"/>
              </a:solidFill>
              <a:latin typeface="Arial Black" pitchFamily="34" charset="0"/>
              <a:cs typeface="Arial" panose="020B0604020202020204" pitchFamily="34" charset="0"/>
            </a:rPr>
            <a:t>ВНЕДРЕНИЕ НОВЫХ ОБРАЗОВАТЕЛЬНЫХ СТАНДАРТОВ (В ТОМ ЧИСЛЕ - БИЛИНГВАЛЬНЫХ)</a:t>
          </a:r>
          <a:endParaRPr lang="ru-RU" sz="1800" dirty="0">
            <a:solidFill>
              <a:srgbClr val="FFFFFF"/>
            </a:solidFill>
            <a:latin typeface="Arial Black" pitchFamily="34" charset="0"/>
          </a:endParaRPr>
        </a:p>
      </dgm:t>
    </dgm:pt>
    <dgm:pt modelId="{0423C7F1-147D-45BF-8E8C-6311458B7B8C}" type="parTrans" cxnId="{449F12D5-C457-4D6C-951B-9F17483E0B81}">
      <dgm:prSet/>
      <dgm:spPr/>
      <dgm:t>
        <a:bodyPr/>
        <a:lstStyle/>
        <a:p>
          <a:endParaRPr lang="ru-RU"/>
        </a:p>
      </dgm:t>
    </dgm:pt>
    <dgm:pt modelId="{F655484C-00D3-437C-A066-03C03F49DA58}" type="sibTrans" cxnId="{449F12D5-C457-4D6C-951B-9F17483E0B81}">
      <dgm:prSet/>
      <dgm:spPr/>
      <dgm:t>
        <a:bodyPr/>
        <a:lstStyle/>
        <a:p>
          <a:endParaRPr lang="ru-RU"/>
        </a:p>
      </dgm:t>
    </dgm:pt>
    <dgm:pt modelId="{9E20D777-4EF8-4367-8758-7860A5F8566E}" type="pres">
      <dgm:prSet presAssocID="{74E6B2AB-4A0F-4762-A7C4-D220582A9B9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15DFF6D-4620-44F7-BA3C-30C631D9BAB7}" type="pres">
      <dgm:prSet presAssocID="{74E6B2AB-4A0F-4762-A7C4-D220582A9B9D}" presName="Name1" presStyleCnt="0"/>
      <dgm:spPr/>
    </dgm:pt>
    <dgm:pt modelId="{91F967C3-6350-4B86-B265-847188B52411}" type="pres">
      <dgm:prSet presAssocID="{74E6B2AB-4A0F-4762-A7C4-D220582A9B9D}" presName="cycle" presStyleCnt="0"/>
      <dgm:spPr/>
    </dgm:pt>
    <dgm:pt modelId="{168A5C3B-8FCF-4859-9292-8084F55179B4}" type="pres">
      <dgm:prSet presAssocID="{74E6B2AB-4A0F-4762-A7C4-D220582A9B9D}" presName="srcNode" presStyleLbl="node1" presStyleIdx="0" presStyleCnt="3"/>
      <dgm:spPr/>
    </dgm:pt>
    <dgm:pt modelId="{84374899-2D79-484B-AA33-3CFECCE32BF3}" type="pres">
      <dgm:prSet presAssocID="{74E6B2AB-4A0F-4762-A7C4-D220582A9B9D}" presName="conn" presStyleLbl="parChTrans1D2" presStyleIdx="0" presStyleCnt="1"/>
      <dgm:spPr/>
      <dgm:t>
        <a:bodyPr/>
        <a:lstStyle/>
        <a:p>
          <a:endParaRPr lang="ru-RU"/>
        </a:p>
      </dgm:t>
    </dgm:pt>
    <dgm:pt modelId="{8E627D0F-1CDB-4871-B31A-683D2181E674}" type="pres">
      <dgm:prSet presAssocID="{74E6B2AB-4A0F-4762-A7C4-D220582A9B9D}" presName="extraNode" presStyleLbl="node1" presStyleIdx="0" presStyleCnt="3"/>
      <dgm:spPr/>
    </dgm:pt>
    <dgm:pt modelId="{ADB027D5-07F0-463E-83FE-9AC412DDFA1C}" type="pres">
      <dgm:prSet presAssocID="{74E6B2AB-4A0F-4762-A7C4-D220582A9B9D}" presName="dstNode" presStyleLbl="node1" presStyleIdx="0" presStyleCnt="3"/>
      <dgm:spPr/>
    </dgm:pt>
    <dgm:pt modelId="{8BB4EDE9-1071-4FDE-9893-28457D0F120C}" type="pres">
      <dgm:prSet presAssocID="{FAC09A9D-1438-49F8-AEDF-02159DBADA0C}" presName="text_1" presStyleLbl="node1" presStyleIdx="0" presStyleCnt="3" custLinFactNeighborX="-371" custLinFactNeighborY="8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229F14-EDE5-4C02-8A87-F04D82EC5510}" type="pres">
      <dgm:prSet presAssocID="{FAC09A9D-1438-49F8-AEDF-02159DBADA0C}" presName="accent_1" presStyleCnt="0"/>
      <dgm:spPr/>
    </dgm:pt>
    <dgm:pt modelId="{57E27C7D-4A3B-4022-9071-61435644CA24}" type="pres">
      <dgm:prSet presAssocID="{FAC09A9D-1438-49F8-AEDF-02159DBADA0C}" presName="accentRepeatNode" presStyleLbl="solidFgAcc1" presStyleIdx="0" presStyleCnt="3"/>
      <dgm:spPr>
        <a:ln w="28575">
          <a:solidFill>
            <a:srgbClr val="920000"/>
          </a:solidFill>
        </a:ln>
      </dgm:spPr>
      <dgm:t>
        <a:bodyPr/>
        <a:lstStyle/>
        <a:p>
          <a:endParaRPr lang="ru-RU"/>
        </a:p>
      </dgm:t>
    </dgm:pt>
    <dgm:pt modelId="{BCEADE8D-55F6-4541-BF7D-3705CF05A858}" type="pres">
      <dgm:prSet presAssocID="{DA3EF7B2-3C65-4205-8E3F-51AECD369C03}" presName="text_2" presStyleLbl="node1" presStyleIdx="1" presStyleCnt="3" custScaleY="120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498CE-8B12-4E01-B232-EF8232D0B632}" type="pres">
      <dgm:prSet presAssocID="{DA3EF7B2-3C65-4205-8E3F-51AECD369C03}" presName="accent_2" presStyleCnt="0"/>
      <dgm:spPr/>
    </dgm:pt>
    <dgm:pt modelId="{0BAF1248-A8BE-4960-8B67-EBE893455048}" type="pres">
      <dgm:prSet presAssocID="{DA3EF7B2-3C65-4205-8E3F-51AECD369C03}" presName="accentRepeatNode" presStyleLbl="solidFgAcc1" presStyleIdx="1" presStyleCnt="3"/>
      <dgm:spPr>
        <a:solidFill>
          <a:srgbClr val="680014"/>
        </a:solidFill>
        <a:ln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BB10E888-E35F-4C99-B03D-E3A96AF31BAC}" type="pres">
      <dgm:prSet presAssocID="{0EE4AEA8-EEE4-4C79-9051-9C3EA1E3DC9A}" presName="text_3" presStyleLbl="node1" presStyleIdx="2" presStyleCnt="3" custScaleY="131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1D55C-7BAC-45B6-8824-CECF9EE5C3AC}" type="pres">
      <dgm:prSet presAssocID="{0EE4AEA8-EEE4-4C79-9051-9C3EA1E3DC9A}" presName="accent_3" presStyleCnt="0"/>
      <dgm:spPr/>
    </dgm:pt>
    <dgm:pt modelId="{1CF112E5-2495-4810-94DF-3C4A43BCC051}" type="pres">
      <dgm:prSet presAssocID="{0EE4AEA8-EEE4-4C79-9051-9C3EA1E3DC9A}" presName="accentRepeatNode" presStyleLbl="solidFgAcc1" presStyleIdx="2" presStyleCnt="3"/>
      <dgm:spPr>
        <a:ln w="28575">
          <a:solidFill>
            <a:srgbClr val="920000"/>
          </a:solidFill>
        </a:ln>
      </dgm:spPr>
      <dgm:t>
        <a:bodyPr/>
        <a:lstStyle/>
        <a:p>
          <a:endParaRPr lang="ru-RU"/>
        </a:p>
      </dgm:t>
    </dgm:pt>
  </dgm:ptLst>
  <dgm:cxnLst>
    <dgm:cxn modelId="{C8D4D3E7-1063-487D-B979-51A08612F821}" type="presOf" srcId="{C73658BC-0B58-485D-89B0-7391434756D9}" destId="{84374899-2D79-484B-AA33-3CFECCE32BF3}" srcOrd="0" destOrd="0" presId="urn:microsoft.com/office/officeart/2008/layout/VerticalCurvedList"/>
    <dgm:cxn modelId="{5C947BDF-9A46-4641-8871-03F2196695CD}" type="presOf" srcId="{0EE4AEA8-EEE4-4C79-9051-9C3EA1E3DC9A}" destId="{BB10E888-E35F-4C99-B03D-E3A96AF31BAC}" srcOrd="0" destOrd="0" presId="urn:microsoft.com/office/officeart/2008/layout/VerticalCurvedList"/>
    <dgm:cxn modelId="{449F12D5-C457-4D6C-951B-9F17483E0B81}" srcId="{74E6B2AB-4A0F-4762-A7C4-D220582A9B9D}" destId="{DA3EF7B2-3C65-4205-8E3F-51AECD369C03}" srcOrd="1" destOrd="0" parTransId="{0423C7F1-147D-45BF-8E8C-6311458B7B8C}" sibTransId="{F655484C-00D3-437C-A066-03C03F49DA58}"/>
    <dgm:cxn modelId="{8950413C-C2D2-4B23-BCD8-86DC17E71CC4}" srcId="{74E6B2AB-4A0F-4762-A7C4-D220582A9B9D}" destId="{FAC09A9D-1438-49F8-AEDF-02159DBADA0C}" srcOrd="0" destOrd="0" parTransId="{8B8A7674-4EB0-4492-B55C-2B23B27B7363}" sibTransId="{C73658BC-0B58-485D-89B0-7391434756D9}"/>
    <dgm:cxn modelId="{4AA6401F-C835-4EC1-99E6-D34AC7F41451}" type="presOf" srcId="{74E6B2AB-4A0F-4762-A7C4-D220582A9B9D}" destId="{9E20D777-4EF8-4367-8758-7860A5F8566E}" srcOrd="0" destOrd="0" presId="urn:microsoft.com/office/officeart/2008/layout/VerticalCurvedList"/>
    <dgm:cxn modelId="{EC85A218-7A28-4DBC-9623-0C96269E4FE0}" srcId="{74E6B2AB-4A0F-4762-A7C4-D220582A9B9D}" destId="{0EE4AEA8-EEE4-4C79-9051-9C3EA1E3DC9A}" srcOrd="2" destOrd="0" parTransId="{089127DF-242C-495A-B42B-21AA2004FC5A}" sibTransId="{6129321F-3E6D-40CE-B6A5-62270F7BCCF1}"/>
    <dgm:cxn modelId="{FD8A73E3-1606-49E1-ACE0-D23CEF41A393}" type="presOf" srcId="{FAC09A9D-1438-49F8-AEDF-02159DBADA0C}" destId="{8BB4EDE9-1071-4FDE-9893-28457D0F120C}" srcOrd="0" destOrd="0" presId="urn:microsoft.com/office/officeart/2008/layout/VerticalCurvedList"/>
    <dgm:cxn modelId="{897179EC-F6D0-494C-AF6A-E1F5B125E159}" type="presOf" srcId="{DA3EF7B2-3C65-4205-8E3F-51AECD369C03}" destId="{BCEADE8D-55F6-4541-BF7D-3705CF05A858}" srcOrd="0" destOrd="0" presId="urn:microsoft.com/office/officeart/2008/layout/VerticalCurvedList"/>
    <dgm:cxn modelId="{322C4184-F736-44D2-B618-076F8CA4FDAC}" type="presParOf" srcId="{9E20D777-4EF8-4367-8758-7860A5F8566E}" destId="{715DFF6D-4620-44F7-BA3C-30C631D9BAB7}" srcOrd="0" destOrd="0" presId="urn:microsoft.com/office/officeart/2008/layout/VerticalCurvedList"/>
    <dgm:cxn modelId="{F1B65710-95D4-4ED1-A1C9-65B6C1AF9C62}" type="presParOf" srcId="{715DFF6D-4620-44F7-BA3C-30C631D9BAB7}" destId="{91F967C3-6350-4B86-B265-847188B52411}" srcOrd="0" destOrd="0" presId="urn:microsoft.com/office/officeart/2008/layout/VerticalCurvedList"/>
    <dgm:cxn modelId="{60CCBA63-DD98-43D1-989A-90E75C5C91CC}" type="presParOf" srcId="{91F967C3-6350-4B86-B265-847188B52411}" destId="{168A5C3B-8FCF-4859-9292-8084F55179B4}" srcOrd="0" destOrd="0" presId="urn:microsoft.com/office/officeart/2008/layout/VerticalCurvedList"/>
    <dgm:cxn modelId="{52A8BB49-9885-48B0-99E5-C1DE60D9640A}" type="presParOf" srcId="{91F967C3-6350-4B86-B265-847188B52411}" destId="{84374899-2D79-484B-AA33-3CFECCE32BF3}" srcOrd="1" destOrd="0" presId="urn:microsoft.com/office/officeart/2008/layout/VerticalCurvedList"/>
    <dgm:cxn modelId="{5805658A-72EA-48FE-A2AD-513DAD1B08ED}" type="presParOf" srcId="{91F967C3-6350-4B86-B265-847188B52411}" destId="{8E627D0F-1CDB-4871-B31A-683D2181E674}" srcOrd="2" destOrd="0" presId="urn:microsoft.com/office/officeart/2008/layout/VerticalCurvedList"/>
    <dgm:cxn modelId="{3191F957-239D-48D7-98E1-32528DCFCD87}" type="presParOf" srcId="{91F967C3-6350-4B86-B265-847188B52411}" destId="{ADB027D5-07F0-463E-83FE-9AC412DDFA1C}" srcOrd="3" destOrd="0" presId="urn:microsoft.com/office/officeart/2008/layout/VerticalCurvedList"/>
    <dgm:cxn modelId="{DC4E6224-7CA1-4320-A3BF-FB77F38F32CF}" type="presParOf" srcId="{715DFF6D-4620-44F7-BA3C-30C631D9BAB7}" destId="{8BB4EDE9-1071-4FDE-9893-28457D0F120C}" srcOrd="1" destOrd="0" presId="urn:microsoft.com/office/officeart/2008/layout/VerticalCurvedList"/>
    <dgm:cxn modelId="{6FC0240A-8FA9-482E-9743-7ADBD12FC364}" type="presParOf" srcId="{715DFF6D-4620-44F7-BA3C-30C631D9BAB7}" destId="{7B229F14-EDE5-4C02-8A87-F04D82EC5510}" srcOrd="2" destOrd="0" presId="urn:microsoft.com/office/officeart/2008/layout/VerticalCurvedList"/>
    <dgm:cxn modelId="{867CE42D-3664-4F59-8820-601066AE239C}" type="presParOf" srcId="{7B229F14-EDE5-4C02-8A87-F04D82EC5510}" destId="{57E27C7D-4A3B-4022-9071-61435644CA24}" srcOrd="0" destOrd="0" presId="urn:microsoft.com/office/officeart/2008/layout/VerticalCurvedList"/>
    <dgm:cxn modelId="{8CE79BD8-BA51-42BD-B9A4-4E666D76F999}" type="presParOf" srcId="{715DFF6D-4620-44F7-BA3C-30C631D9BAB7}" destId="{BCEADE8D-55F6-4541-BF7D-3705CF05A858}" srcOrd="3" destOrd="0" presId="urn:microsoft.com/office/officeart/2008/layout/VerticalCurvedList"/>
    <dgm:cxn modelId="{AAA9757E-815F-4D76-A96E-C365765C72ED}" type="presParOf" srcId="{715DFF6D-4620-44F7-BA3C-30C631D9BAB7}" destId="{4FA498CE-8B12-4E01-B232-EF8232D0B632}" srcOrd="4" destOrd="0" presId="urn:microsoft.com/office/officeart/2008/layout/VerticalCurvedList"/>
    <dgm:cxn modelId="{35D42331-BCC4-4BF6-9357-D2612C9CCF35}" type="presParOf" srcId="{4FA498CE-8B12-4E01-B232-EF8232D0B632}" destId="{0BAF1248-A8BE-4960-8B67-EBE893455048}" srcOrd="0" destOrd="0" presId="urn:microsoft.com/office/officeart/2008/layout/VerticalCurvedList"/>
    <dgm:cxn modelId="{3F1019E2-CD4C-4599-ACFB-0D8C29001A2A}" type="presParOf" srcId="{715DFF6D-4620-44F7-BA3C-30C631D9BAB7}" destId="{BB10E888-E35F-4C99-B03D-E3A96AF31BAC}" srcOrd="5" destOrd="0" presId="urn:microsoft.com/office/officeart/2008/layout/VerticalCurvedList"/>
    <dgm:cxn modelId="{E2E21D91-00B6-4C49-942E-96DA2BEA8151}" type="presParOf" srcId="{715DFF6D-4620-44F7-BA3C-30C631D9BAB7}" destId="{05D1D55C-7BAC-45B6-8824-CECF9EE5C3AC}" srcOrd="6" destOrd="0" presId="urn:microsoft.com/office/officeart/2008/layout/VerticalCurvedList"/>
    <dgm:cxn modelId="{18EC94C5-5A2A-4213-BAE9-A232F9BA4E8C}" type="presParOf" srcId="{05D1D55C-7BAC-45B6-8824-CECF9EE5C3AC}" destId="{1CF112E5-2495-4810-94DF-3C4A43BCC0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D6DB784-3585-40B1-A626-C974E89DBB13}" type="doc">
      <dgm:prSet loTypeId="urn:microsoft.com/office/officeart/2005/8/layout/pList2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9045EFA-3978-4BBF-AB77-F24CA9751CE2}">
      <dgm:prSet phldrT="[Текст]" custT="1"/>
      <dgm:spPr>
        <a:solidFill>
          <a:srgbClr val="FFFFFF"/>
        </a:solidFill>
        <a:ln w="28575">
          <a:solidFill>
            <a:srgbClr val="820000"/>
          </a:solidFill>
        </a:ln>
      </dgm:spPr>
      <dgm:t>
        <a:bodyPr/>
        <a:lstStyle/>
        <a:p>
          <a:r>
            <a:rPr lang="ru-RU" sz="18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ВХОЖДЕНИЕ ПО КЛЮЧЕВЫМ НАУКОМЕТРИЧЕСКИМ ПОКАЗАТЕЛЯМ В 10 ЛУЧШИХ МЕДИЦИНСКИХ ВУЗОВ РОССИИ</a:t>
          </a:r>
        </a:p>
        <a:p>
          <a:endParaRPr lang="ru-RU" sz="18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3A46A60F-D854-4176-9FA6-E886A6D2BA77}" type="parTrans" cxnId="{316982FD-4D28-43ED-87BC-6EBE4292F247}">
      <dgm:prSet/>
      <dgm:spPr/>
      <dgm:t>
        <a:bodyPr/>
        <a:lstStyle/>
        <a:p>
          <a:endParaRPr lang="ru-RU"/>
        </a:p>
      </dgm:t>
    </dgm:pt>
    <dgm:pt modelId="{AE811230-3267-4D5A-A573-C7959C192E86}" type="sibTrans" cxnId="{316982FD-4D28-43ED-87BC-6EBE4292F247}">
      <dgm:prSet/>
      <dgm:spPr/>
      <dgm:t>
        <a:bodyPr/>
        <a:lstStyle/>
        <a:p>
          <a:endParaRPr lang="ru-RU"/>
        </a:p>
      </dgm:t>
    </dgm:pt>
    <dgm:pt modelId="{F4915459-61A6-4747-B464-29D1FC2E15C2}">
      <dgm:prSet phldrT="[Текст]" custT="1"/>
      <dgm:spPr>
        <a:solidFill>
          <a:srgbClr val="FFFFFF"/>
        </a:solidFill>
        <a:ln w="28575">
          <a:solidFill>
            <a:srgbClr val="820000"/>
          </a:solidFill>
        </a:ln>
      </dgm:spPr>
      <dgm:t>
        <a:bodyPr/>
        <a:lstStyle/>
        <a:p>
          <a:r>
            <a:rPr lang="ru-RU" sz="18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КАПИТАЛИЗАЦИЯ РЕЗУЛЬТАТОВ ИНТЕЛЛЕКТУАЛЬНОЙ ДЕЯТЕЛЬНОСТИ НА ПРИНЦИПАХ ТРАНСЛЯЦИОННОЙ МЕДИЦИНЫ</a:t>
          </a:r>
        </a:p>
        <a:p>
          <a:endParaRPr lang="ru-RU" sz="1800" b="1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D593576B-17C9-489D-8B92-9F69B1BFB7F0}" type="parTrans" cxnId="{5FA23E84-BBE5-44C1-A468-9766DC051781}">
      <dgm:prSet/>
      <dgm:spPr/>
      <dgm:t>
        <a:bodyPr/>
        <a:lstStyle/>
        <a:p>
          <a:endParaRPr lang="ru-RU"/>
        </a:p>
      </dgm:t>
    </dgm:pt>
    <dgm:pt modelId="{46062F27-F496-4FA1-9F52-71591A0FE988}" type="sibTrans" cxnId="{5FA23E84-BBE5-44C1-A468-9766DC051781}">
      <dgm:prSet/>
      <dgm:spPr/>
      <dgm:t>
        <a:bodyPr/>
        <a:lstStyle/>
        <a:p>
          <a:endParaRPr lang="ru-RU"/>
        </a:p>
      </dgm:t>
    </dgm:pt>
    <dgm:pt modelId="{B8C8C218-4A4F-4646-B3C3-9ED516BB4BBF}">
      <dgm:prSet phldrT="[Текст]" custT="1"/>
      <dgm:spPr>
        <a:solidFill>
          <a:srgbClr val="FFFFFF"/>
        </a:solidFill>
        <a:ln w="28575">
          <a:solidFill>
            <a:srgbClr val="8E002F"/>
          </a:solidFill>
        </a:ln>
      </dgm:spPr>
      <dgm:t>
        <a:bodyPr/>
        <a:lstStyle/>
        <a:p>
          <a:r>
            <a:rPr lang="ru-RU" sz="18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РАЗВИТИЕ НАУЧНЫХ ИССЛЕДОВАНИЙ В НАПРАВЛЕНИЯХ ОРИЕНТИРОВАННЫХ НА СТРАТЕГИЮ РАЗВИТИЯ НАУКИ РФ, НТИ </a:t>
          </a:r>
          <a:r>
            <a:rPr lang="en-US" sz="18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HEALTHNET, NEURONET</a:t>
          </a:r>
          <a:r>
            <a:rPr lang="ru-RU" sz="18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, 4П </a:t>
          </a:r>
        </a:p>
        <a:p>
          <a:endParaRPr lang="ru-RU" sz="18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EDB9F606-D670-4E8F-8204-F2E1F5D4B6BE}" type="parTrans" cxnId="{EBCCAFEA-8F0C-4724-AA25-D2137423144D}">
      <dgm:prSet/>
      <dgm:spPr/>
      <dgm:t>
        <a:bodyPr/>
        <a:lstStyle/>
        <a:p>
          <a:endParaRPr lang="ru-RU"/>
        </a:p>
      </dgm:t>
    </dgm:pt>
    <dgm:pt modelId="{4F467843-BBD7-4155-8E93-23455492EE0A}" type="sibTrans" cxnId="{EBCCAFEA-8F0C-4724-AA25-D2137423144D}">
      <dgm:prSet/>
      <dgm:spPr/>
      <dgm:t>
        <a:bodyPr/>
        <a:lstStyle/>
        <a:p>
          <a:endParaRPr lang="ru-RU"/>
        </a:p>
      </dgm:t>
    </dgm:pt>
    <dgm:pt modelId="{8DAB277E-66FE-4CBF-A19B-8EC820FEA5DC}" type="pres">
      <dgm:prSet presAssocID="{BD6DB784-3585-40B1-A626-C974E89DBB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9FC05E-606E-4967-9849-710E43130281}" type="pres">
      <dgm:prSet presAssocID="{BD6DB784-3585-40B1-A626-C974E89DBB13}" presName="bkgdShp" presStyleLbl="alignAccFollowNode1" presStyleIdx="0" presStyleCnt="1" custLinFactNeighborX="-47" custLinFactNeighborY="-14992"/>
      <dgm:spPr>
        <a:solidFill>
          <a:srgbClr val="680014">
            <a:alpha val="90000"/>
          </a:srgbClr>
        </a:solidFill>
        <a:ln>
          <a:solidFill>
            <a:srgbClr val="7A0017"/>
          </a:solidFill>
        </a:ln>
      </dgm:spPr>
      <dgm:t>
        <a:bodyPr/>
        <a:lstStyle/>
        <a:p>
          <a:endParaRPr lang="ru-RU"/>
        </a:p>
      </dgm:t>
    </dgm:pt>
    <dgm:pt modelId="{1172C9E1-13BF-485C-94B9-AE43247380A1}" type="pres">
      <dgm:prSet presAssocID="{BD6DB784-3585-40B1-A626-C974E89DBB13}" presName="linComp" presStyleCnt="0"/>
      <dgm:spPr/>
    </dgm:pt>
    <dgm:pt modelId="{5370112C-1427-4462-88E7-06D78A6AED82}" type="pres">
      <dgm:prSet presAssocID="{59045EFA-3978-4BBF-AB77-F24CA9751CE2}" presName="compNode" presStyleCnt="0"/>
      <dgm:spPr/>
    </dgm:pt>
    <dgm:pt modelId="{40228481-BA00-4F3B-A7D7-7D6187FFA555}" type="pres">
      <dgm:prSet presAssocID="{59045EFA-3978-4BBF-AB77-F24CA9751CE2}" presName="node" presStyleLbl="node1" presStyleIdx="0" presStyleCnt="3" custScaleX="327324" custScaleY="89717" custLinFactNeighborX="-5211" custLinFactNeighborY="-11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C33C8-9BF3-44D5-8725-9D26C12C00C4}" type="pres">
      <dgm:prSet presAssocID="{59045EFA-3978-4BBF-AB77-F24CA9751CE2}" presName="invisiNode" presStyleLbl="node1" presStyleIdx="0" presStyleCnt="3"/>
      <dgm:spPr/>
    </dgm:pt>
    <dgm:pt modelId="{BC35322E-5B0D-4C40-9E99-F0BF1A599C7F}" type="pres">
      <dgm:prSet presAssocID="{59045EFA-3978-4BBF-AB77-F24CA9751CE2}" presName="imagNode" presStyleLbl="fgImgPlace1" presStyleIdx="0" presStyleCnt="3" custScaleX="304443" custScaleY="106364" custLinFactNeighborX="-721" custLinFactNeighborY="-5757"/>
      <dgm:spPr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</dgm:spPr>
      <dgm:extLst/>
    </dgm:pt>
    <dgm:pt modelId="{6E671AA6-C95C-45D3-B0DA-176CFAE312B0}" type="pres">
      <dgm:prSet presAssocID="{AE811230-3267-4D5A-A573-C7959C192E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813290B-7357-495E-A702-6A25A03D759A}" type="pres">
      <dgm:prSet presAssocID="{F4915459-61A6-4747-B464-29D1FC2E15C2}" presName="compNode" presStyleCnt="0"/>
      <dgm:spPr/>
    </dgm:pt>
    <dgm:pt modelId="{4A12118D-1AD1-4760-A561-AEC620C9816B}" type="pres">
      <dgm:prSet presAssocID="{F4915459-61A6-4747-B464-29D1FC2E15C2}" presName="node" presStyleLbl="node1" presStyleIdx="1" presStyleCnt="3" custScaleX="356929" custScaleY="88426" custLinFactNeighborX="3081" custLinFactNeighborY="-13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88D47D-29CF-45F3-A6D0-2B78034BC03C}" type="pres">
      <dgm:prSet presAssocID="{F4915459-61A6-4747-B464-29D1FC2E15C2}" presName="invisiNode" presStyleLbl="node1" presStyleIdx="1" presStyleCnt="3"/>
      <dgm:spPr/>
    </dgm:pt>
    <dgm:pt modelId="{51531D60-C3E2-46E7-A058-4B46861E3B8D}" type="pres">
      <dgm:prSet presAssocID="{F4915459-61A6-4747-B464-29D1FC2E15C2}" presName="imagNode" presStyleLbl="fgImgPlace1" presStyleIdx="1" presStyleCnt="3" custScaleX="339801" custScaleY="104869" custLinFactNeighborX="5508" custLinFactNeighborY="-6817"/>
      <dgm:spPr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</dgm:spPr>
      <dgm:extLst/>
    </dgm:pt>
    <dgm:pt modelId="{56F75669-C5B4-46C8-B542-746CC4997139}" type="pres">
      <dgm:prSet presAssocID="{46062F27-F496-4FA1-9F52-71591A0FE9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40795B-E0EC-4CAB-8343-77EE5886A31D}" type="pres">
      <dgm:prSet presAssocID="{B8C8C218-4A4F-4646-B3C3-9ED516BB4BBF}" presName="compNode" presStyleCnt="0"/>
      <dgm:spPr/>
    </dgm:pt>
    <dgm:pt modelId="{DC528DD8-544D-45C4-8B64-BD64A7AAD3C5}" type="pres">
      <dgm:prSet presAssocID="{B8C8C218-4A4F-4646-B3C3-9ED516BB4BBF}" presName="node" presStyleLbl="node1" presStyleIdx="2" presStyleCnt="3" custScaleX="396197" custScaleY="86943" custLinFactNeighborX="11298" custLinFactNeighborY="-150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C2FCA-5866-4DB8-BFE6-399F7DD70FAB}" type="pres">
      <dgm:prSet presAssocID="{B8C8C218-4A4F-4646-B3C3-9ED516BB4BBF}" presName="invisiNode" presStyleLbl="node1" presStyleIdx="2" presStyleCnt="3"/>
      <dgm:spPr/>
    </dgm:pt>
    <dgm:pt modelId="{340F643E-94F8-4FD6-9692-18787F598FE3}" type="pres">
      <dgm:prSet presAssocID="{B8C8C218-4A4F-4646-B3C3-9ED516BB4BBF}" presName="imagNode" presStyleLbl="fgImgPlace1" presStyleIdx="2" presStyleCnt="3" custScaleX="311301" custScaleY="99569" custLinFactNeighborX="6880" custLinFactNeighborY="-6861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</dgm:ptLst>
  <dgm:cxnLst>
    <dgm:cxn modelId="{26254379-A4F4-496B-B3CA-0448E0685EC3}" type="presOf" srcId="{46062F27-F496-4FA1-9F52-71591A0FE988}" destId="{56F75669-C5B4-46C8-B542-746CC4997139}" srcOrd="0" destOrd="0" presId="urn:microsoft.com/office/officeart/2005/8/layout/pList2"/>
    <dgm:cxn modelId="{FD0A4FAB-2AA7-4C28-90A3-FD360683638B}" type="presOf" srcId="{F4915459-61A6-4747-B464-29D1FC2E15C2}" destId="{4A12118D-1AD1-4760-A561-AEC620C9816B}" srcOrd="0" destOrd="0" presId="urn:microsoft.com/office/officeart/2005/8/layout/pList2"/>
    <dgm:cxn modelId="{8511E8E9-5FC1-4FFA-A063-9FC922677612}" type="presOf" srcId="{B8C8C218-4A4F-4646-B3C3-9ED516BB4BBF}" destId="{DC528DD8-544D-45C4-8B64-BD64A7AAD3C5}" srcOrd="0" destOrd="0" presId="urn:microsoft.com/office/officeart/2005/8/layout/pList2"/>
    <dgm:cxn modelId="{316982FD-4D28-43ED-87BC-6EBE4292F247}" srcId="{BD6DB784-3585-40B1-A626-C974E89DBB13}" destId="{59045EFA-3978-4BBF-AB77-F24CA9751CE2}" srcOrd="0" destOrd="0" parTransId="{3A46A60F-D854-4176-9FA6-E886A6D2BA77}" sibTransId="{AE811230-3267-4D5A-A573-C7959C192E86}"/>
    <dgm:cxn modelId="{EBCCAFEA-8F0C-4724-AA25-D2137423144D}" srcId="{BD6DB784-3585-40B1-A626-C974E89DBB13}" destId="{B8C8C218-4A4F-4646-B3C3-9ED516BB4BBF}" srcOrd="2" destOrd="0" parTransId="{EDB9F606-D670-4E8F-8204-F2E1F5D4B6BE}" sibTransId="{4F467843-BBD7-4155-8E93-23455492EE0A}"/>
    <dgm:cxn modelId="{5FA23E84-BBE5-44C1-A468-9766DC051781}" srcId="{BD6DB784-3585-40B1-A626-C974E89DBB13}" destId="{F4915459-61A6-4747-B464-29D1FC2E15C2}" srcOrd="1" destOrd="0" parTransId="{D593576B-17C9-489D-8B92-9F69B1BFB7F0}" sibTransId="{46062F27-F496-4FA1-9F52-71591A0FE988}"/>
    <dgm:cxn modelId="{7E02C04E-ED4C-43B8-8D39-EC90A499422B}" type="presOf" srcId="{BD6DB784-3585-40B1-A626-C974E89DBB13}" destId="{8DAB277E-66FE-4CBF-A19B-8EC820FEA5DC}" srcOrd="0" destOrd="0" presId="urn:microsoft.com/office/officeart/2005/8/layout/pList2"/>
    <dgm:cxn modelId="{F83BCAD0-FDDD-43D3-8FF9-6A1F4477F160}" type="presOf" srcId="{AE811230-3267-4D5A-A573-C7959C192E86}" destId="{6E671AA6-C95C-45D3-B0DA-176CFAE312B0}" srcOrd="0" destOrd="0" presId="urn:microsoft.com/office/officeart/2005/8/layout/pList2"/>
    <dgm:cxn modelId="{9F08834A-ED92-4909-BDBE-BD74670D171C}" type="presOf" srcId="{59045EFA-3978-4BBF-AB77-F24CA9751CE2}" destId="{40228481-BA00-4F3B-A7D7-7D6187FFA555}" srcOrd="0" destOrd="0" presId="urn:microsoft.com/office/officeart/2005/8/layout/pList2"/>
    <dgm:cxn modelId="{DF1AECBA-5349-499D-B894-D6108DCCB196}" type="presParOf" srcId="{8DAB277E-66FE-4CBF-A19B-8EC820FEA5DC}" destId="{B49FC05E-606E-4967-9849-710E43130281}" srcOrd="0" destOrd="0" presId="urn:microsoft.com/office/officeart/2005/8/layout/pList2"/>
    <dgm:cxn modelId="{33DA8373-2D67-4751-8623-42CDE8764161}" type="presParOf" srcId="{8DAB277E-66FE-4CBF-A19B-8EC820FEA5DC}" destId="{1172C9E1-13BF-485C-94B9-AE43247380A1}" srcOrd="1" destOrd="0" presId="urn:microsoft.com/office/officeart/2005/8/layout/pList2"/>
    <dgm:cxn modelId="{C9D0E943-E9BF-4A13-813D-D22DBB87B550}" type="presParOf" srcId="{1172C9E1-13BF-485C-94B9-AE43247380A1}" destId="{5370112C-1427-4462-88E7-06D78A6AED82}" srcOrd="0" destOrd="0" presId="urn:microsoft.com/office/officeart/2005/8/layout/pList2"/>
    <dgm:cxn modelId="{82D7F40C-7604-4657-8299-92543760211B}" type="presParOf" srcId="{5370112C-1427-4462-88E7-06D78A6AED82}" destId="{40228481-BA00-4F3B-A7D7-7D6187FFA555}" srcOrd="0" destOrd="0" presId="urn:microsoft.com/office/officeart/2005/8/layout/pList2"/>
    <dgm:cxn modelId="{443E897D-B199-4678-8628-F46FE8A38284}" type="presParOf" srcId="{5370112C-1427-4462-88E7-06D78A6AED82}" destId="{B25C33C8-9BF3-44D5-8725-9D26C12C00C4}" srcOrd="1" destOrd="0" presId="urn:microsoft.com/office/officeart/2005/8/layout/pList2"/>
    <dgm:cxn modelId="{5BCA39A5-1B77-4FB5-B283-D8E30C934FAE}" type="presParOf" srcId="{5370112C-1427-4462-88E7-06D78A6AED82}" destId="{BC35322E-5B0D-4C40-9E99-F0BF1A599C7F}" srcOrd="2" destOrd="0" presId="urn:microsoft.com/office/officeart/2005/8/layout/pList2"/>
    <dgm:cxn modelId="{2DD7074E-D5CE-4FB9-8BCA-07DAB4087E69}" type="presParOf" srcId="{1172C9E1-13BF-485C-94B9-AE43247380A1}" destId="{6E671AA6-C95C-45D3-B0DA-176CFAE312B0}" srcOrd="1" destOrd="0" presId="urn:microsoft.com/office/officeart/2005/8/layout/pList2"/>
    <dgm:cxn modelId="{34AE69BE-B8C6-4BC1-A43C-0DEFDAA73F89}" type="presParOf" srcId="{1172C9E1-13BF-485C-94B9-AE43247380A1}" destId="{F813290B-7357-495E-A702-6A25A03D759A}" srcOrd="2" destOrd="0" presId="urn:microsoft.com/office/officeart/2005/8/layout/pList2"/>
    <dgm:cxn modelId="{63E762E6-899F-412D-A5F8-4CFD063412B4}" type="presParOf" srcId="{F813290B-7357-495E-A702-6A25A03D759A}" destId="{4A12118D-1AD1-4760-A561-AEC620C9816B}" srcOrd="0" destOrd="0" presId="urn:microsoft.com/office/officeart/2005/8/layout/pList2"/>
    <dgm:cxn modelId="{2D8FF3D7-48A5-4FDC-9A41-88F494C343A1}" type="presParOf" srcId="{F813290B-7357-495E-A702-6A25A03D759A}" destId="{8A88D47D-29CF-45F3-A6D0-2B78034BC03C}" srcOrd="1" destOrd="0" presId="urn:microsoft.com/office/officeart/2005/8/layout/pList2"/>
    <dgm:cxn modelId="{FA9F1043-3F38-4728-BE40-9E866B8AAFCF}" type="presParOf" srcId="{F813290B-7357-495E-A702-6A25A03D759A}" destId="{51531D60-C3E2-46E7-A058-4B46861E3B8D}" srcOrd="2" destOrd="0" presId="urn:microsoft.com/office/officeart/2005/8/layout/pList2"/>
    <dgm:cxn modelId="{F14B4BA8-1137-472F-8732-BC48A750E008}" type="presParOf" srcId="{1172C9E1-13BF-485C-94B9-AE43247380A1}" destId="{56F75669-C5B4-46C8-B542-746CC4997139}" srcOrd="3" destOrd="0" presId="urn:microsoft.com/office/officeart/2005/8/layout/pList2"/>
    <dgm:cxn modelId="{E04CB4B4-18F2-47B5-921E-D588295BA427}" type="presParOf" srcId="{1172C9E1-13BF-485C-94B9-AE43247380A1}" destId="{5B40795B-E0EC-4CAB-8343-77EE5886A31D}" srcOrd="4" destOrd="0" presId="urn:microsoft.com/office/officeart/2005/8/layout/pList2"/>
    <dgm:cxn modelId="{1DA904BB-CDBA-4ACB-8CF6-3BC98E553A58}" type="presParOf" srcId="{5B40795B-E0EC-4CAB-8343-77EE5886A31D}" destId="{DC528DD8-544D-45C4-8B64-BD64A7AAD3C5}" srcOrd="0" destOrd="0" presId="urn:microsoft.com/office/officeart/2005/8/layout/pList2"/>
    <dgm:cxn modelId="{B220CA98-0FC1-4A78-99C7-C5A42BC61536}" type="presParOf" srcId="{5B40795B-E0EC-4CAB-8343-77EE5886A31D}" destId="{DC1C2FCA-5866-4DB8-BFE6-399F7DD70FAB}" srcOrd="1" destOrd="0" presId="urn:microsoft.com/office/officeart/2005/8/layout/pList2"/>
    <dgm:cxn modelId="{CAE6F450-DC30-41BE-9216-48746A2F30D0}" type="presParOf" srcId="{5B40795B-E0EC-4CAB-8343-77EE5886A31D}" destId="{340F643E-94F8-4FD6-9692-18787F598FE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A0BA5D3-9B64-4B75-96BE-2A756640F2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22C98B9-87EA-4E66-9A07-AA6D43F77240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8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gm:t>
    </dgm:pt>
    <dgm:pt modelId="{F61E1A61-2D81-42C1-9EB4-4E86EBD04705}" type="parTrans" cxnId="{4FE55526-3858-4361-84BB-8677DC5D8734}">
      <dgm:prSet/>
      <dgm:spPr/>
      <dgm:t>
        <a:bodyPr/>
        <a:lstStyle/>
        <a:p>
          <a:endParaRPr lang="ru-RU" sz="1050"/>
        </a:p>
      </dgm:t>
    </dgm:pt>
    <dgm:pt modelId="{180AC82F-934C-45CB-B472-3D11B82A4464}" type="sibTrans" cxnId="{4FE55526-3858-4361-84BB-8677DC5D8734}">
      <dgm:prSet/>
      <dgm:spPr/>
      <dgm:t>
        <a:bodyPr/>
        <a:lstStyle/>
        <a:p>
          <a:endParaRPr lang="ru-RU" sz="1050"/>
        </a:p>
      </dgm:t>
    </dgm:pt>
    <dgm:pt modelId="{4FA411B9-5289-445E-B828-697768EB5EB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2018г</a:t>
          </a:r>
          <a:r>
            <a:rPr lang="ru-RU" sz="28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gm:t>
    </dgm:pt>
    <dgm:pt modelId="{106E115C-8D3C-41AE-B92F-C03614F59BF8}" type="parTrans" cxnId="{736CBC83-0CB1-4726-94D8-CF79899765D1}">
      <dgm:prSet/>
      <dgm:spPr/>
      <dgm:t>
        <a:bodyPr/>
        <a:lstStyle/>
        <a:p>
          <a:endParaRPr lang="ru-RU" sz="1050"/>
        </a:p>
      </dgm:t>
    </dgm:pt>
    <dgm:pt modelId="{87685D07-4D3E-4EAA-B73E-4FDF8CBC404B}" type="sibTrans" cxnId="{736CBC83-0CB1-4726-94D8-CF79899765D1}">
      <dgm:prSet/>
      <dgm:spPr/>
      <dgm:t>
        <a:bodyPr/>
        <a:lstStyle/>
        <a:p>
          <a:endParaRPr lang="ru-RU" sz="1050"/>
        </a:p>
      </dgm:t>
    </dgm:pt>
    <dgm:pt modelId="{027112CF-B00A-4201-9CED-EB5B6C130651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2025г</a:t>
          </a:r>
          <a:r>
            <a:rPr lang="ru-RU" sz="24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gm:t>
    </dgm:pt>
    <dgm:pt modelId="{E2D8C7AA-7014-4B65-AD61-04138E86A8DA}" type="parTrans" cxnId="{170BAB6B-9C9A-41D5-BF61-4B718C44B59D}">
      <dgm:prSet/>
      <dgm:spPr/>
      <dgm:t>
        <a:bodyPr/>
        <a:lstStyle/>
        <a:p>
          <a:endParaRPr lang="ru-RU" sz="1050"/>
        </a:p>
      </dgm:t>
    </dgm:pt>
    <dgm:pt modelId="{21D0594D-2BE6-4BE2-8FC7-AACB0E08BDC0}" type="sibTrans" cxnId="{170BAB6B-9C9A-41D5-BF61-4B718C44B59D}">
      <dgm:prSet/>
      <dgm:spPr/>
      <dgm:t>
        <a:bodyPr/>
        <a:lstStyle/>
        <a:p>
          <a:endParaRPr lang="ru-RU" sz="1050"/>
        </a:p>
      </dgm:t>
    </dgm:pt>
    <dgm:pt modelId="{8029CEF1-AC2D-41DE-941F-013D6841526D}" type="pres">
      <dgm:prSet presAssocID="{2A0BA5D3-9B64-4B75-96BE-2A756640F248}" presName="arrowDiagram" presStyleCnt="0">
        <dgm:presLayoutVars>
          <dgm:chMax val="5"/>
          <dgm:dir/>
          <dgm:resizeHandles val="exact"/>
        </dgm:presLayoutVars>
      </dgm:prSet>
      <dgm:spPr/>
    </dgm:pt>
    <dgm:pt modelId="{146A6221-2AB1-4BED-B5B9-E0389BB5EA9F}" type="pres">
      <dgm:prSet presAssocID="{2A0BA5D3-9B64-4B75-96BE-2A756640F248}" presName="arrow" presStyleLbl="bgShp" presStyleIdx="0" presStyleCnt="1" custLinFactNeighborX="384" custLinFactNeighborY="-134"/>
      <dgm:spPr>
        <a:solidFill>
          <a:schemeClr val="accent6">
            <a:lumMod val="60000"/>
            <a:lumOff val="40000"/>
          </a:schemeClr>
        </a:solidFill>
      </dgm:spPr>
    </dgm:pt>
    <dgm:pt modelId="{E6C9F529-261A-4638-A2C0-64EFC249510A}" type="pres">
      <dgm:prSet presAssocID="{2A0BA5D3-9B64-4B75-96BE-2A756640F248}" presName="arrowDiagram3" presStyleCnt="0"/>
      <dgm:spPr/>
    </dgm:pt>
    <dgm:pt modelId="{E1C5B8E8-A83B-4951-BFC7-53F339E4710D}" type="pres">
      <dgm:prSet presAssocID="{E22C98B9-87EA-4E66-9A07-AA6D43F77240}" presName="bullet3a" presStyleLbl="node1" presStyleIdx="0" presStyleCnt="3" custScaleX="525169" custScaleY="333569" custLinFactNeighborX="-19089" custLinFactNeighborY="-31815"/>
      <dgm:spPr>
        <a:prstGeom prst="flowChartAlternateProcess">
          <a:avLst/>
        </a:prstGeom>
      </dgm:spPr>
    </dgm:pt>
    <dgm:pt modelId="{BDD7EE81-8104-47FC-B4EE-C985946EF0F6}" type="pres">
      <dgm:prSet presAssocID="{E22C98B9-87EA-4E66-9A07-AA6D43F77240}" presName="textBox3a" presStyleLbl="revTx" presStyleIdx="0" presStyleCnt="3" custScaleX="80021" custScaleY="34439" custLinFactNeighborX="-52473" custLinFactNeighborY="-13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10C4A-76D5-4C99-88C4-BCE0FE6C7BC8}" type="pres">
      <dgm:prSet presAssocID="{4FA411B9-5289-445E-B828-697768EB5EB9}" presName="bullet3b" presStyleLbl="node1" presStyleIdx="1" presStyleCnt="3" custScaleX="448451" custScaleY="224420"/>
      <dgm:spPr>
        <a:prstGeom prst="flowChartAlternateProcess">
          <a:avLst/>
        </a:prstGeom>
      </dgm:spPr>
    </dgm:pt>
    <dgm:pt modelId="{AB68D945-EB9B-4C3D-9570-583DF113D80B}" type="pres">
      <dgm:prSet presAssocID="{4FA411B9-5289-445E-B828-697768EB5EB9}" presName="textBox3b" presStyleLbl="revTx" presStyleIdx="1" presStyleCnt="3" custScaleX="86398" custScaleY="23486" custLinFactNeighborX="-47220" custLinFactNeighborY="-23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0EAB4-C364-4892-838D-169655701246}" type="pres">
      <dgm:prSet presAssocID="{027112CF-B00A-4201-9CED-EB5B6C130651}" presName="bullet3c" presStyleLbl="node1" presStyleIdx="2" presStyleCnt="3" custScaleX="394853" custScaleY="172228" custLinFactNeighborX="5090" custLinFactNeighborY="-24180"/>
      <dgm:spPr>
        <a:prstGeom prst="flowChartAlternateProcess">
          <a:avLst/>
        </a:prstGeom>
      </dgm:spPr>
    </dgm:pt>
    <dgm:pt modelId="{F594275B-879E-4846-8029-3E407A587FE2}" type="pres">
      <dgm:prSet presAssocID="{027112CF-B00A-4201-9CED-EB5B6C130651}" presName="textBox3c" presStyleLbl="revTx" presStyleIdx="2" presStyleCnt="3" custScaleX="92586" custScaleY="15319" custLinFactNeighborX="-49939" custLinFactNeighborY="-33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16FCD5-83C1-4C96-84E2-F85A9F738E46}" type="presOf" srcId="{4FA411B9-5289-445E-B828-697768EB5EB9}" destId="{AB68D945-EB9B-4C3D-9570-583DF113D80B}" srcOrd="0" destOrd="0" presId="urn:microsoft.com/office/officeart/2005/8/layout/arrow2"/>
    <dgm:cxn modelId="{99A48B97-F500-4B72-A9CE-9A2A6DDC7EB7}" type="presOf" srcId="{2A0BA5D3-9B64-4B75-96BE-2A756640F248}" destId="{8029CEF1-AC2D-41DE-941F-013D6841526D}" srcOrd="0" destOrd="0" presId="urn:microsoft.com/office/officeart/2005/8/layout/arrow2"/>
    <dgm:cxn modelId="{1448C6FE-B984-4283-BE76-42215AD7549A}" type="presOf" srcId="{E22C98B9-87EA-4E66-9A07-AA6D43F77240}" destId="{BDD7EE81-8104-47FC-B4EE-C985946EF0F6}" srcOrd="0" destOrd="0" presId="urn:microsoft.com/office/officeart/2005/8/layout/arrow2"/>
    <dgm:cxn modelId="{736CBC83-0CB1-4726-94D8-CF79899765D1}" srcId="{2A0BA5D3-9B64-4B75-96BE-2A756640F248}" destId="{4FA411B9-5289-445E-B828-697768EB5EB9}" srcOrd="1" destOrd="0" parTransId="{106E115C-8D3C-41AE-B92F-C03614F59BF8}" sibTransId="{87685D07-4D3E-4EAA-B73E-4FDF8CBC404B}"/>
    <dgm:cxn modelId="{170BAB6B-9C9A-41D5-BF61-4B718C44B59D}" srcId="{2A0BA5D3-9B64-4B75-96BE-2A756640F248}" destId="{027112CF-B00A-4201-9CED-EB5B6C130651}" srcOrd="2" destOrd="0" parTransId="{E2D8C7AA-7014-4B65-AD61-04138E86A8DA}" sibTransId="{21D0594D-2BE6-4BE2-8FC7-AACB0E08BDC0}"/>
    <dgm:cxn modelId="{4FE55526-3858-4361-84BB-8677DC5D8734}" srcId="{2A0BA5D3-9B64-4B75-96BE-2A756640F248}" destId="{E22C98B9-87EA-4E66-9A07-AA6D43F77240}" srcOrd="0" destOrd="0" parTransId="{F61E1A61-2D81-42C1-9EB4-4E86EBD04705}" sibTransId="{180AC82F-934C-45CB-B472-3D11B82A4464}"/>
    <dgm:cxn modelId="{07CF4FD0-77F7-46B6-BFCF-3A7740DA33ED}" type="presOf" srcId="{027112CF-B00A-4201-9CED-EB5B6C130651}" destId="{F594275B-879E-4846-8029-3E407A587FE2}" srcOrd="0" destOrd="0" presId="urn:microsoft.com/office/officeart/2005/8/layout/arrow2"/>
    <dgm:cxn modelId="{3B7E2781-97EF-4A11-A7C0-81953E8DCF9A}" type="presParOf" srcId="{8029CEF1-AC2D-41DE-941F-013D6841526D}" destId="{146A6221-2AB1-4BED-B5B9-E0389BB5EA9F}" srcOrd="0" destOrd="0" presId="urn:microsoft.com/office/officeart/2005/8/layout/arrow2"/>
    <dgm:cxn modelId="{6E47018F-DDDB-451D-8FC2-42BBB414508A}" type="presParOf" srcId="{8029CEF1-AC2D-41DE-941F-013D6841526D}" destId="{E6C9F529-261A-4638-A2C0-64EFC249510A}" srcOrd="1" destOrd="0" presId="urn:microsoft.com/office/officeart/2005/8/layout/arrow2"/>
    <dgm:cxn modelId="{D6EDC1F1-273C-4BB1-9918-9BAE8D66B116}" type="presParOf" srcId="{E6C9F529-261A-4638-A2C0-64EFC249510A}" destId="{E1C5B8E8-A83B-4951-BFC7-53F339E4710D}" srcOrd="0" destOrd="0" presId="urn:microsoft.com/office/officeart/2005/8/layout/arrow2"/>
    <dgm:cxn modelId="{2CA10145-7760-4B74-B4B1-043FEB3A19D7}" type="presParOf" srcId="{E6C9F529-261A-4638-A2C0-64EFC249510A}" destId="{BDD7EE81-8104-47FC-B4EE-C985946EF0F6}" srcOrd="1" destOrd="0" presId="urn:microsoft.com/office/officeart/2005/8/layout/arrow2"/>
    <dgm:cxn modelId="{630446D5-188D-4F66-811D-9825C4792FD0}" type="presParOf" srcId="{E6C9F529-261A-4638-A2C0-64EFC249510A}" destId="{51A10C4A-76D5-4C99-88C4-BCE0FE6C7BC8}" srcOrd="2" destOrd="0" presId="urn:microsoft.com/office/officeart/2005/8/layout/arrow2"/>
    <dgm:cxn modelId="{D199E8E1-B0FA-4929-A873-81174715DBF0}" type="presParOf" srcId="{E6C9F529-261A-4638-A2C0-64EFC249510A}" destId="{AB68D945-EB9B-4C3D-9570-583DF113D80B}" srcOrd="3" destOrd="0" presId="urn:microsoft.com/office/officeart/2005/8/layout/arrow2"/>
    <dgm:cxn modelId="{66A6706E-CB14-494C-B246-D510062C9555}" type="presParOf" srcId="{E6C9F529-261A-4638-A2C0-64EFC249510A}" destId="{A140EAB4-C364-4892-838D-169655701246}" srcOrd="4" destOrd="0" presId="urn:microsoft.com/office/officeart/2005/8/layout/arrow2"/>
    <dgm:cxn modelId="{540B92B3-B829-4349-AE9C-AAA2793C1FAE}" type="presParOf" srcId="{E6C9F529-261A-4638-A2C0-64EFC249510A}" destId="{F594275B-879E-4846-8029-3E407A587FE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A0BA5D3-9B64-4B75-96BE-2A756640F2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22C98B9-87EA-4E66-9A07-AA6D43F77240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8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gm:t>
    </dgm:pt>
    <dgm:pt modelId="{F61E1A61-2D81-42C1-9EB4-4E86EBD04705}" type="parTrans" cxnId="{4FE55526-3858-4361-84BB-8677DC5D8734}">
      <dgm:prSet/>
      <dgm:spPr/>
      <dgm:t>
        <a:bodyPr/>
        <a:lstStyle/>
        <a:p>
          <a:endParaRPr lang="ru-RU" sz="1050"/>
        </a:p>
      </dgm:t>
    </dgm:pt>
    <dgm:pt modelId="{180AC82F-934C-45CB-B472-3D11B82A4464}" type="sibTrans" cxnId="{4FE55526-3858-4361-84BB-8677DC5D8734}">
      <dgm:prSet/>
      <dgm:spPr/>
      <dgm:t>
        <a:bodyPr/>
        <a:lstStyle/>
        <a:p>
          <a:endParaRPr lang="ru-RU" sz="1050"/>
        </a:p>
      </dgm:t>
    </dgm:pt>
    <dgm:pt modelId="{4FA411B9-5289-445E-B828-697768EB5EB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2018г</a:t>
          </a:r>
          <a:r>
            <a:rPr lang="ru-RU" sz="24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gm:t>
    </dgm:pt>
    <dgm:pt modelId="{106E115C-8D3C-41AE-B92F-C03614F59BF8}" type="parTrans" cxnId="{736CBC83-0CB1-4726-94D8-CF79899765D1}">
      <dgm:prSet/>
      <dgm:spPr/>
      <dgm:t>
        <a:bodyPr/>
        <a:lstStyle/>
        <a:p>
          <a:endParaRPr lang="ru-RU" sz="1050"/>
        </a:p>
      </dgm:t>
    </dgm:pt>
    <dgm:pt modelId="{87685D07-4D3E-4EAA-B73E-4FDF8CBC404B}" type="sibTrans" cxnId="{736CBC83-0CB1-4726-94D8-CF79899765D1}">
      <dgm:prSet/>
      <dgm:spPr/>
      <dgm:t>
        <a:bodyPr/>
        <a:lstStyle/>
        <a:p>
          <a:endParaRPr lang="ru-RU" sz="1050"/>
        </a:p>
      </dgm:t>
    </dgm:pt>
    <dgm:pt modelId="{027112CF-B00A-4201-9CED-EB5B6C130651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2025г</a:t>
          </a:r>
          <a:r>
            <a:rPr lang="ru-RU" sz="24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gm:t>
    </dgm:pt>
    <dgm:pt modelId="{E2D8C7AA-7014-4B65-AD61-04138E86A8DA}" type="parTrans" cxnId="{170BAB6B-9C9A-41D5-BF61-4B718C44B59D}">
      <dgm:prSet/>
      <dgm:spPr/>
      <dgm:t>
        <a:bodyPr/>
        <a:lstStyle/>
        <a:p>
          <a:endParaRPr lang="ru-RU" sz="1050"/>
        </a:p>
      </dgm:t>
    </dgm:pt>
    <dgm:pt modelId="{21D0594D-2BE6-4BE2-8FC7-AACB0E08BDC0}" type="sibTrans" cxnId="{170BAB6B-9C9A-41D5-BF61-4B718C44B59D}">
      <dgm:prSet/>
      <dgm:spPr/>
      <dgm:t>
        <a:bodyPr/>
        <a:lstStyle/>
        <a:p>
          <a:endParaRPr lang="ru-RU" sz="1050"/>
        </a:p>
      </dgm:t>
    </dgm:pt>
    <dgm:pt modelId="{8029CEF1-AC2D-41DE-941F-013D6841526D}" type="pres">
      <dgm:prSet presAssocID="{2A0BA5D3-9B64-4B75-96BE-2A756640F248}" presName="arrowDiagram" presStyleCnt="0">
        <dgm:presLayoutVars>
          <dgm:chMax val="5"/>
          <dgm:dir/>
          <dgm:resizeHandles val="exact"/>
        </dgm:presLayoutVars>
      </dgm:prSet>
      <dgm:spPr/>
    </dgm:pt>
    <dgm:pt modelId="{146A6221-2AB1-4BED-B5B9-E0389BB5EA9F}" type="pres">
      <dgm:prSet presAssocID="{2A0BA5D3-9B64-4B75-96BE-2A756640F248}" presName="arrow" presStyleLbl="bgShp" presStyleIdx="0" presStyleCnt="1" custLinFactNeighborX="15247" custLinFactNeighborY="-2039"/>
      <dgm:spPr>
        <a:solidFill>
          <a:schemeClr val="accent6">
            <a:lumMod val="60000"/>
            <a:lumOff val="40000"/>
          </a:schemeClr>
        </a:solidFill>
      </dgm:spPr>
    </dgm:pt>
    <dgm:pt modelId="{E6C9F529-261A-4638-A2C0-64EFC249510A}" type="pres">
      <dgm:prSet presAssocID="{2A0BA5D3-9B64-4B75-96BE-2A756640F248}" presName="arrowDiagram3" presStyleCnt="0"/>
      <dgm:spPr/>
    </dgm:pt>
    <dgm:pt modelId="{E1C5B8E8-A83B-4951-BFC7-53F339E4710D}" type="pres">
      <dgm:prSet presAssocID="{E22C98B9-87EA-4E66-9A07-AA6D43F77240}" presName="bullet3a" presStyleLbl="node1" presStyleIdx="0" presStyleCnt="3" custScaleX="525169" custScaleY="333569" custLinFactNeighborX="-19089" custLinFactNeighborY="-31815"/>
      <dgm:spPr>
        <a:prstGeom prst="flowChartAlternateProcess">
          <a:avLst/>
        </a:prstGeom>
      </dgm:spPr>
    </dgm:pt>
    <dgm:pt modelId="{BDD7EE81-8104-47FC-B4EE-C985946EF0F6}" type="pres">
      <dgm:prSet presAssocID="{E22C98B9-87EA-4E66-9A07-AA6D43F77240}" presName="textBox3a" presStyleLbl="revTx" presStyleIdx="0" presStyleCnt="3" custScaleX="80021" custScaleY="34439" custLinFactNeighborX="-52473" custLinFactNeighborY="-13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10C4A-76D5-4C99-88C4-BCE0FE6C7BC8}" type="pres">
      <dgm:prSet presAssocID="{4FA411B9-5289-445E-B828-697768EB5EB9}" presName="bullet3b" presStyleLbl="node1" presStyleIdx="1" presStyleCnt="3" custScaleX="448451" custScaleY="224420"/>
      <dgm:spPr>
        <a:prstGeom prst="flowChartAlternateProcess">
          <a:avLst/>
        </a:prstGeom>
      </dgm:spPr>
    </dgm:pt>
    <dgm:pt modelId="{AB68D945-EB9B-4C3D-9570-583DF113D80B}" type="pres">
      <dgm:prSet presAssocID="{4FA411B9-5289-445E-B828-697768EB5EB9}" presName="textBox3b" presStyleLbl="revTx" presStyleIdx="1" presStyleCnt="3" custScaleX="86398" custScaleY="23486" custLinFactNeighborX="-47220" custLinFactNeighborY="-23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0EAB4-C364-4892-838D-169655701246}" type="pres">
      <dgm:prSet presAssocID="{027112CF-B00A-4201-9CED-EB5B6C130651}" presName="bullet3c" presStyleLbl="node1" presStyleIdx="2" presStyleCnt="3" custScaleX="394853" custScaleY="172228" custLinFactNeighborX="5090" custLinFactNeighborY="-24180"/>
      <dgm:spPr>
        <a:prstGeom prst="flowChartAlternateProcess">
          <a:avLst/>
        </a:prstGeom>
      </dgm:spPr>
    </dgm:pt>
    <dgm:pt modelId="{F594275B-879E-4846-8029-3E407A587FE2}" type="pres">
      <dgm:prSet presAssocID="{027112CF-B00A-4201-9CED-EB5B6C130651}" presName="textBox3c" presStyleLbl="revTx" presStyleIdx="2" presStyleCnt="3" custScaleX="92586" custScaleY="15319" custLinFactNeighborX="-49939" custLinFactNeighborY="-33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D936DA-316C-406B-8DA2-047BA186FF33}" type="presOf" srcId="{4FA411B9-5289-445E-B828-697768EB5EB9}" destId="{AB68D945-EB9B-4C3D-9570-583DF113D80B}" srcOrd="0" destOrd="0" presId="urn:microsoft.com/office/officeart/2005/8/layout/arrow2"/>
    <dgm:cxn modelId="{736CBC83-0CB1-4726-94D8-CF79899765D1}" srcId="{2A0BA5D3-9B64-4B75-96BE-2A756640F248}" destId="{4FA411B9-5289-445E-B828-697768EB5EB9}" srcOrd="1" destOrd="0" parTransId="{106E115C-8D3C-41AE-B92F-C03614F59BF8}" sibTransId="{87685D07-4D3E-4EAA-B73E-4FDF8CBC404B}"/>
    <dgm:cxn modelId="{170BAB6B-9C9A-41D5-BF61-4B718C44B59D}" srcId="{2A0BA5D3-9B64-4B75-96BE-2A756640F248}" destId="{027112CF-B00A-4201-9CED-EB5B6C130651}" srcOrd="2" destOrd="0" parTransId="{E2D8C7AA-7014-4B65-AD61-04138E86A8DA}" sibTransId="{21D0594D-2BE6-4BE2-8FC7-AACB0E08BDC0}"/>
    <dgm:cxn modelId="{4FE55526-3858-4361-84BB-8677DC5D8734}" srcId="{2A0BA5D3-9B64-4B75-96BE-2A756640F248}" destId="{E22C98B9-87EA-4E66-9A07-AA6D43F77240}" srcOrd="0" destOrd="0" parTransId="{F61E1A61-2D81-42C1-9EB4-4E86EBD04705}" sibTransId="{180AC82F-934C-45CB-B472-3D11B82A4464}"/>
    <dgm:cxn modelId="{460A4BFB-7EF9-46F1-BB94-B71C71401328}" type="presOf" srcId="{2A0BA5D3-9B64-4B75-96BE-2A756640F248}" destId="{8029CEF1-AC2D-41DE-941F-013D6841526D}" srcOrd="0" destOrd="0" presId="urn:microsoft.com/office/officeart/2005/8/layout/arrow2"/>
    <dgm:cxn modelId="{1EE3C476-7DC5-4759-BFDD-BEA5455F13D8}" type="presOf" srcId="{E22C98B9-87EA-4E66-9A07-AA6D43F77240}" destId="{BDD7EE81-8104-47FC-B4EE-C985946EF0F6}" srcOrd="0" destOrd="0" presId="urn:microsoft.com/office/officeart/2005/8/layout/arrow2"/>
    <dgm:cxn modelId="{E1841A0C-DF45-4079-99FF-A85FA81FB715}" type="presOf" srcId="{027112CF-B00A-4201-9CED-EB5B6C130651}" destId="{F594275B-879E-4846-8029-3E407A587FE2}" srcOrd="0" destOrd="0" presId="urn:microsoft.com/office/officeart/2005/8/layout/arrow2"/>
    <dgm:cxn modelId="{87809F9A-9512-48C4-8497-C077999C4DDC}" type="presParOf" srcId="{8029CEF1-AC2D-41DE-941F-013D6841526D}" destId="{146A6221-2AB1-4BED-B5B9-E0389BB5EA9F}" srcOrd="0" destOrd="0" presId="urn:microsoft.com/office/officeart/2005/8/layout/arrow2"/>
    <dgm:cxn modelId="{0F3E7A9E-3704-42C6-A09A-D20EF0D323FB}" type="presParOf" srcId="{8029CEF1-AC2D-41DE-941F-013D6841526D}" destId="{E6C9F529-261A-4638-A2C0-64EFC249510A}" srcOrd="1" destOrd="0" presId="urn:microsoft.com/office/officeart/2005/8/layout/arrow2"/>
    <dgm:cxn modelId="{DF75BA3E-A697-40F4-945D-22734B00BAE3}" type="presParOf" srcId="{E6C9F529-261A-4638-A2C0-64EFC249510A}" destId="{E1C5B8E8-A83B-4951-BFC7-53F339E4710D}" srcOrd="0" destOrd="0" presId="urn:microsoft.com/office/officeart/2005/8/layout/arrow2"/>
    <dgm:cxn modelId="{2E1E14D4-D846-461D-937C-6353C8C2650E}" type="presParOf" srcId="{E6C9F529-261A-4638-A2C0-64EFC249510A}" destId="{BDD7EE81-8104-47FC-B4EE-C985946EF0F6}" srcOrd="1" destOrd="0" presId="urn:microsoft.com/office/officeart/2005/8/layout/arrow2"/>
    <dgm:cxn modelId="{58F2CA28-A0E7-4C4E-A995-93C8C801D078}" type="presParOf" srcId="{E6C9F529-261A-4638-A2C0-64EFC249510A}" destId="{51A10C4A-76D5-4C99-88C4-BCE0FE6C7BC8}" srcOrd="2" destOrd="0" presId="urn:microsoft.com/office/officeart/2005/8/layout/arrow2"/>
    <dgm:cxn modelId="{F21AEB22-0B36-4DA0-B3A7-EDF8BB75A31B}" type="presParOf" srcId="{E6C9F529-261A-4638-A2C0-64EFC249510A}" destId="{AB68D945-EB9B-4C3D-9570-583DF113D80B}" srcOrd="3" destOrd="0" presId="urn:microsoft.com/office/officeart/2005/8/layout/arrow2"/>
    <dgm:cxn modelId="{BDF32D43-270C-4311-9395-76E75857DCB4}" type="presParOf" srcId="{E6C9F529-261A-4638-A2C0-64EFC249510A}" destId="{A140EAB4-C364-4892-838D-169655701246}" srcOrd="4" destOrd="0" presId="urn:microsoft.com/office/officeart/2005/8/layout/arrow2"/>
    <dgm:cxn modelId="{E1494234-DDC6-48A7-BADF-8CFDAF414F5D}" type="presParOf" srcId="{E6C9F529-261A-4638-A2C0-64EFC249510A}" destId="{F594275B-879E-4846-8029-3E407A587FE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A0BA5D3-9B64-4B75-96BE-2A756640F2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22C98B9-87EA-4E66-9A07-AA6D43F77240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4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gm:t>
    </dgm:pt>
    <dgm:pt modelId="{F61E1A61-2D81-42C1-9EB4-4E86EBD04705}" type="parTrans" cxnId="{4FE55526-3858-4361-84BB-8677DC5D8734}">
      <dgm:prSet/>
      <dgm:spPr/>
      <dgm:t>
        <a:bodyPr/>
        <a:lstStyle/>
        <a:p>
          <a:endParaRPr lang="ru-RU" sz="1050"/>
        </a:p>
      </dgm:t>
    </dgm:pt>
    <dgm:pt modelId="{180AC82F-934C-45CB-B472-3D11B82A4464}" type="sibTrans" cxnId="{4FE55526-3858-4361-84BB-8677DC5D8734}">
      <dgm:prSet/>
      <dgm:spPr/>
      <dgm:t>
        <a:bodyPr/>
        <a:lstStyle/>
        <a:p>
          <a:endParaRPr lang="ru-RU" sz="1050"/>
        </a:p>
      </dgm:t>
    </dgm:pt>
    <dgm:pt modelId="{4FA411B9-5289-445E-B828-697768EB5EB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2018г.</a:t>
          </a:r>
          <a:endParaRPr lang="ru-RU" sz="2400" dirty="0">
            <a:solidFill>
              <a:srgbClr val="680023"/>
            </a:solidFill>
            <a:latin typeface="Arial Black" panose="020B0A04020102020204" pitchFamily="34" charset="0"/>
          </a:endParaRPr>
        </a:p>
      </dgm:t>
    </dgm:pt>
    <dgm:pt modelId="{106E115C-8D3C-41AE-B92F-C03614F59BF8}" type="parTrans" cxnId="{736CBC83-0CB1-4726-94D8-CF79899765D1}">
      <dgm:prSet/>
      <dgm:spPr/>
      <dgm:t>
        <a:bodyPr/>
        <a:lstStyle/>
        <a:p>
          <a:endParaRPr lang="ru-RU" sz="1050"/>
        </a:p>
      </dgm:t>
    </dgm:pt>
    <dgm:pt modelId="{87685D07-4D3E-4EAA-B73E-4FDF8CBC404B}" type="sibTrans" cxnId="{736CBC83-0CB1-4726-94D8-CF79899765D1}">
      <dgm:prSet/>
      <dgm:spPr/>
      <dgm:t>
        <a:bodyPr/>
        <a:lstStyle/>
        <a:p>
          <a:endParaRPr lang="ru-RU" sz="1050"/>
        </a:p>
      </dgm:t>
    </dgm:pt>
    <dgm:pt modelId="{027112CF-B00A-4201-9CED-EB5B6C130651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2025г</a:t>
          </a:r>
          <a:r>
            <a:rPr lang="ru-RU" sz="24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gm:t>
    </dgm:pt>
    <dgm:pt modelId="{E2D8C7AA-7014-4B65-AD61-04138E86A8DA}" type="parTrans" cxnId="{170BAB6B-9C9A-41D5-BF61-4B718C44B59D}">
      <dgm:prSet/>
      <dgm:spPr/>
      <dgm:t>
        <a:bodyPr/>
        <a:lstStyle/>
        <a:p>
          <a:endParaRPr lang="ru-RU" sz="1050"/>
        </a:p>
      </dgm:t>
    </dgm:pt>
    <dgm:pt modelId="{21D0594D-2BE6-4BE2-8FC7-AACB0E08BDC0}" type="sibTrans" cxnId="{170BAB6B-9C9A-41D5-BF61-4B718C44B59D}">
      <dgm:prSet/>
      <dgm:spPr/>
      <dgm:t>
        <a:bodyPr/>
        <a:lstStyle/>
        <a:p>
          <a:endParaRPr lang="ru-RU" sz="1050"/>
        </a:p>
      </dgm:t>
    </dgm:pt>
    <dgm:pt modelId="{8029CEF1-AC2D-41DE-941F-013D6841526D}" type="pres">
      <dgm:prSet presAssocID="{2A0BA5D3-9B64-4B75-96BE-2A756640F248}" presName="arrowDiagram" presStyleCnt="0">
        <dgm:presLayoutVars>
          <dgm:chMax val="5"/>
          <dgm:dir/>
          <dgm:resizeHandles val="exact"/>
        </dgm:presLayoutVars>
      </dgm:prSet>
      <dgm:spPr/>
    </dgm:pt>
    <dgm:pt modelId="{146A6221-2AB1-4BED-B5B9-E0389BB5EA9F}" type="pres">
      <dgm:prSet presAssocID="{2A0BA5D3-9B64-4B75-96BE-2A756640F248}" presName="arrow" presStyleLbl="bgShp" presStyleIdx="0" presStyleCnt="1" custLinFactNeighborX="384" custLinFactNeighborY="-134"/>
      <dgm:spPr>
        <a:solidFill>
          <a:schemeClr val="accent6">
            <a:lumMod val="60000"/>
            <a:lumOff val="40000"/>
          </a:schemeClr>
        </a:solidFill>
      </dgm:spPr>
    </dgm:pt>
    <dgm:pt modelId="{E6C9F529-261A-4638-A2C0-64EFC249510A}" type="pres">
      <dgm:prSet presAssocID="{2A0BA5D3-9B64-4B75-96BE-2A756640F248}" presName="arrowDiagram3" presStyleCnt="0"/>
      <dgm:spPr/>
    </dgm:pt>
    <dgm:pt modelId="{E1C5B8E8-A83B-4951-BFC7-53F339E4710D}" type="pres">
      <dgm:prSet presAssocID="{E22C98B9-87EA-4E66-9A07-AA6D43F77240}" presName="bullet3a" presStyleLbl="node1" presStyleIdx="0" presStyleCnt="3" custScaleX="525169" custScaleY="333569" custLinFactNeighborX="-19089" custLinFactNeighborY="-31815"/>
      <dgm:spPr>
        <a:prstGeom prst="flowChartAlternateProcess">
          <a:avLst/>
        </a:prstGeom>
      </dgm:spPr>
    </dgm:pt>
    <dgm:pt modelId="{BDD7EE81-8104-47FC-B4EE-C985946EF0F6}" type="pres">
      <dgm:prSet presAssocID="{E22C98B9-87EA-4E66-9A07-AA6D43F77240}" presName="textBox3a" presStyleLbl="revTx" presStyleIdx="0" presStyleCnt="3" custScaleX="80021" custScaleY="34439" custLinFactNeighborX="-52473" custLinFactNeighborY="-13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10C4A-76D5-4C99-88C4-BCE0FE6C7BC8}" type="pres">
      <dgm:prSet presAssocID="{4FA411B9-5289-445E-B828-697768EB5EB9}" presName="bullet3b" presStyleLbl="node1" presStyleIdx="1" presStyleCnt="3" custScaleX="448451" custScaleY="224420"/>
      <dgm:spPr>
        <a:prstGeom prst="flowChartAlternateProcess">
          <a:avLst/>
        </a:prstGeom>
      </dgm:spPr>
    </dgm:pt>
    <dgm:pt modelId="{AB68D945-EB9B-4C3D-9570-583DF113D80B}" type="pres">
      <dgm:prSet presAssocID="{4FA411B9-5289-445E-B828-697768EB5EB9}" presName="textBox3b" presStyleLbl="revTx" presStyleIdx="1" presStyleCnt="3" custScaleX="86398" custScaleY="23486" custLinFactNeighborX="-47220" custLinFactNeighborY="-23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0EAB4-C364-4892-838D-169655701246}" type="pres">
      <dgm:prSet presAssocID="{027112CF-B00A-4201-9CED-EB5B6C130651}" presName="bullet3c" presStyleLbl="node1" presStyleIdx="2" presStyleCnt="3" custScaleX="394853" custScaleY="172228" custLinFactNeighborX="5090" custLinFactNeighborY="-24180"/>
      <dgm:spPr>
        <a:prstGeom prst="flowChartAlternateProcess">
          <a:avLst/>
        </a:prstGeom>
      </dgm:spPr>
    </dgm:pt>
    <dgm:pt modelId="{F594275B-879E-4846-8029-3E407A587FE2}" type="pres">
      <dgm:prSet presAssocID="{027112CF-B00A-4201-9CED-EB5B6C130651}" presName="textBox3c" presStyleLbl="revTx" presStyleIdx="2" presStyleCnt="3" custScaleX="92586" custScaleY="15319" custLinFactNeighborX="-49939" custLinFactNeighborY="-33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8BD4F8-E7C3-4D27-A378-B41771545F7F}" type="presOf" srcId="{4FA411B9-5289-445E-B828-697768EB5EB9}" destId="{AB68D945-EB9B-4C3D-9570-583DF113D80B}" srcOrd="0" destOrd="0" presId="urn:microsoft.com/office/officeart/2005/8/layout/arrow2"/>
    <dgm:cxn modelId="{88B68FBA-173A-44A3-8DBA-0FBC225CC46F}" type="presOf" srcId="{027112CF-B00A-4201-9CED-EB5B6C130651}" destId="{F594275B-879E-4846-8029-3E407A587FE2}" srcOrd="0" destOrd="0" presId="urn:microsoft.com/office/officeart/2005/8/layout/arrow2"/>
    <dgm:cxn modelId="{736CBC83-0CB1-4726-94D8-CF79899765D1}" srcId="{2A0BA5D3-9B64-4B75-96BE-2A756640F248}" destId="{4FA411B9-5289-445E-B828-697768EB5EB9}" srcOrd="1" destOrd="0" parTransId="{106E115C-8D3C-41AE-B92F-C03614F59BF8}" sibTransId="{87685D07-4D3E-4EAA-B73E-4FDF8CBC404B}"/>
    <dgm:cxn modelId="{170BAB6B-9C9A-41D5-BF61-4B718C44B59D}" srcId="{2A0BA5D3-9B64-4B75-96BE-2A756640F248}" destId="{027112CF-B00A-4201-9CED-EB5B6C130651}" srcOrd="2" destOrd="0" parTransId="{E2D8C7AA-7014-4B65-AD61-04138E86A8DA}" sibTransId="{21D0594D-2BE6-4BE2-8FC7-AACB0E08BDC0}"/>
    <dgm:cxn modelId="{4FE55526-3858-4361-84BB-8677DC5D8734}" srcId="{2A0BA5D3-9B64-4B75-96BE-2A756640F248}" destId="{E22C98B9-87EA-4E66-9A07-AA6D43F77240}" srcOrd="0" destOrd="0" parTransId="{F61E1A61-2D81-42C1-9EB4-4E86EBD04705}" sibTransId="{180AC82F-934C-45CB-B472-3D11B82A4464}"/>
    <dgm:cxn modelId="{126D9416-489E-441D-8CF4-BE7224343AD5}" type="presOf" srcId="{2A0BA5D3-9B64-4B75-96BE-2A756640F248}" destId="{8029CEF1-AC2D-41DE-941F-013D6841526D}" srcOrd="0" destOrd="0" presId="urn:microsoft.com/office/officeart/2005/8/layout/arrow2"/>
    <dgm:cxn modelId="{594780F2-82BF-40DE-B37F-14458793753C}" type="presOf" srcId="{E22C98B9-87EA-4E66-9A07-AA6D43F77240}" destId="{BDD7EE81-8104-47FC-B4EE-C985946EF0F6}" srcOrd="0" destOrd="0" presId="urn:microsoft.com/office/officeart/2005/8/layout/arrow2"/>
    <dgm:cxn modelId="{204C6147-0ED6-4E0C-8CC9-C9E789C9D380}" type="presParOf" srcId="{8029CEF1-AC2D-41DE-941F-013D6841526D}" destId="{146A6221-2AB1-4BED-B5B9-E0389BB5EA9F}" srcOrd="0" destOrd="0" presId="urn:microsoft.com/office/officeart/2005/8/layout/arrow2"/>
    <dgm:cxn modelId="{5E69CF0B-4F88-4AFF-A63C-AEEE41DCBB5D}" type="presParOf" srcId="{8029CEF1-AC2D-41DE-941F-013D6841526D}" destId="{E6C9F529-261A-4638-A2C0-64EFC249510A}" srcOrd="1" destOrd="0" presId="urn:microsoft.com/office/officeart/2005/8/layout/arrow2"/>
    <dgm:cxn modelId="{4B74C158-14E9-46B2-B195-C341BEE397A3}" type="presParOf" srcId="{E6C9F529-261A-4638-A2C0-64EFC249510A}" destId="{E1C5B8E8-A83B-4951-BFC7-53F339E4710D}" srcOrd="0" destOrd="0" presId="urn:microsoft.com/office/officeart/2005/8/layout/arrow2"/>
    <dgm:cxn modelId="{3741FD84-A5F8-4B31-822D-634D7CA9E0F2}" type="presParOf" srcId="{E6C9F529-261A-4638-A2C0-64EFC249510A}" destId="{BDD7EE81-8104-47FC-B4EE-C985946EF0F6}" srcOrd="1" destOrd="0" presId="urn:microsoft.com/office/officeart/2005/8/layout/arrow2"/>
    <dgm:cxn modelId="{682BD7C1-AF44-400E-91EB-0730A1EAD7C0}" type="presParOf" srcId="{E6C9F529-261A-4638-A2C0-64EFC249510A}" destId="{51A10C4A-76D5-4C99-88C4-BCE0FE6C7BC8}" srcOrd="2" destOrd="0" presId="urn:microsoft.com/office/officeart/2005/8/layout/arrow2"/>
    <dgm:cxn modelId="{DB88AA4F-F4A6-420B-9D23-60D0F3144384}" type="presParOf" srcId="{E6C9F529-261A-4638-A2C0-64EFC249510A}" destId="{AB68D945-EB9B-4C3D-9570-583DF113D80B}" srcOrd="3" destOrd="0" presId="urn:microsoft.com/office/officeart/2005/8/layout/arrow2"/>
    <dgm:cxn modelId="{3F799BE4-C4C4-4901-97B4-6CF06943EECE}" type="presParOf" srcId="{E6C9F529-261A-4638-A2C0-64EFC249510A}" destId="{A140EAB4-C364-4892-838D-169655701246}" srcOrd="4" destOrd="0" presId="urn:microsoft.com/office/officeart/2005/8/layout/arrow2"/>
    <dgm:cxn modelId="{60CEB683-AEBA-4357-AAC4-AA457FC6CD38}" type="presParOf" srcId="{E6C9F529-261A-4638-A2C0-64EFC249510A}" destId="{F594275B-879E-4846-8029-3E407A587FE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A0BA5D3-9B64-4B75-96BE-2A756640F2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22C98B9-87EA-4E66-9A07-AA6D43F77240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400" dirty="0">
              <a:latin typeface="Arial Black" panose="020B0A04020102020204" pitchFamily="34" charset="0"/>
            </a:rPr>
            <a:t>.</a:t>
          </a:r>
        </a:p>
      </dgm:t>
    </dgm:pt>
    <dgm:pt modelId="{F61E1A61-2D81-42C1-9EB4-4E86EBD04705}" type="parTrans" cxnId="{4FE55526-3858-4361-84BB-8677DC5D8734}">
      <dgm:prSet/>
      <dgm:spPr/>
      <dgm:t>
        <a:bodyPr/>
        <a:lstStyle/>
        <a:p>
          <a:endParaRPr lang="ru-RU" sz="1050"/>
        </a:p>
      </dgm:t>
    </dgm:pt>
    <dgm:pt modelId="{180AC82F-934C-45CB-B472-3D11B82A4464}" type="sibTrans" cxnId="{4FE55526-3858-4361-84BB-8677DC5D8734}">
      <dgm:prSet/>
      <dgm:spPr/>
      <dgm:t>
        <a:bodyPr/>
        <a:lstStyle/>
        <a:p>
          <a:endParaRPr lang="ru-RU" sz="1050"/>
        </a:p>
      </dgm:t>
    </dgm:pt>
    <dgm:pt modelId="{4FA411B9-5289-445E-B828-697768EB5EB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2018г</a:t>
          </a:r>
          <a:r>
            <a:rPr lang="ru-RU" sz="24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gm:t>
    </dgm:pt>
    <dgm:pt modelId="{106E115C-8D3C-41AE-B92F-C03614F59BF8}" type="parTrans" cxnId="{736CBC83-0CB1-4726-94D8-CF79899765D1}">
      <dgm:prSet/>
      <dgm:spPr/>
      <dgm:t>
        <a:bodyPr/>
        <a:lstStyle/>
        <a:p>
          <a:endParaRPr lang="ru-RU" sz="1050"/>
        </a:p>
      </dgm:t>
    </dgm:pt>
    <dgm:pt modelId="{87685D07-4D3E-4EAA-B73E-4FDF8CBC404B}" type="sibTrans" cxnId="{736CBC83-0CB1-4726-94D8-CF79899765D1}">
      <dgm:prSet/>
      <dgm:spPr/>
      <dgm:t>
        <a:bodyPr/>
        <a:lstStyle/>
        <a:p>
          <a:endParaRPr lang="ru-RU" sz="1050"/>
        </a:p>
      </dgm:t>
    </dgm:pt>
    <dgm:pt modelId="{027112CF-B00A-4201-9CED-EB5B6C130651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2025 </a:t>
          </a:r>
          <a:r>
            <a:rPr lang="ru-RU" sz="2400" dirty="0">
              <a:solidFill>
                <a:srgbClr val="680023"/>
              </a:solidFill>
              <a:latin typeface="Arial Black" panose="020B0A04020102020204" pitchFamily="34" charset="0"/>
            </a:rPr>
            <a:t>г.</a:t>
          </a:r>
        </a:p>
      </dgm:t>
    </dgm:pt>
    <dgm:pt modelId="{E2D8C7AA-7014-4B65-AD61-04138E86A8DA}" type="parTrans" cxnId="{170BAB6B-9C9A-41D5-BF61-4B718C44B59D}">
      <dgm:prSet/>
      <dgm:spPr/>
      <dgm:t>
        <a:bodyPr/>
        <a:lstStyle/>
        <a:p>
          <a:endParaRPr lang="ru-RU" sz="1050"/>
        </a:p>
      </dgm:t>
    </dgm:pt>
    <dgm:pt modelId="{21D0594D-2BE6-4BE2-8FC7-AACB0E08BDC0}" type="sibTrans" cxnId="{170BAB6B-9C9A-41D5-BF61-4B718C44B59D}">
      <dgm:prSet/>
      <dgm:spPr/>
      <dgm:t>
        <a:bodyPr/>
        <a:lstStyle/>
        <a:p>
          <a:endParaRPr lang="ru-RU" sz="1050"/>
        </a:p>
      </dgm:t>
    </dgm:pt>
    <dgm:pt modelId="{8029CEF1-AC2D-41DE-941F-013D6841526D}" type="pres">
      <dgm:prSet presAssocID="{2A0BA5D3-9B64-4B75-96BE-2A756640F248}" presName="arrowDiagram" presStyleCnt="0">
        <dgm:presLayoutVars>
          <dgm:chMax val="5"/>
          <dgm:dir/>
          <dgm:resizeHandles val="exact"/>
        </dgm:presLayoutVars>
      </dgm:prSet>
      <dgm:spPr/>
    </dgm:pt>
    <dgm:pt modelId="{146A6221-2AB1-4BED-B5B9-E0389BB5EA9F}" type="pres">
      <dgm:prSet presAssocID="{2A0BA5D3-9B64-4B75-96BE-2A756640F248}" presName="arrow" presStyleLbl="bgShp" presStyleIdx="0" presStyleCnt="1" custLinFactNeighborX="384" custLinFactNeighborY="-3729"/>
      <dgm:spPr>
        <a:solidFill>
          <a:schemeClr val="accent6">
            <a:lumMod val="60000"/>
            <a:lumOff val="40000"/>
          </a:schemeClr>
        </a:solidFill>
      </dgm:spPr>
    </dgm:pt>
    <dgm:pt modelId="{E6C9F529-261A-4638-A2C0-64EFC249510A}" type="pres">
      <dgm:prSet presAssocID="{2A0BA5D3-9B64-4B75-96BE-2A756640F248}" presName="arrowDiagram3" presStyleCnt="0"/>
      <dgm:spPr/>
    </dgm:pt>
    <dgm:pt modelId="{E1C5B8E8-A83B-4951-BFC7-53F339E4710D}" type="pres">
      <dgm:prSet presAssocID="{E22C98B9-87EA-4E66-9A07-AA6D43F77240}" presName="bullet3a" presStyleLbl="node1" presStyleIdx="0" presStyleCnt="3" custScaleX="525169" custScaleY="333569" custLinFactNeighborX="-19089" custLinFactNeighborY="-31815"/>
      <dgm:spPr>
        <a:prstGeom prst="flowChartAlternateProcess">
          <a:avLst/>
        </a:prstGeom>
      </dgm:spPr>
    </dgm:pt>
    <dgm:pt modelId="{BDD7EE81-8104-47FC-B4EE-C985946EF0F6}" type="pres">
      <dgm:prSet presAssocID="{E22C98B9-87EA-4E66-9A07-AA6D43F77240}" presName="textBox3a" presStyleLbl="revTx" presStyleIdx="0" presStyleCnt="3" custScaleX="80021" custScaleY="34439" custLinFactNeighborX="-52473" custLinFactNeighborY="-13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10C4A-76D5-4C99-88C4-BCE0FE6C7BC8}" type="pres">
      <dgm:prSet presAssocID="{4FA411B9-5289-445E-B828-697768EB5EB9}" presName="bullet3b" presStyleLbl="node1" presStyleIdx="1" presStyleCnt="3" custScaleX="448451" custScaleY="224420"/>
      <dgm:spPr>
        <a:prstGeom prst="flowChartAlternateProcess">
          <a:avLst/>
        </a:prstGeom>
      </dgm:spPr>
    </dgm:pt>
    <dgm:pt modelId="{AB68D945-EB9B-4C3D-9570-583DF113D80B}" type="pres">
      <dgm:prSet presAssocID="{4FA411B9-5289-445E-B828-697768EB5EB9}" presName="textBox3b" presStyleLbl="revTx" presStyleIdx="1" presStyleCnt="3" custScaleX="86398" custScaleY="23486" custLinFactNeighborX="-47220" custLinFactNeighborY="-23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0EAB4-C364-4892-838D-169655701246}" type="pres">
      <dgm:prSet presAssocID="{027112CF-B00A-4201-9CED-EB5B6C130651}" presName="bullet3c" presStyleLbl="node1" presStyleIdx="2" presStyleCnt="3" custScaleX="394853" custScaleY="172228" custLinFactNeighborX="5090" custLinFactNeighborY="-24180"/>
      <dgm:spPr>
        <a:prstGeom prst="flowChartAlternateProcess">
          <a:avLst/>
        </a:prstGeom>
      </dgm:spPr>
    </dgm:pt>
    <dgm:pt modelId="{F594275B-879E-4846-8029-3E407A587FE2}" type="pres">
      <dgm:prSet presAssocID="{027112CF-B00A-4201-9CED-EB5B6C130651}" presName="textBox3c" presStyleLbl="revTx" presStyleIdx="2" presStyleCnt="3" custScaleX="92586" custScaleY="15319" custLinFactNeighborX="-49939" custLinFactNeighborY="-33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001CB6-5292-4AD5-8CBE-709A232AC70D}" type="presOf" srcId="{4FA411B9-5289-445E-B828-697768EB5EB9}" destId="{AB68D945-EB9B-4C3D-9570-583DF113D80B}" srcOrd="0" destOrd="0" presId="urn:microsoft.com/office/officeart/2005/8/layout/arrow2"/>
    <dgm:cxn modelId="{170BAB6B-9C9A-41D5-BF61-4B718C44B59D}" srcId="{2A0BA5D3-9B64-4B75-96BE-2A756640F248}" destId="{027112CF-B00A-4201-9CED-EB5B6C130651}" srcOrd="2" destOrd="0" parTransId="{E2D8C7AA-7014-4B65-AD61-04138E86A8DA}" sibTransId="{21D0594D-2BE6-4BE2-8FC7-AACB0E08BDC0}"/>
    <dgm:cxn modelId="{F65314BC-94AD-4BBF-A526-FF7A95E9D32A}" type="presOf" srcId="{E22C98B9-87EA-4E66-9A07-AA6D43F77240}" destId="{BDD7EE81-8104-47FC-B4EE-C985946EF0F6}" srcOrd="0" destOrd="0" presId="urn:microsoft.com/office/officeart/2005/8/layout/arrow2"/>
    <dgm:cxn modelId="{4FE55526-3858-4361-84BB-8677DC5D8734}" srcId="{2A0BA5D3-9B64-4B75-96BE-2A756640F248}" destId="{E22C98B9-87EA-4E66-9A07-AA6D43F77240}" srcOrd="0" destOrd="0" parTransId="{F61E1A61-2D81-42C1-9EB4-4E86EBD04705}" sibTransId="{180AC82F-934C-45CB-B472-3D11B82A4464}"/>
    <dgm:cxn modelId="{E534E703-14EF-46E7-9426-0B556EBADAE5}" type="presOf" srcId="{2A0BA5D3-9B64-4B75-96BE-2A756640F248}" destId="{8029CEF1-AC2D-41DE-941F-013D6841526D}" srcOrd="0" destOrd="0" presId="urn:microsoft.com/office/officeart/2005/8/layout/arrow2"/>
    <dgm:cxn modelId="{F45486E7-2322-45ED-904E-968F5725248F}" type="presOf" srcId="{027112CF-B00A-4201-9CED-EB5B6C130651}" destId="{F594275B-879E-4846-8029-3E407A587FE2}" srcOrd="0" destOrd="0" presId="urn:microsoft.com/office/officeart/2005/8/layout/arrow2"/>
    <dgm:cxn modelId="{736CBC83-0CB1-4726-94D8-CF79899765D1}" srcId="{2A0BA5D3-9B64-4B75-96BE-2A756640F248}" destId="{4FA411B9-5289-445E-B828-697768EB5EB9}" srcOrd="1" destOrd="0" parTransId="{106E115C-8D3C-41AE-B92F-C03614F59BF8}" sibTransId="{87685D07-4D3E-4EAA-B73E-4FDF8CBC404B}"/>
    <dgm:cxn modelId="{CDEAFDA6-14CC-40FA-B7A5-0C3A01A39849}" type="presParOf" srcId="{8029CEF1-AC2D-41DE-941F-013D6841526D}" destId="{146A6221-2AB1-4BED-B5B9-E0389BB5EA9F}" srcOrd="0" destOrd="0" presId="urn:microsoft.com/office/officeart/2005/8/layout/arrow2"/>
    <dgm:cxn modelId="{116E3874-53F7-4FD6-B9B7-965591D65E27}" type="presParOf" srcId="{8029CEF1-AC2D-41DE-941F-013D6841526D}" destId="{E6C9F529-261A-4638-A2C0-64EFC249510A}" srcOrd="1" destOrd="0" presId="urn:microsoft.com/office/officeart/2005/8/layout/arrow2"/>
    <dgm:cxn modelId="{38A7BF0D-B46A-45C7-8D0E-C6E218D307E5}" type="presParOf" srcId="{E6C9F529-261A-4638-A2C0-64EFC249510A}" destId="{E1C5B8E8-A83B-4951-BFC7-53F339E4710D}" srcOrd="0" destOrd="0" presId="urn:microsoft.com/office/officeart/2005/8/layout/arrow2"/>
    <dgm:cxn modelId="{03750110-458D-491E-9AA5-187CD4F7EFCB}" type="presParOf" srcId="{E6C9F529-261A-4638-A2C0-64EFC249510A}" destId="{BDD7EE81-8104-47FC-B4EE-C985946EF0F6}" srcOrd="1" destOrd="0" presId="urn:microsoft.com/office/officeart/2005/8/layout/arrow2"/>
    <dgm:cxn modelId="{5DF9ECCC-6059-4630-B667-7DF3CF51E34A}" type="presParOf" srcId="{E6C9F529-261A-4638-A2C0-64EFC249510A}" destId="{51A10C4A-76D5-4C99-88C4-BCE0FE6C7BC8}" srcOrd="2" destOrd="0" presId="urn:microsoft.com/office/officeart/2005/8/layout/arrow2"/>
    <dgm:cxn modelId="{AC53D051-1AEA-4A87-ABCA-EA32B7974776}" type="presParOf" srcId="{E6C9F529-261A-4638-A2C0-64EFC249510A}" destId="{AB68D945-EB9B-4C3D-9570-583DF113D80B}" srcOrd="3" destOrd="0" presId="urn:microsoft.com/office/officeart/2005/8/layout/arrow2"/>
    <dgm:cxn modelId="{9476916D-571A-46F5-80F9-38CC3F246C76}" type="presParOf" srcId="{E6C9F529-261A-4638-A2C0-64EFC249510A}" destId="{A140EAB4-C364-4892-838D-169655701246}" srcOrd="4" destOrd="0" presId="urn:microsoft.com/office/officeart/2005/8/layout/arrow2"/>
    <dgm:cxn modelId="{02848BE0-8445-4C47-94E4-683FDDA7FC8F}" type="presParOf" srcId="{E6C9F529-261A-4638-A2C0-64EFC249510A}" destId="{F594275B-879E-4846-8029-3E407A587FE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A0BA5D3-9B64-4B75-96BE-2A756640F2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22C98B9-87EA-4E66-9A07-AA6D43F77240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400" dirty="0">
              <a:latin typeface="Arial Black" panose="020B0A04020102020204" pitchFamily="34" charset="0"/>
            </a:rPr>
            <a:t>.</a:t>
          </a:r>
        </a:p>
      </dgm:t>
    </dgm:pt>
    <dgm:pt modelId="{F61E1A61-2D81-42C1-9EB4-4E86EBD04705}" type="parTrans" cxnId="{4FE55526-3858-4361-84BB-8677DC5D8734}">
      <dgm:prSet/>
      <dgm:spPr/>
      <dgm:t>
        <a:bodyPr/>
        <a:lstStyle/>
        <a:p>
          <a:endParaRPr lang="ru-RU" sz="1050"/>
        </a:p>
      </dgm:t>
    </dgm:pt>
    <dgm:pt modelId="{180AC82F-934C-45CB-B472-3D11B82A4464}" type="sibTrans" cxnId="{4FE55526-3858-4361-84BB-8677DC5D8734}">
      <dgm:prSet/>
      <dgm:spPr/>
      <dgm:t>
        <a:bodyPr/>
        <a:lstStyle/>
        <a:p>
          <a:endParaRPr lang="ru-RU" sz="1050"/>
        </a:p>
      </dgm:t>
    </dgm:pt>
    <dgm:pt modelId="{4FA411B9-5289-445E-B828-697768EB5EB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2018г</a:t>
          </a:r>
          <a:r>
            <a:rPr lang="ru-RU" sz="2400" dirty="0">
              <a:latin typeface="Arial Black" panose="020B0A04020102020204" pitchFamily="34" charset="0"/>
            </a:rPr>
            <a:t>.</a:t>
          </a:r>
        </a:p>
      </dgm:t>
    </dgm:pt>
    <dgm:pt modelId="{106E115C-8D3C-41AE-B92F-C03614F59BF8}" type="parTrans" cxnId="{736CBC83-0CB1-4726-94D8-CF79899765D1}">
      <dgm:prSet/>
      <dgm:spPr/>
      <dgm:t>
        <a:bodyPr/>
        <a:lstStyle/>
        <a:p>
          <a:endParaRPr lang="ru-RU" sz="1050"/>
        </a:p>
      </dgm:t>
    </dgm:pt>
    <dgm:pt modelId="{87685D07-4D3E-4EAA-B73E-4FDF8CBC404B}" type="sibTrans" cxnId="{736CBC83-0CB1-4726-94D8-CF79899765D1}">
      <dgm:prSet/>
      <dgm:spPr/>
      <dgm:t>
        <a:bodyPr/>
        <a:lstStyle/>
        <a:p>
          <a:endParaRPr lang="ru-RU" sz="1050"/>
        </a:p>
      </dgm:t>
    </dgm:pt>
    <dgm:pt modelId="{027112CF-B00A-4201-9CED-EB5B6C130651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2025г</a:t>
          </a:r>
          <a:r>
            <a:rPr lang="ru-RU" sz="24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gm:t>
    </dgm:pt>
    <dgm:pt modelId="{E2D8C7AA-7014-4B65-AD61-04138E86A8DA}" type="parTrans" cxnId="{170BAB6B-9C9A-41D5-BF61-4B718C44B59D}">
      <dgm:prSet/>
      <dgm:spPr/>
      <dgm:t>
        <a:bodyPr/>
        <a:lstStyle/>
        <a:p>
          <a:endParaRPr lang="ru-RU" sz="1050"/>
        </a:p>
      </dgm:t>
    </dgm:pt>
    <dgm:pt modelId="{21D0594D-2BE6-4BE2-8FC7-AACB0E08BDC0}" type="sibTrans" cxnId="{170BAB6B-9C9A-41D5-BF61-4B718C44B59D}">
      <dgm:prSet/>
      <dgm:spPr/>
      <dgm:t>
        <a:bodyPr/>
        <a:lstStyle/>
        <a:p>
          <a:endParaRPr lang="ru-RU" sz="1050"/>
        </a:p>
      </dgm:t>
    </dgm:pt>
    <dgm:pt modelId="{8029CEF1-AC2D-41DE-941F-013D6841526D}" type="pres">
      <dgm:prSet presAssocID="{2A0BA5D3-9B64-4B75-96BE-2A756640F248}" presName="arrowDiagram" presStyleCnt="0">
        <dgm:presLayoutVars>
          <dgm:chMax val="5"/>
          <dgm:dir/>
          <dgm:resizeHandles val="exact"/>
        </dgm:presLayoutVars>
      </dgm:prSet>
      <dgm:spPr/>
    </dgm:pt>
    <dgm:pt modelId="{146A6221-2AB1-4BED-B5B9-E0389BB5EA9F}" type="pres">
      <dgm:prSet presAssocID="{2A0BA5D3-9B64-4B75-96BE-2A756640F248}" presName="arrow" presStyleLbl="bgShp" presStyleIdx="0" presStyleCnt="1" custLinFactNeighborX="384" custLinFactNeighborY="-134"/>
      <dgm:spPr>
        <a:solidFill>
          <a:schemeClr val="accent6">
            <a:lumMod val="60000"/>
            <a:lumOff val="40000"/>
          </a:schemeClr>
        </a:solidFill>
      </dgm:spPr>
    </dgm:pt>
    <dgm:pt modelId="{E6C9F529-261A-4638-A2C0-64EFC249510A}" type="pres">
      <dgm:prSet presAssocID="{2A0BA5D3-9B64-4B75-96BE-2A756640F248}" presName="arrowDiagram3" presStyleCnt="0"/>
      <dgm:spPr/>
    </dgm:pt>
    <dgm:pt modelId="{E1C5B8E8-A83B-4951-BFC7-53F339E4710D}" type="pres">
      <dgm:prSet presAssocID="{E22C98B9-87EA-4E66-9A07-AA6D43F77240}" presName="bullet3a" presStyleLbl="node1" presStyleIdx="0" presStyleCnt="3" custScaleX="525169" custScaleY="333569" custLinFactNeighborX="-19089" custLinFactNeighborY="-31815"/>
      <dgm:spPr>
        <a:prstGeom prst="flowChartAlternateProcess">
          <a:avLst/>
        </a:prstGeom>
      </dgm:spPr>
    </dgm:pt>
    <dgm:pt modelId="{BDD7EE81-8104-47FC-B4EE-C985946EF0F6}" type="pres">
      <dgm:prSet presAssocID="{E22C98B9-87EA-4E66-9A07-AA6D43F77240}" presName="textBox3a" presStyleLbl="revTx" presStyleIdx="0" presStyleCnt="3" custScaleX="80021" custScaleY="34439" custLinFactNeighborX="-52473" custLinFactNeighborY="-13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10C4A-76D5-4C99-88C4-BCE0FE6C7BC8}" type="pres">
      <dgm:prSet presAssocID="{4FA411B9-5289-445E-B828-697768EB5EB9}" presName="bullet3b" presStyleLbl="node1" presStyleIdx="1" presStyleCnt="3" custScaleX="448451" custScaleY="224420"/>
      <dgm:spPr>
        <a:prstGeom prst="flowChartAlternateProcess">
          <a:avLst/>
        </a:prstGeom>
      </dgm:spPr>
    </dgm:pt>
    <dgm:pt modelId="{AB68D945-EB9B-4C3D-9570-583DF113D80B}" type="pres">
      <dgm:prSet presAssocID="{4FA411B9-5289-445E-B828-697768EB5EB9}" presName="textBox3b" presStyleLbl="revTx" presStyleIdx="1" presStyleCnt="3" custScaleX="86398" custScaleY="23486" custLinFactNeighborX="-47220" custLinFactNeighborY="-23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0EAB4-C364-4892-838D-169655701246}" type="pres">
      <dgm:prSet presAssocID="{027112CF-B00A-4201-9CED-EB5B6C130651}" presName="bullet3c" presStyleLbl="node1" presStyleIdx="2" presStyleCnt="3" custScaleX="394853" custScaleY="172228" custLinFactNeighborX="5090" custLinFactNeighborY="-24180"/>
      <dgm:spPr>
        <a:prstGeom prst="flowChartAlternateProcess">
          <a:avLst/>
        </a:prstGeom>
      </dgm:spPr>
    </dgm:pt>
    <dgm:pt modelId="{F594275B-879E-4846-8029-3E407A587FE2}" type="pres">
      <dgm:prSet presAssocID="{027112CF-B00A-4201-9CED-EB5B6C130651}" presName="textBox3c" presStyleLbl="revTx" presStyleIdx="2" presStyleCnt="3" custScaleX="92586" custScaleY="15319" custLinFactNeighborX="-49939" custLinFactNeighborY="-33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29E774-F978-4B72-9D22-404D39D84A9A}" type="presOf" srcId="{027112CF-B00A-4201-9CED-EB5B6C130651}" destId="{F594275B-879E-4846-8029-3E407A587FE2}" srcOrd="0" destOrd="0" presId="urn:microsoft.com/office/officeart/2005/8/layout/arrow2"/>
    <dgm:cxn modelId="{602857BB-D96F-4FCF-A71F-818A206F5B9D}" type="presOf" srcId="{4FA411B9-5289-445E-B828-697768EB5EB9}" destId="{AB68D945-EB9B-4C3D-9570-583DF113D80B}" srcOrd="0" destOrd="0" presId="urn:microsoft.com/office/officeart/2005/8/layout/arrow2"/>
    <dgm:cxn modelId="{8486873F-76D2-4DEE-AE6F-55330A2EAA1A}" type="presOf" srcId="{E22C98B9-87EA-4E66-9A07-AA6D43F77240}" destId="{BDD7EE81-8104-47FC-B4EE-C985946EF0F6}" srcOrd="0" destOrd="0" presId="urn:microsoft.com/office/officeart/2005/8/layout/arrow2"/>
    <dgm:cxn modelId="{736CBC83-0CB1-4726-94D8-CF79899765D1}" srcId="{2A0BA5D3-9B64-4B75-96BE-2A756640F248}" destId="{4FA411B9-5289-445E-B828-697768EB5EB9}" srcOrd="1" destOrd="0" parTransId="{106E115C-8D3C-41AE-B92F-C03614F59BF8}" sibTransId="{87685D07-4D3E-4EAA-B73E-4FDF8CBC404B}"/>
    <dgm:cxn modelId="{170BAB6B-9C9A-41D5-BF61-4B718C44B59D}" srcId="{2A0BA5D3-9B64-4B75-96BE-2A756640F248}" destId="{027112CF-B00A-4201-9CED-EB5B6C130651}" srcOrd="2" destOrd="0" parTransId="{E2D8C7AA-7014-4B65-AD61-04138E86A8DA}" sibTransId="{21D0594D-2BE6-4BE2-8FC7-AACB0E08BDC0}"/>
    <dgm:cxn modelId="{4FE55526-3858-4361-84BB-8677DC5D8734}" srcId="{2A0BA5D3-9B64-4B75-96BE-2A756640F248}" destId="{E22C98B9-87EA-4E66-9A07-AA6D43F77240}" srcOrd="0" destOrd="0" parTransId="{F61E1A61-2D81-42C1-9EB4-4E86EBD04705}" sibTransId="{180AC82F-934C-45CB-B472-3D11B82A4464}"/>
    <dgm:cxn modelId="{F36446B1-1330-4F6C-9D51-8D86955F5DB8}" type="presOf" srcId="{2A0BA5D3-9B64-4B75-96BE-2A756640F248}" destId="{8029CEF1-AC2D-41DE-941F-013D6841526D}" srcOrd="0" destOrd="0" presId="urn:microsoft.com/office/officeart/2005/8/layout/arrow2"/>
    <dgm:cxn modelId="{DAC3C6F6-E114-4012-BF46-F9ED1C9E5BE0}" type="presParOf" srcId="{8029CEF1-AC2D-41DE-941F-013D6841526D}" destId="{146A6221-2AB1-4BED-B5B9-E0389BB5EA9F}" srcOrd="0" destOrd="0" presId="urn:microsoft.com/office/officeart/2005/8/layout/arrow2"/>
    <dgm:cxn modelId="{B469E311-74E5-44E6-B71F-959C06A46538}" type="presParOf" srcId="{8029CEF1-AC2D-41DE-941F-013D6841526D}" destId="{E6C9F529-261A-4638-A2C0-64EFC249510A}" srcOrd="1" destOrd="0" presId="urn:microsoft.com/office/officeart/2005/8/layout/arrow2"/>
    <dgm:cxn modelId="{E7A0F059-0D20-42DB-BDE7-F0343F650670}" type="presParOf" srcId="{E6C9F529-261A-4638-A2C0-64EFC249510A}" destId="{E1C5B8E8-A83B-4951-BFC7-53F339E4710D}" srcOrd="0" destOrd="0" presId="urn:microsoft.com/office/officeart/2005/8/layout/arrow2"/>
    <dgm:cxn modelId="{05CA9AE6-7AC6-4F54-B5D5-413480AD16CD}" type="presParOf" srcId="{E6C9F529-261A-4638-A2C0-64EFC249510A}" destId="{BDD7EE81-8104-47FC-B4EE-C985946EF0F6}" srcOrd="1" destOrd="0" presId="urn:microsoft.com/office/officeart/2005/8/layout/arrow2"/>
    <dgm:cxn modelId="{436DDEF4-EBDB-4C37-8EA3-70BACDC04206}" type="presParOf" srcId="{E6C9F529-261A-4638-A2C0-64EFC249510A}" destId="{51A10C4A-76D5-4C99-88C4-BCE0FE6C7BC8}" srcOrd="2" destOrd="0" presId="urn:microsoft.com/office/officeart/2005/8/layout/arrow2"/>
    <dgm:cxn modelId="{4617E5FA-2341-426C-AA39-AEB5F3174A50}" type="presParOf" srcId="{E6C9F529-261A-4638-A2C0-64EFC249510A}" destId="{AB68D945-EB9B-4C3D-9570-583DF113D80B}" srcOrd="3" destOrd="0" presId="urn:microsoft.com/office/officeart/2005/8/layout/arrow2"/>
    <dgm:cxn modelId="{85F9ABE7-126E-4AFD-83EF-87F5930C19DA}" type="presParOf" srcId="{E6C9F529-261A-4638-A2C0-64EFC249510A}" destId="{A140EAB4-C364-4892-838D-169655701246}" srcOrd="4" destOrd="0" presId="urn:microsoft.com/office/officeart/2005/8/layout/arrow2"/>
    <dgm:cxn modelId="{29E99B5D-621F-4353-816A-CFFFC451A69F}" type="presParOf" srcId="{E6C9F529-261A-4638-A2C0-64EFC249510A}" destId="{F594275B-879E-4846-8029-3E407A587FE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A0BA5D3-9B64-4B75-96BE-2A756640F2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22C98B9-87EA-4E66-9A07-AA6D43F77240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4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gm:t>
    </dgm:pt>
    <dgm:pt modelId="{F61E1A61-2D81-42C1-9EB4-4E86EBD04705}" type="parTrans" cxnId="{4FE55526-3858-4361-84BB-8677DC5D8734}">
      <dgm:prSet/>
      <dgm:spPr/>
      <dgm:t>
        <a:bodyPr/>
        <a:lstStyle/>
        <a:p>
          <a:endParaRPr lang="ru-RU" sz="1050"/>
        </a:p>
      </dgm:t>
    </dgm:pt>
    <dgm:pt modelId="{180AC82F-934C-45CB-B472-3D11B82A4464}" type="sibTrans" cxnId="{4FE55526-3858-4361-84BB-8677DC5D8734}">
      <dgm:prSet/>
      <dgm:spPr/>
      <dgm:t>
        <a:bodyPr/>
        <a:lstStyle/>
        <a:p>
          <a:endParaRPr lang="ru-RU" sz="1050"/>
        </a:p>
      </dgm:t>
    </dgm:pt>
    <dgm:pt modelId="{4FA411B9-5289-445E-B828-697768EB5EB9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680023"/>
              </a:solidFill>
              <a:latin typeface="Arial Black" panose="020B0A04020102020204" pitchFamily="34" charset="0"/>
            </a:rPr>
            <a:t>2018г</a:t>
          </a:r>
          <a:r>
            <a:rPr lang="ru-RU" sz="2400" dirty="0">
              <a:latin typeface="Arial Black" panose="020B0A04020102020204" pitchFamily="34" charset="0"/>
            </a:rPr>
            <a:t>.</a:t>
          </a:r>
        </a:p>
      </dgm:t>
    </dgm:pt>
    <dgm:pt modelId="{106E115C-8D3C-41AE-B92F-C03614F59BF8}" type="parTrans" cxnId="{736CBC83-0CB1-4726-94D8-CF79899765D1}">
      <dgm:prSet/>
      <dgm:spPr/>
      <dgm:t>
        <a:bodyPr/>
        <a:lstStyle/>
        <a:p>
          <a:endParaRPr lang="ru-RU" sz="1050"/>
        </a:p>
      </dgm:t>
    </dgm:pt>
    <dgm:pt modelId="{87685D07-4D3E-4EAA-B73E-4FDF8CBC404B}" type="sibTrans" cxnId="{736CBC83-0CB1-4726-94D8-CF79899765D1}">
      <dgm:prSet/>
      <dgm:spPr/>
      <dgm:t>
        <a:bodyPr/>
        <a:lstStyle/>
        <a:p>
          <a:endParaRPr lang="ru-RU" sz="1050"/>
        </a:p>
      </dgm:t>
    </dgm:pt>
    <dgm:pt modelId="{027112CF-B00A-4201-9CED-EB5B6C130651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7A0017"/>
              </a:solidFill>
              <a:latin typeface="Arial Black" panose="020B0A04020102020204" pitchFamily="34" charset="0"/>
            </a:rPr>
            <a:t>2025г</a:t>
          </a:r>
          <a:r>
            <a:rPr lang="ru-RU" sz="2400" dirty="0">
              <a:latin typeface="Arial Black" panose="020B0A04020102020204" pitchFamily="34" charset="0"/>
            </a:rPr>
            <a:t>.</a:t>
          </a:r>
        </a:p>
      </dgm:t>
    </dgm:pt>
    <dgm:pt modelId="{E2D8C7AA-7014-4B65-AD61-04138E86A8DA}" type="parTrans" cxnId="{170BAB6B-9C9A-41D5-BF61-4B718C44B59D}">
      <dgm:prSet/>
      <dgm:spPr/>
      <dgm:t>
        <a:bodyPr/>
        <a:lstStyle/>
        <a:p>
          <a:endParaRPr lang="ru-RU" sz="1050"/>
        </a:p>
      </dgm:t>
    </dgm:pt>
    <dgm:pt modelId="{21D0594D-2BE6-4BE2-8FC7-AACB0E08BDC0}" type="sibTrans" cxnId="{170BAB6B-9C9A-41D5-BF61-4B718C44B59D}">
      <dgm:prSet/>
      <dgm:spPr/>
      <dgm:t>
        <a:bodyPr/>
        <a:lstStyle/>
        <a:p>
          <a:endParaRPr lang="ru-RU" sz="1050"/>
        </a:p>
      </dgm:t>
    </dgm:pt>
    <dgm:pt modelId="{8029CEF1-AC2D-41DE-941F-013D6841526D}" type="pres">
      <dgm:prSet presAssocID="{2A0BA5D3-9B64-4B75-96BE-2A756640F248}" presName="arrowDiagram" presStyleCnt="0">
        <dgm:presLayoutVars>
          <dgm:chMax val="5"/>
          <dgm:dir/>
          <dgm:resizeHandles val="exact"/>
        </dgm:presLayoutVars>
      </dgm:prSet>
      <dgm:spPr/>
    </dgm:pt>
    <dgm:pt modelId="{146A6221-2AB1-4BED-B5B9-E0389BB5EA9F}" type="pres">
      <dgm:prSet presAssocID="{2A0BA5D3-9B64-4B75-96BE-2A756640F248}" presName="arrow" presStyleLbl="bgShp" presStyleIdx="0" presStyleCnt="1" custLinFactNeighborX="332" custLinFactNeighborY="-4575"/>
      <dgm:spPr>
        <a:solidFill>
          <a:schemeClr val="accent6">
            <a:lumMod val="60000"/>
            <a:lumOff val="40000"/>
          </a:schemeClr>
        </a:solidFill>
      </dgm:spPr>
    </dgm:pt>
    <dgm:pt modelId="{E6C9F529-261A-4638-A2C0-64EFC249510A}" type="pres">
      <dgm:prSet presAssocID="{2A0BA5D3-9B64-4B75-96BE-2A756640F248}" presName="arrowDiagram3" presStyleCnt="0"/>
      <dgm:spPr/>
    </dgm:pt>
    <dgm:pt modelId="{E1C5B8E8-A83B-4951-BFC7-53F339E4710D}" type="pres">
      <dgm:prSet presAssocID="{E22C98B9-87EA-4E66-9A07-AA6D43F77240}" presName="bullet3a" presStyleLbl="node1" presStyleIdx="0" presStyleCnt="3" custScaleX="525169" custScaleY="333569" custLinFactNeighborX="-19089" custLinFactNeighborY="-31815"/>
      <dgm:spPr>
        <a:prstGeom prst="flowChartAlternateProcess">
          <a:avLst/>
        </a:prstGeom>
      </dgm:spPr>
    </dgm:pt>
    <dgm:pt modelId="{BDD7EE81-8104-47FC-B4EE-C985946EF0F6}" type="pres">
      <dgm:prSet presAssocID="{E22C98B9-87EA-4E66-9A07-AA6D43F77240}" presName="textBox3a" presStyleLbl="revTx" presStyleIdx="0" presStyleCnt="3" custScaleX="80021" custScaleY="34439" custLinFactNeighborX="-52473" custLinFactNeighborY="-13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10C4A-76D5-4C99-88C4-BCE0FE6C7BC8}" type="pres">
      <dgm:prSet presAssocID="{4FA411B9-5289-445E-B828-697768EB5EB9}" presName="bullet3b" presStyleLbl="node1" presStyleIdx="1" presStyleCnt="3" custScaleX="448451" custScaleY="224420"/>
      <dgm:spPr>
        <a:prstGeom prst="flowChartAlternateProcess">
          <a:avLst/>
        </a:prstGeom>
      </dgm:spPr>
    </dgm:pt>
    <dgm:pt modelId="{AB68D945-EB9B-4C3D-9570-583DF113D80B}" type="pres">
      <dgm:prSet presAssocID="{4FA411B9-5289-445E-B828-697768EB5EB9}" presName="textBox3b" presStyleLbl="revTx" presStyleIdx="1" presStyleCnt="3" custScaleX="86398" custScaleY="23486" custLinFactNeighborX="-47220" custLinFactNeighborY="-23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0EAB4-C364-4892-838D-169655701246}" type="pres">
      <dgm:prSet presAssocID="{027112CF-B00A-4201-9CED-EB5B6C130651}" presName="bullet3c" presStyleLbl="node1" presStyleIdx="2" presStyleCnt="3" custScaleX="394853" custScaleY="172228" custLinFactNeighborX="5090" custLinFactNeighborY="-24180"/>
      <dgm:spPr>
        <a:prstGeom prst="flowChartAlternateProcess">
          <a:avLst/>
        </a:prstGeom>
      </dgm:spPr>
    </dgm:pt>
    <dgm:pt modelId="{F594275B-879E-4846-8029-3E407A587FE2}" type="pres">
      <dgm:prSet presAssocID="{027112CF-B00A-4201-9CED-EB5B6C130651}" presName="textBox3c" presStyleLbl="revTx" presStyleIdx="2" presStyleCnt="3" custScaleX="92586" custScaleY="15319" custLinFactNeighborX="-49939" custLinFactNeighborY="-33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0BAB6B-9C9A-41D5-BF61-4B718C44B59D}" srcId="{2A0BA5D3-9B64-4B75-96BE-2A756640F248}" destId="{027112CF-B00A-4201-9CED-EB5B6C130651}" srcOrd="2" destOrd="0" parTransId="{E2D8C7AA-7014-4B65-AD61-04138E86A8DA}" sibTransId="{21D0594D-2BE6-4BE2-8FC7-AACB0E08BDC0}"/>
    <dgm:cxn modelId="{4FE55526-3858-4361-84BB-8677DC5D8734}" srcId="{2A0BA5D3-9B64-4B75-96BE-2A756640F248}" destId="{E22C98B9-87EA-4E66-9A07-AA6D43F77240}" srcOrd="0" destOrd="0" parTransId="{F61E1A61-2D81-42C1-9EB4-4E86EBD04705}" sibTransId="{180AC82F-934C-45CB-B472-3D11B82A4464}"/>
    <dgm:cxn modelId="{ECC97534-CF24-4015-8133-53FAB507B5E1}" type="presOf" srcId="{4FA411B9-5289-445E-B828-697768EB5EB9}" destId="{AB68D945-EB9B-4C3D-9570-583DF113D80B}" srcOrd="0" destOrd="0" presId="urn:microsoft.com/office/officeart/2005/8/layout/arrow2"/>
    <dgm:cxn modelId="{01768D14-594B-45E1-B988-D53D1F99B9D4}" type="presOf" srcId="{027112CF-B00A-4201-9CED-EB5B6C130651}" destId="{F594275B-879E-4846-8029-3E407A587FE2}" srcOrd="0" destOrd="0" presId="urn:microsoft.com/office/officeart/2005/8/layout/arrow2"/>
    <dgm:cxn modelId="{02F4E2AC-EFDC-47CF-9AD0-6240FF12175E}" type="presOf" srcId="{2A0BA5D3-9B64-4B75-96BE-2A756640F248}" destId="{8029CEF1-AC2D-41DE-941F-013D6841526D}" srcOrd="0" destOrd="0" presId="urn:microsoft.com/office/officeart/2005/8/layout/arrow2"/>
    <dgm:cxn modelId="{095BB4BE-2CA0-4E13-90F1-E3B4EAD02C64}" type="presOf" srcId="{E22C98B9-87EA-4E66-9A07-AA6D43F77240}" destId="{BDD7EE81-8104-47FC-B4EE-C985946EF0F6}" srcOrd="0" destOrd="0" presId="urn:microsoft.com/office/officeart/2005/8/layout/arrow2"/>
    <dgm:cxn modelId="{736CBC83-0CB1-4726-94D8-CF79899765D1}" srcId="{2A0BA5D3-9B64-4B75-96BE-2A756640F248}" destId="{4FA411B9-5289-445E-B828-697768EB5EB9}" srcOrd="1" destOrd="0" parTransId="{106E115C-8D3C-41AE-B92F-C03614F59BF8}" sibTransId="{87685D07-4D3E-4EAA-B73E-4FDF8CBC404B}"/>
    <dgm:cxn modelId="{E16AF973-9CDF-459F-AB5A-3FB82B2CF45C}" type="presParOf" srcId="{8029CEF1-AC2D-41DE-941F-013D6841526D}" destId="{146A6221-2AB1-4BED-B5B9-E0389BB5EA9F}" srcOrd="0" destOrd="0" presId="urn:microsoft.com/office/officeart/2005/8/layout/arrow2"/>
    <dgm:cxn modelId="{B2C1A2FF-F5F7-4F07-9BFD-9CF1AC8729B5}" type="presParOf" srcId="{8029CEF1-AC2D-41DE-941F-013D6841526D}" destId="{E6C9F529-261A-4638-A2C0-64EFC249510A}" srcOrd="1" destOrd="0" presId="urn:microsoft.com/office/officeart/2005/8/layout/arrow2"/>
    <dgm:cxn modelId="{3308F5E2-00B8-4394-853B-E8E8F2F065FE}" type="presParOf" srcId="{E6C9F529-261A-4638-A2C0-64EFC249510A}" destId="{E1C5B8E8-A83B-4951-BFC7-53F339E4710D}" srcOrd="0" destOrd="0" presId="urn:microsoft.com/office/officeart/2005/8/layout/arrow2"/>
    <dgm:cxn modelId="{4E089A81-E750-443A-9594-F12A9FB05E75}" type="presParOf" srcId="{E6C9F529-261A-4638-A2C0-64EFC249510A}" destId="{BDD7EE81-8104-47FC-B4EE-C985946EF0F6}" srcOrd="1" destOrd="0" presId="urn:microsoft.com/office/officeart/2005/8/layout/arrow2"/>
    <dgm:cxn modelId="{783D161D-B6D0-4233-AD3A-5C1E1E610784}" type="presParOf" srcId="{E6C9F529-261A-4638-A2C0-64EFC249510A}" destId="{51A10C4A-76D5-4C99-88C4-BCE0FE6C7BC8}" srcOrd="2" destOrd="0" presId="urn:microsoft.com/office/officeart/2005/8/layout/arrow2"/>
    <dgm:cxn modelId="{3E5E2762-0F13-4E29-9ADA-13F8DB1F29D8}" type="presParOf" srcId="{E6C9F529-261A-4638-A2C0-64EFC249510A}" destId="{AB68D945-EB9B-4C3D-9570-583DF113D80B}" srcOrd="3" destOrd="0" presId="urn:microsoft.com/office/officeart/2005/8/layout/arrow2"/>
    <dgm:cxn modelId="{E52F550A-9193-4D7E-9841-2F498B9A6D3F}" type="presParOf" srcId="{E6C9F529-261A-4638-A2C0-64EFC249510A}" destId="{A140EAB4-C364-4892-838D-169655701246}" srcOrd="4" destOrd="0" presId="urn:microsoft.com/office/officeart/2005/8/layout/arrow2"/>
    <dgm:cxn modelId="{120D444F-3544-4557-A87D-CC6C6748A421}" type="presParOf" srcId="{E6C9F529-261A-4638-A2C0-64EFC249510A}" destId="{F594275B-879E-4846-8029-3E407A587FE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0BA5D3-9B64-4B75-96BE-2A756640F2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22C98B9-87EA-4E66-9A07-AA6D43F77240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2013-2016 г.</a:t>
          </a:r>
        </a:p>
      </dgm:t>
    </dgm:pt>
    <dgm:pt modelId="{F61E1A61-2D81-42C1-9EB4-4E86EBD04705}" type="parTrans" cxnId="{4FE55526-3858-4361-84BB-8677DC5D8734}">
      <dgm:prSet/>
      <dgm:spPr/>
      <dgm:t>
        <a:bodyPr/>
        <a:lstStyle/>
        <a:p>
          <a:endParaRPr lang="ru-RU" sz="1050"/>
        </a:p>
      </dgm:t>
    </dgm:pt>
    <dgm:pt modelId="{180AC82F-934C-45CB-B472-3D11B82A4464}" type="sibTrans" cxnId="{4FE55526-3858-4361-84BB-8677DC5D8734}">
      <dgm:prSet/>
      <dgm:spPr/>
      <dgm:t>
        <a:bodyPr/>
        <a:lstStyle/>
        <a:p>
          <a:endParaRPr lang="ru-RU" sz="1050"/>
        </a:p>
      </dgm:t>
    </dgm:pt>
    <dgm:pt modelId="{4FA411B9-5289-445E-B828-697768EB5EB9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2024-2028 г.</a:t>
          </a:r>
        </a:p>
      </dgm:t>
    </dgm:pt>
    <dgm:pt modelId="{106E115C-8D3C-41AE-B92F-C03614F59BF8}" type="parTrans" cxnId="{736CBC83-0CB1-4726-94D8-CF79899765D1}">
      <dgm:prSet/>
      <dgm:spPr/>
      <dgm:t>
        <a:bodyPr/>
        <a:lstStyle/>
        <a:p>
          <a:endParaRPr lang="ru-RU" sz="1050"/>
        </a:p>
      </dgm:t>
    </dgm:pt>
    <dgm:pt modelId="{87685D07-4D3E-4EAA-B73E-4FDF8CBC404B}" type="sibTrans" cxnId="{736CBC83-0CB1-4726-94D8-CF79899765D1}">
      <dgm:prSet/>
      <dgm:spPr/>
      <dgm:t>
        <a:bodyPr/>
        <a:lstStyle/>
        <a:p>
          <a:endParaRPr lang="ru-RU" sz="1050"/>
        </a:p>
      </dgm:t>
    </dgm:pt>
    <dgm:pt modelId="{B70A7B2B-E861-48C2-9BE2-0B24C845AD0F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2017-2020 г.</a:t>
          </a:r>
        </a:p>
      </dgm:t>
    </dgm:pt>
    <dgm:pt modelId="{C93BB609-8E0B-4925-9BA6-C4C43787B7BB}" type="parTrans" cxnId="{47E64FA7-9B4E-4BCE-9380-0918E437CAC2}">
      <dgm:prSet/>
      <dgm:spPr/>
      <dgm:t>
        <a:bodyPr/>
        <a:lstStyle/>
        <a:p>
          <a:endParaRPr lang="ru-RU"/>
        </a:p>
      </dgm:t>
    </dgm:pt>
    <dgm:pt modelId="{439F6579-484E-4ED5-89DA-5AFA23B67FC2}" type="sibTrans" cxnId="{47E64FA7-9B4E-4BCE-9380-0918E437CAC2}">
      <dgm:prSet/>
      <dgm:spPr/>
      <dgm:t>
        <a:bodyPr/>
        <a:lstStyle/>
        <a:p>
          <a:endParaRPr lang="ru-RU"/>
        </a:p>
      </dgm:t>
    </dgm:pt>
    <dgm:pt modelId="{ADC32871-654B-46C9-91B0-89669B787F03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2021-2024 г.</a:t>
          </a:r>
        </a:p>
      </dgm:t>
    </dgm:pt>
    <dgm:pt modelId="{7A0A3381-AABE-4DC2-BE88-3E4CC8ED4806}" type="parTrans" cxnId="{FB3C1E4D-3291-4B59-B002-928371B6BC38}">
      <dgm:prSet/>
      <dgm:spPr/>
      <dgm:t>
        <a:bodyPr/>
        <a:lstStyle/>
        <a:p>
          <a:endParaRPr lang="ru-RU"/>
        </a:p>
      </dgm:t>
    </dgm:pt>
    <dgm:pt modelId="{30A6C2D9-AE0A-45BE-BA98-C8D56CD9D994}" type="sibTrans" cxnId="{FB3C1E4D-3291-4B59-B002-928371B6BC38}">
      <dgm:prSet/>
      <dgm:spPr/>
      <dgm:t>
        <a:bodyPr/>
        <a:lstStyle/>
        <a:p>
          <a:endParaRPr lang="ru-RU"/>
        </a:p>
      </dgm:t>
    </dgm:pt>
    <dgm:pt modelId="{8029CEF1-AC2D-41DE-941F-013D6841526D}" type="pres">
      <dgm:prSet presAssocID="{2A0BA5D3-9B64-4B75-96BE-2A756640F248}" presName="arrowDiagram" presStyleCnt="0">
        <dgm:presLayoutVars>
          <dgm:chMax val="5"/>
          <dgm:dir/>
          <dgm:resizeHandles val="exact"/>
        </dgm:presLayoutVars>
      </dgm:prSet>
      <dgm:spPr/>
    </dgm:pt>
    <dgm:pt modelId="{146A6221-2AB1-4BED-B5B9-E0389BB5EA9F}" type="pres">
      <dgm:prSet presAssocID="{2A0BA5D3-9B64-4B75-96BE-2A756640F248}" presName="arrow" presStyleLbl="bgShp" presStyleIdx="0" presStyleCnt="1" custScaleX="180693" custLinFactNeighborX="-7480" custLinFactNeighborY="-1342"/>
      <dgm:spPr>
        <a:solidFill>
          <a:schemeClr val="accent6">
            <a:lumMod val="60000"/>
            <a:lumOff val="40000"/>
          </a:schemeClr>
        </a:solidFill>
      </dgm:spPr>
    </dgm:pt>
    <dgm:pt modelId="{A936505D-53D8-49B5-8D57-1CE5854F6D41}" type="pres">
      <dgm:prSet presAssocID="{2A0BA5D3-9B64-4B75-96BE-2A756640F248}" presName="arrowDiagram4" presStyleCnt="0"/>
      <dgm:spPr/>
    </dgm:pt>
    <dgm:pt modelId="{16BC2E7C-AF7D-4EC1-A49B-10769B3B714C}" type="pres">
      <dgm:prSet presAssocID="{E22C98B9-87EA-4E66-9A07-AA6D43F77240}" presName="bullet4a" presStyleLbl="node1" presStyleIdx="0" presStyleCnt="4" custLinFactX="-949653" custLinFactY="197509" custLinFactNeighborX="-1000000" custLinFactNeighborY="200000"/>
      <dgm:spPr>
        <a:solidFill>
          <a:srgbClr val="FF0000"/>
        </a:solidFill>
      </dgm:spPr>
    </dgm:pt>
    <dgm:pt modelId="{B28AC0AE-2086-44FD-BCAF-56121B1E7B30}" type="pres">
      <dgm:prSet presAssocID="{E22C98B9-87EA-4E66-9A07-AA6D43F77240}" presName="textBox4a" presStyleLbl="revTx" presStyleIdx="0" presStyleCnt="4" custScaleX="183862" custScaleY="32805" custLinFactX="-100000" custLinFactNeighborX="-133343" custLinFactNeighborY="-4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85858-313F-456C-B42E-0D5A65FDC5E7}" type="pres">
      <dgm:prSet presAssocID="{B70A7B2B-E861-48C2-9BE2-0B24C845AD0F}" presName="bullet4b" presStyleLbl="node1" presStyleIdx="1" presStyleCnt="4" custLinFactX="-146608" custLinFactNeighborX="-200000" custLinFactNeighborY="-96660"/>
      <dgm:spPr>
        <a:solidFill>
          <a:srgbClr val="FF0000"/>
        </a:solidFill>
      </dgm:spPr>
    </dgm:pt>
    <dgm:pt modelId="{C41E62EF-011B-4843-A4F3-F19286E3C5DE}" type="pres">
      <dgm:prSet presAssocID="{B70A7B2B-E861-48C2-9BE2-0B24C845AD0F}" presName="textBox4b" presStyleLbl="revTx" presStyleIdx="1" presStyleCnt="4" custScaleX="158789" custScaleY="18078" custLinFactX="-46445" custLinFactNeighborX="-100000" custLinFactNeighborY="-48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4D150C-F3D3-419D-8A61-EA39F72EFD69}" type="pres">
      <dgm:prSet presAssocID="{ADC32871-654B-46C9-91B0-89669B787F03}" presName="bullet4c" presStyleLbl="node1" presStyleIdx="2" presStyleCnt="4" custLinFactNeighborX="29340" custLinFactNeighborY="-88815"/>
      <dgm:spPr>
        <a:solidFill>
          <a:srgbClr val="FF0000"/>
        </a:solidFill>
      </dgm:spPr>
    </dgm:pt>
    <dgm:pt modelId="{295BC1CA-4008-482E-9297-D033B376A27F}" type="pres">
      <dgm:prSet presAssocID="{ADC32871-654B-46C9-91B0-89669B787F03}" presName="textBox4c" presStyleLbl="revTx" presStyleIdx="2" presStyleCnt="4" custScaleX="171964" custScaleY="15586" custLinFactNeighborX="-62603" custLinFactNeighborY="-46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A62C0A-8FA0-4035-BBDF-2AD847268057}" type="pres">
      <dgm:prSet presAssocID="{4FA411B9-5289-445E-B828-697768EB5EB9}" presName="bullet4d" presStyleLbl="node1" presStyleIdx="3" presStyleCnt="4" custLinFactX="300000" custLinFactY="-15188" custLinFactNeighborX="330754" custLinFactNeighborY="-100000"/>
      <dgm:spPr>
        <a:solidFill>
          <a:srgbClr val="FF0000"/>
        </a:solidFill>
        <a:ln>
          <a:solidFill>
            <a:srgbClr val="FF0000"/>
          </a:solidFill>
        </a:ln>
      </dgm:spPr>
    </dgm:pt>
    <dgm:pt modelId="{56036292-DC0D-4F4C-A609-6A225282712C}" type="pres">
      <dgm:prSet presAssocID="{4FA411B9-5289-445E-B828-697768EB5EB9}" presName="textBox4d" presStyleLbl="revTx" presStyleIdx="3" presStyleCnt="4" custScaleX="158247" custScaleY="12689" custLinFactX="27440" custLinFactNeighborX="100000" custLinFactNeighborY="-52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3C1E4D-3291-4B59-B002-928371B6BC38}" srcId="{2A0BA5D3-9B64-4B75-96BE-2A756640F248}" destId="{ADC32871-654B-46C9-91B0-89669B787F03}" srcOrd="2" destOrd="0" parTransId="{7A0A3381-AABE-4DC2-BE88-3E4CC8ED4806}" sibTransId="{30A6C2D9-AE0A-45BE-BA98-C8D56CD9D994}"/>
    <dgm:cxn modelId="{47E64FA7-9B4E-4BCE-9380-0918E437CAC2}" srcId="{2A0BA5D3-9B64-4B75-96BE-2A756640F248}" destId="{B70A7B2B-E861-48C2-9BE2-0B24C845AD0F}" srcOrd="1" destOrd="0" parTransId="{C93BB609-8E0B-4925-9BA6-C4C43787B7BB}" sibTransId="{439F6579-484E-4ED5-89DA-5AFA23B67FC2}"/>
    <dgm:cxn modelId="{5435CC3A-E170-42C1-98B6-423A6477186D}" type="presOf" srcId="{2A0BA5D3-9B64-4B75-96BE-2A756640F248}" destId="{8029CEF1-AC2D-41DE-941F-013D6841526D}" srcOrd="0" destOrd="0" presId="urn:microsoft.com/office/officeart/2005/8/layout/arrow2"/>
    <dgm:cxn modelId="{43FCB7BE-E492-49DC-A767-70968D18E852}" type="presOf" srcId="{4FA411B9-5289-445E-B828-697768EB5EB9}" destId="{56036292-DC0D-4F4C-A609-6A225282712C}" srcOrd="0" destOrd="0" presId="urn:microsoft.com/office/officeart/2005/8/layout/arrow2"/>
    <dgm:cxn modelId="{736CBC83-0CB1-4726-94D8-CF79899765D1}" srcId="{2A0BA5D3-9B64-4B75-96BE-2A756640F248}" destId="{4FA411B9-5289-445E-B828-697768EB5EB9}" srcOrd="3" destOrd="0" parTransId="{106E115C-8D3C-41AE-B92F-C03614F59BF8}" sibTransId="{87685D07-4D3E-4EAA-B73E-4FDF8CBC404B}"/>
    <dgm:cxn modelId="{DCEC4F00-4B99-47EA-AFBD-743C0330361B}" type="presOf" srcId="{E22C98B9-87EA-4E66-9A07-AA6D43F77240}" destId="{B28AC0AE-2086-44FD-BCAF-56121B1E7B30}" srcOrd="0" destOrd="0" presId="urn:microsoft.com/office/officeart/2005/8/layout/arrow2"/>
    <dgm:cxn modelId="{4FE55526-3858-4361-84BB-8677DC5D8734}" srcId="{2A0BA5D3-9B64-4B75-96BE-2A756640F248}" destId="{E22C98B9-87EA-4E66-9A07-AA6D43F77240}" srcOrd="0" destOrd="0" parTransId="{F61E1A61-2D81-42C1-9EB4-4E86EBD04705}" sibTransId="{180AC82F-934C-45CB-B472-3D11B82A4464}"/>
    <dgm:cxn modelId="{1038C1AC-BA93-4C8C-BF80-18E6FD2E6005}" type="presOf" srcId="{B70A7B2B-E861-48C2-9BE2-0B24C845AD0F}" destId="{C41E62EF-011B-4843-A4F3-F19286E3C5DE}" srcOrd="0" destOrd="0" presId="urn:microsoft.com/office/officeart/2005/8/layout/arrow2"/>
    <dgm:cxn modelId="{B1B473DB-0EF3-4177-8ADF-69FA029E25DC}" type="presOf" srcId="{ADC32871-654B-46C9-91B0-89669B787F03}" destId="{295BC1CA-4008-482E-9297-D033B376A27F}" srcOrd="0" destOrd="0" presId="urn:microsoft.com/office/officeart/2005/8/layout/arrow2"/>
    <dgm:cxn modelId="{AF4C6F84-C783-40CB-AE89-1DB7AE745FEE}" type="presParOf" srcId="{8029CEF1-AC2D-41DE-941F-013D6841526D}" destId="{146A6221-2AB1-4BED-B5B9-E0389BB5EA9F}" srcOrd="0" destOrd="0" presId="urn:microsoft.com/office/officeart/2005/8/layout/arrow2"/>
    <dgm:cxn modelId="{BCE51B63-9488-4067-8CB4-26B45DCB9721}" type="presParOf" srcId="{8029CEF1-AC2D-41DE-941F-013D6841526D}" destId="{A936505D-53D8-49B5-8D57-1CE5854F6D41}" srcOrd="1" destOrd="0" presId="urn:microsoft.com/office/officeart/2005/8/layout/arrow2"/>
    <dgm:cxn modelId="{EF84877E-083A-4D2F-AF3E-71C423843E3A}" type="presParOf" srcId="{A936505D-53D8-49B5-8D57-1CE5854F6D41}" destId="{16BC2E7C-AF7D-4EC1-A49B-10769B3B714C}" srcOrd="0" destOrd="0" presId="urn:microsoft.com/office/officeart/2005/8/layout/arrow2"/>
    <dgm:cxn modelId="{2DD8B8DA-8541-4058-9A1A-08B8C96FD4E7}" type="presParOf" srcId="{A936505D-53D8-49B5-8D57-1CE5854F6D41}" destId="{B28AC0AE-2086-44FD-BCAF-56121B1E7B30}" srcOrd="1" destOrd="0" presId="urn:microsoft.com/office/officeart/2005/8/layout/arrow2"/>
    <dgm:cxn modelId="{D9B5BB9B-D75F-4091-B2D4-B50612E0788C}" type="presParOf" srcId="{A936505D-53D8-49B5-8D57-1CE5854F6D41}" destId="{7E885858-313F-456C-B42E-0D5A65FDC5E7}" srcOrd="2" destOrd="0" presId="urn:microsoft.com/office/officeart/2005/8/layout/arrow2"/>
    <dgm:cxn modelId="{A740141B-14EF-45EF-B1EE-4299D16B5B64}" type="presParOf" srcId="{A936505D-53D8-49B5-8D57-1CE5854F6D41}" destId="{C41E62EF-011B-4843-A4F3-F19286E3C5DE}" srcOrd="3" destOrd="0" presId="urn:microsoft.com/office/officeart/2005/8/layout/arrow2"/>
    <dgm:cxn modelId="{8F662643-E908-4732-8FDF-08245D6FCE69}" type="presParOf" srcId="{A936505D-53D8-49B5-8D57-1CE5854F6D41}" destId="{E54D150C-F3D3-419D-8A61-EA39F72EFD69}" srcOrd="4" destOrd="0" presId="urn:microsoft.com/office/officeart/2005/8/layout/arrow2"/>
    <dgm:cxn modelId="{6A51823E-D255-4E84-A272-01B270E610CD}" type="presParOf" srcId="{A936505D-53D8-49B5-8D57-1CE5854F6D41}" destId="{295BC1CA-4008-482E-9297-D033B376A27F}" srcOrd="5" destOrd="0" presId="urn:microsoft.com/office/officeart/2005/8/layout/arrow2"/>
    <dgm:cxn modelId="{583FBE6A-29CE-47BB-A7AC-87F7D2339E3E}" type="presParOf" srcId="{A936505D-53D8-49B5-8D57-1CE5854F6D41}" destId="{70A62C0A-8FA0-4035-BBDF-2AD847268057}" srcOrd="6" destOrd="0" presId="urn:microsoft.com/office/officeart/2005/8/layout/arrow2"/>
    <dgm:cxn modelId="{709AEC2E-5658-4CD0-8C56-8960CFD68CFA}" type="presParOf" srcId="{A936505D-53D8-49B5-8D57-1CE5854F6D41}" destId="{56036292-DC0D-4F4C-A609-6A225282712C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A0BA5D3-9B64-4B75-96BE-2A756640F2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22C98B9-87EA-4E66-9A07-AA6D43F77240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2017г</a:t>
          </a:r>
          <a:r>
            <a:rPr lang="ru-RU" sz="2800" dirty="0">
              <a:latin typeface="Arial Black" panose="020B0A04020102020204" pitchFamily="34" charset="0"/>
            </a:rPr>
            <a:t>.</a:t>
          </a:r>
        </a:p>
      </dgm:t>
    </dgm:pt>
    <dgm:pt modelId="{F61E1A61-2D81-42C1-9EB4-4E86EBD04705}" type="parTrans" cxnId="{4FE55526-3858-4361-84BB-8677DC5D8734}">
      <dgm:prSet/>
      <dgm:spPr/>
      <dgm:t>
        <a:bodyPr/>
        <a:lstStyle/>
        <a:p>
          <a:endParaRPr lang="ru-RU" sz="1050"/>
        </a:p>
      </dgm:t>
    </dgm:pt>
    <dgm:pt modelId="{180AC82F-934C-45CB-B472-3D11B82A4464}" type="sibTrans" cxnId="{4FE55526-3858-4361-84BB-8677DC5D8734}">
      <dgm:prSet/>
      <dgm:spPr/>
      <dgm:t>
        <a:bodyPr/>
        <a:lstStyle/>
        <a:p>
          <a:endParaRPr lang="ru-RU" sz="1050"/>
        </a:p>
      </dgm:t>
    </dgm:pt>
    <dgm:pt modelId="{4FA411B9-5289-445E-B828-697768EB5EB9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2018г</a:t>
          </a:r>
          <a:r>
            <a:rPr lang="ru-RU" sz="2800" dirty="0">
              <a:latin typeface="Arial Black" panose="020B0A04020102020204" pitchFamily="34" charset="0"/>
            </a:rPr>
            <a:t>.</a:t>
          </a:r>
        </a:p>
      </dgm:t>
    </dgm:pt>
    <dgm:pt modelId="{106E115C-8D3C-41AE-B92F-C03614F59BF8}" type="parTrans" cxnId="{736CBC83-0CB1-4726-94D8-CF79899765D1}">
      <dgm:prSet/>
      <dgm:spPr/>
      <dgm:t>
        <a:bodyPr/>
        <a:lstStyle/>
        <a:p>
          <a:endParaRPr lang="ru-RU" sz="1050"/>
        </a:p>
      </dgm:t>
    </dgm:pt>
    <dgm:pt modelId="{87685D07-4D3E-4EAA-B73E-4FDF8CBC404B}" type="sibTrans" cxnId="{736CBC83-0CB1-4726-94D8-CF79899765D1}">
      <dgm:prSet/>
      <dgm:spPr/>
      <dgm:t>
        <a:bodyPr/>
        <a:lstStyle/>
        <a:p>
          <a:endParaRPr lang="ru-RU" sz="1050"/>
        </a:p>
      </dgm:t>
    </dgm:pt>
    <dgm:pt modelId="{027112CF-B00A-4201-9CED-EB5B6C130651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2025г</a:t>
          </a:r>
          <a:r>
            <a:rPr lang="ru-RU" sz="2800" dirty="0">
              <a:latin typeface="Arial Black" panose="020B0A04020102020204" pitchFamily="34" charset="0"/>
            </a:rPr>
            <a:t>.</a:t>
          </a:r>
        </a:p>
      </dgm:t>
    </dgm:pt>
    <dgm:pt modelId="{E2D8C7AA-7014-4B65-AD61-04138E86A8DA}" type="parTrans" cxnId="{170BAB6B-9C9A-41D5-BF61-4B718C44B59D}">
      <dgm:prSet/>
      <dgm:spPr/>
      <dgm:t>
        <a:bodyPr/>
        <a:lstStyle/>
        <a:p>
          <a:endParaRPr lang="ru-RU" sz="1050"/>
        </a:p>
      </dgm:t>
    </dgm:pt>
    <dgm:pt modelId="{21D0594D-2BE6-4BE2-8FC7-AACB0E08BDC0}" type="sibTrans" cxnId="{170BAB6B-9C9A-41D5-BF61-4B718C44B59D}">
      <dgm:prSet/>
      <dgm:spPr/>
      <dgm:t>
        <a:bodyPr/>
        <a:lstStyle/>
        <a:p>
          <a:endParaRPr lang="ru-RU" sz="1050"/>
        </a:p>
      </dgm:t>
    </dgm:pt>
    <dgm:pt modelId="{8029CEF1-AC2D-41DE-941F-013D6841526D}" type="pres">
      <dgm:prSet presAssocID="{2A0BA5D3-9B64-4B75-96BE-2A756640F248}" presName="arrowDiagram" presStyleCnt="0">
        <dgm:presLayoutVars>
          <dgm:chMax val="5"/>
          <dgm:dir/>
          <dgm:resizeHandles val="exact"/>
        </dgm:presLayoutVars>
      </dgm:prSet>
      <dgm:spPr/>
    </dgm:pt>
    <dgm:pt modelId="{146A6221-2AB1-4BED-B5B9-E0389BB5EA9F}" type="pres">
      <dgm:prSet presAssocID="{2A0BA5D3-9B64-4B75-96BE-2A756640F248}" presName="arrow" presStyleLbl="bgShp" presStyleIdx="0" presStyleCnt="1"/>
      <dgm:spPr>
        <a:solidFill>
          <a:schemeClr val="accent6">
            <a:lumMod val="60000"/>
            <a:lumOff val="40000"/>
          </a:schemeClr>
        </a:solidFill>
      </dgm:spPr>
    </dgm:pt>
    <dgm:pt modelId="{E6C9F529-261A-4638-A2C0-64EFC249510A}" type="pres">
      <dgm:prSet presAssocID="{2A0BA5D3-9B64-4B75-96BE-2A756640F248}" presName="arrowDiagram3" presStyleCnt="0"/>
      <dgm:spPr/>
    </dgm:pt>
    <dgm:pt modelId="{E1C5B8E8-A83B-4951-BFC7-53F339E4710D}" type="pres">
      <dgm:prSet presAssocID="{E22C98B9-87EA-4E66-9A07-AA6D43F77240}" presName="bullet3a" presStyleLbl="node1" presStyleIdx="0" presStyleCnt="3" custScaleX="1269655" custScaleY="333569" custLinFactNeighborX="-19089" custLinFactNeighborY="-31815"/>
      <dgm:spPr>
        <a:prstGeom prst="flowChartAlternateProcess">
          <a:avLst/>
        </a:prstGeom>
      </dgm:spPr>
    </dgm:pt>
    <dgm:pt modelId="{BDD7EE81-8104-47FC-B4EE-C985946EF0F6}" type="pres">
      <dgm:prSet presAssocID="{E22C98B9-87EA-4E66-9A07-AA6D43F77240}" presName="textBox3a" presStyleLbl="revTx" presStyleIdx="0" presStyleCnt="3" custScaleX="80021" custScaleY="34439" custLinFactNeighborX="-52473" custLinFactNeighborY="-13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10C4A-76D5-4C99-88C4-BCE0FE6C7BC8}" type="pres">
      <dgm:prSet presAssocID="{4FA411B9-5289-445E-B828-697768EB5EB9}" presName="bullet3b" presStyleLbl="node1" presStyleIdx="1" presStyleCnt="3" custScaleX="859787" custScaleY="190396"/>
      <dgm:spPr>
        <a:prstGeom prst="flowChartAlternateProcess">
          <a:avLst/>
        </a:prstGeom>
      </dgm:spPr>
    </dgm:pt>
    <dgm:pt modelId="{AB68D945-EB9B-4C3D-9570-583DF113D80B}" type="pres">
      <dgm:prSet presAssocID="{4FA411B9-5289-445E-B828-697768EB5EB9}" presName="textBox3b" presStyleLbl="revTx" presStyleIdx="1" presStyleCnt="3" custScaleX="86398" custScaleY="23486" custLinFactNeighborX="-47220" custLinFactNeighborY="-23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0EAB4-C364-4892-838D-169655701246}" type="pres">
      <dgm:prSet presAssocID="{027112CF-B00A-4201-9CED-EB5B6C130651}" presName="bullet3c" presStyleLbl="node1" presStyleIdx="2" presStyleCnt="3" custScaleX="737417" custScaleY="135748" custLinFactNeighborX="92901" custLinFactNeighborY="-81448"/>
      <dgm:spPr>
        <a:prstGeom prst="flowChartAlternateProcess">
          <a:avLst/>
        </a:prstGeom>
      </dgm:spPr>
    </dgm:pt>
    <dgm:pt modelId="{F594275B-879E-4846-8029-3E407A587FE2}" type="pres">
      <dgm:prSet presAssocID="{027112CF-B00A-4201-9CED-EB5B6C130651}" presName="textBox3c" presStyleLbl="revTx" presStyleIdx="2" presStyleCnt="3" custScaleX="92586" custScaleY="15319" custLinFactNeighborX="-32706" custLinFactNeighborY="-44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9DF21-3624-4597-BCB3-64B38B26BD59}" type="presOf" srcId="{4FA411B9-5289-445E-B828-697768EB5EB9}" destId="{AB68D945-EB9B-4C3D-9570-583DF113D80B}" srcOrd="0" destOrd="0" presId="urn:microsoft.com/office/officeart/2005/8/layout/arrow2"/>
    <dgm:cxn modelId="{182321CE-B58C-47E9-8D63-848E9CBFC664}" type="presOf" srcId="{E22C98B9-87EA-4E66-9A07-AA6D43F77240}" destId="{BDD7EE81-8104-47FC-B4EE-C985946EF0F6}" srcOrd="0" destOrd="0" presId="urn:microsoft.com/office/officeart/2005/8/layout/arrow2"/>
    <dgm:cxn modelId="{736CBC83-0CB1-4726-94D8-CF79899765D1}" srcId="{2A0BA5D3-9B64-4B75-96BE-2A756640F248}" destId="{4FA411B9-5289-445E-B828-697768EB5EB9}" srcOrd="1" destOrd="0" parTransId="{106E115C-8D3C-41AE-B92F-C03614F59BF8}" sibTransId="{87685D07-4D3E-4EAA-B73E-4FDF8CBC404B}"/>
    <dgm:cxn modelId="{78A24D0C-6324-4ED0-95F3-C533F2717A62}" type="presOf" srcId="{027112CF-B00A-4201-9CED-EB5B6C130651}" destId="{F594275B-879E-4846-8029-3E407A587FE2}" srcOrd="0" destOrd="0" presId="urn:microsoft.com/office/officeart/2005/8/layout/arrow2"/>
    <dgm:cxn modelId="{4FE55526-3858-4361-84BB-8677DC5D8734}" srcId="{2A0BA5D3-9B64-4B75-96BE-2A756640F248}" destId="{E22C98B9-87EA-4E66-9A07-AA6D43F77240}" srcOrd="0" destOrd="0" parTransId="{F61E1A61-2D81-42C1-9EB4-4E86EBD04705}" sibTransId="{180AC82F-934C-45CB-B472-3D11B82A4464}"/>
    <dgm:cxn modelId="{170BAB6B-9C9A-41D5-BF61-4B718C44B59D}" srcId="{2A0BA5D3-9B64-4B75-96BE-2A756640F248}" destId="{027112CF-B00A-4201-9CED-EB5B6C130651}" srcOrd="2" destOrd="0" parTransId="{E2D8C7AA-7014-4B65-AD61-04138E86A8DA}" sibTransId="{21D0594D-2BE6-4BE2-8FC7-AACB0E08BDC0}"/>
    <dgm:cxn modelId="{E306353C-CCDD-4D22-8E4A-C44193005CEF}" type="presOf" srcId="{2A0BA5D3-9B64-4B75-96BE-2A756640F248}" destId="{8029CEF1-AC2D-41DE-941F-013D6841526D}" srcOrd="0" destOrd="0" presId="urn:microsoft.com/office/officeart/2005/8/layout/arrow2"/>
    <dgm:cxn modelId="{BAC01979-B472-4F83-BE87-0502EE2DEBFB}" type="presParOf" srcId="{8029CEF1-AC2D-41DE-941F-013D6841526D}" destId="{146A6221-2AB1-4BED-B5B9-E0389BB5EA9F}" srcOrd="0" destOrd="0" presId="urn:microsoft.com/office/officeart/2005/8/layout/arrow2"/>
    <dgm:cxn modelId="{7E5ABCA8-9BBE-4E71-8F1B-0657987697FC}" type="presParOf" srcId="{8029CEF1-AC2D-41DE-941F-013D6841526D}" destId="{E6C9F529-261A-4638-A2C0-64EFC249510A}" srcOrd="1" destOrd="0" presId="urn:microsoft.com/office/officeart/2005/8/layout/arrow2"/>
    <dgm:cxn modelId="{C476A37C-5B19-4621-9D09-48CF679B97D7}" type="presParOf" srcId="{E6C9F529-261A-4638-A2C0-64EFC249510A}" destId="{E1C5B8E8-A83B-4951-BFC7-53F339E4710D}" srcOrd="0" destOrd="0" presId="urn:microsoft.com/office/officeart/2005/8/layout/arrow2"/>
    <dgm:cxn modelId="{86C5886D-E954-487C-B85D-8A5B6EF06F9C}" type="presParOf" srcId="{E6C9F529-261A-4638-A2C0-64EFC249510A}" destId="{BDD7EE81-8104-47FC-B4EE-C985946EF0F6}" srcOrd="1" destOrd="0" presId="urn:microsoft.com/office/officeart/2005/8/layout/arrow2"/>
    <dgm:cxn modelId="{5D025138-C4D3-4203-B0FD-FC6603F1B8EF}" type="presParOf" srcId="{E6C9F529-261A-4638-A2C0-64EFC249510A}" destId="{51A10C4A-76D5-4C99-88C4-BCE0FE6C7BC8}" srcOrd="2" destOrd="0" presId="urn:microsoft.com/office/officeart/2005/8/layout/arrow2"/>
    <dgm:cxn modelId="{60BCE2FC-78B6-46FE-B243-100B406717D7}" type="presParOf" srcId="{E6C9F529-261A-4638-A2C0-64EFC249510A}" destId="{AB68D945-EB9B-4C3D-9570-583DF113D80B}" srcOrd="3" destOrd="0" presId="urn:microsoft.com/office/officeart/2005/8/layout/arrow2"/>
    <dgm:cxn modelId="{DF55D3D9-F93E-4B91-A47B-D4D11585FEE4}" type="presParOf" srcId="{E6C9F529-261A-4638-A2C0-64EFC249510A}" destId="{A140EAB4-C364-4892-838D-169655701246}" srcOrd="4" destOrd="0" presId="urn:microsoft.com/office/officeart/2005/8/layout/arrow2"/>
    <dgm:cxn modelId="{DCD2A86B-310A-4ED0-BA7E-0D80AAE7FF75}" type="presParOf" srcId="{E6C9F529-261A-4638-A2C0-64EFC249510A}" destId="{F594275B-879E-4846-8029-3E407A587FE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C2BC0FA-AC29-44E3-BA9D-5AD6344D4FA9}" type="doc">
      <dgm:prSet loTypeId="urn:microsoft.com/office/officeart/2008/layout/VerticalCurvedList" loCatId="list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BF9C941-E123-49DE-A708-58B88D40A90E}">
      <dgm:prSet custT="1"/>
      <dgm:spPr>
        <a:solidFill>
          <a:srgbClr val="FFFFFF"/>
        </a:solidFill>
        <a:ln w="57150"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 dirty="0" smtClean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ПОИСК ОПТИМАЛЬНЫХ ДЛЯ АВТОРА ИЗДАНИЙ                </a:t>
          </a: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	             </a:t>
          </a:r>
          <a:endParaRPr lang="ru-RU" sz="22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0166A262-7939-40DC-B3D5-EF025808DF9A}" type="parTrans" cxnId="{90F6B29A-4E90-4202-A311-64325BA8FA60}">
      <dgm:prSet/>
      <dgm:spPr/>
      <dgm:t>
        <a:bodyPr/>
        <a:lstStyle/>
        <a:p>
          <a:endParaRPr lang="ru-RU" sz="2400"/>
        </a:p>
      </dgm:t>
    </dgm:pt>
    <dgm:pt modelId="{E7E957E5-A918-4F03-834F-7AED7F91550D}" type="sibTrans" cxnId="{90F6B29A-4E90-4202-A311-64325BA8FA60}">
      <dgm:prSet/>
      <dgm:spPr/>
      <dgm:t>
        <a:bodyPr/>
        <a:lstStyle/>
        <a:p>
          <a:endParaRPr lang="ru-RU" sz="2000" b="1"/>
        </a:p>
      </dgm:t>
    </dgm:pt>
    <dgm:pt modelId="{64EECE96-14BF-4704-BE84-E532683B49C1}">
      <dgm:prSet custT="1"/>
      <dgm:spPr>
        <a:solidFill>
          <a:srgbClr val="680014"/>
        </a:solidFill>
        <a:ln w="57150"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   ЯЗЫКОВОЕ СОПРОВОЖДЕНИЕ И </a:t>
          </a: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</a:rPr>
            <a:t>ФИНАНСОВАЯ ПОДДЕРЖКА </a:t>
          </a: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 ПУБЛИКАЦИЙ</a:t>
          </a:r>
          <a:endParaRPr lang="ru-RU" sz="22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gm:t>
    </dgm:pt>
    <dgm:pt modelId="{44A3A4B6-C19D-4DB6-8D81-AD3F46D67F78}" type="parTrans" cxnId="{29CC8B26-E683-4C40-890B-89AC6C4E6414}">
      <dgm:prSet/>
      <dgm:spPr/>
      <dgm:t>
        <a:bodyPr/>
        <a:lstStyle/>
        <a:p>
          <a:endParaRPr lang="ru-RU"/>
        </a:p>
      </dgm:t>
    </dgm:pt>
    <dgm:pt modelId="{9EA6DE4F-AF8B-4973-AF5E-2AF9BCEBE63D}" type="sibTrans" cxnId="{29CC8B26-E683-4C40-890B-89AC6C4E6414}">
      <dgm:prSet/>
      <dgm:spPr/>
      <dgm:t>
        <a:bodyPr/>
        <a:lstStyle/>
        <a:p>
          <a:endParaRPr lang="ru-RU"/>
        </a:p>
      </dgm:t>
    </dgm:pt>
    <dgm:pt modelId="{7D02B447-42BA-405F-A750-A161D0E9AA4F}">
      <dgm:prSet custT="1"/>
      <dgm:spPr>
        <a:solidFill>
          <a:srgbClr val="FFFFFF"/>
        </a:solidFill>
        <a:ln w="57150"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МАТЕРИАЛЬНОЕ СТИМУЛИРОВАНИЕ АВТОРОВ</a:t>
          </a:r>
          <a:endParaRPr lang="ru-RU" sz="22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0956A0EF-FF64-45C3-8D1C-F66652D24AF9}" type="parTrans" cxnId="{6706DFAB-52F9-4014-AB54-57144E9B2B90}">
      <dgm:prSet/>
      <dgm:spPr/>
      <dgm:t>
        <a:bodyPr/>
        <a:lstStyle/>
        <a:p>
          <a:endParaRPr lang="ru-RU"/>
        </a:p>
      </dgm:t>
    </dgm:pt>
    <dgm:pt modelId="{CC6271C2-C1A6-4A26-94CC-B50ECF091C74}" type="sibTrans" cxnId="{6706DFAB-52F9-4014-AB54-57144E9B2B90}">
      <dgm:prSet/>
      <dgm:spPr/>
      <dgm:t>
        <a:bodyPr/>
        <a:lstStyle/>
        <a:p>
          <a:endParaRPr lang="ru-RU"/>
        </a:p>
      </dgm:t>
    </dgm:pt>
    <dgm:pt modelId="{E33CE4DA-F08E-40E2-884B-215AA82A2688}">
      <dgm:prSet custT="1"/>
      <dgm:spPr>
        <a:solidFill>
          <a:srgbClr val="680014"/>
        </a:solidFill>
        <a:ln w="57150"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НОВЫЙ НАУЧНЫЙ ЖУРНАЛ “MEDICAL UNIVERSITY”</a:t>
          </a:r>
          <a:endParaRPr lang="ru-RU" sz="22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gm:t>
    </dgm:pt>
    <dgm:pt modelId="{4963572B-38FD-410A-9276-C8398CA6FA4D}" type="sibTrans" cxnId="{AD965E22-F7DF-45BB-9FC5-D6333B19D2F2}">
      <dgm:prSet/>
      <dgm:spPr/>
      <dgm:t>
        <a:bodyPr/>
        <a:lstStyle/>
        <a:p>
          <a:endParaRPr lang="ru-RU" sz="2400"/>
        </a:p>
      </dgm:t>
    </dgm:pt>
    <dgm:pt modelId="{944D0760-4BE2-4C9C-9F40-749A9E33613F}" type="parTrans" cxnId="{AD965E22-F7DF-45BB-9FC5-D6333B19D2F2}">
      <dgm:prSet/>
      <dgm:spPr/>
      <dgm:t>
        <a:bodyPr/>
        <a:lstStyle/>
        <a:p>
          <a:endParaRPr lang="ru-RU" sz="2400"/>
        </a:p>
      </dgm:t>
    </dgm:pt>
    <dgm:pt modelId="{8CD01926-9E06-49AC-87E6-8D9DA63BD655}">
      <dgm:prSet custT="1"/>
      <dgm:spPr>
        <a:solidFill>
          <a:srgbClr val="FFFFFF"/>
        </a:solidFill>
        <a:ln w="57150"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ИНДЕКСАЦИЯ ЖУРНАЛА «СИБИРСКОЕ МЕДИЦИНСКОЕ ОБОЗРЕНИЕ» В БД </a:t>
          </a:r>
          <a:r>
            <a:rPr lang="en-US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SCOPUS</a:t>
          </a:r>
          <a:endParaRPr lang="ru-RU" sz="22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CA971D43-0119-478B-BF57-21F5D5BE968F}" type="sibTrans" cxnId="{86C15E70-0A93-4780-BE0D-BC2C92FA324E}">
      <dgm:prSet/>
      <dgm:spPr/>
      <dgm:t>
        <a:bodyPr/>
        <a:lstStyle/>
        <a:p>
          <a:endParaRPr lang="ru-RU" sz="2400"/>
        </a:p>
      </dgm:t>
    </dgm:pt>
    <dgm:pt modelId="{9FC24319-5BD4-4D8A-9634-AD4B7E05BACD}" type="parTrans" cxnId="{86C15E70-0A93-4780-BE0D-BC2C92FA324E}">
      <dgm:prSet/>
      <dgm:spPr/>
      <dgm:t>
        <a:bodyPr/>
        <a:lstStyle/>
        <a:p>
          <a:endParaRPr lang="ru-RU" sz="2400"/>
        </a:p>
      </dgm:t>
    </dgm:pt>
    <dgm:pt modelId="{4A3E632F-CE89-4AE5-B4E8-22429D48ECCD}" type="pres">
      <dgm:prSet presAssocID="{BC2BC0FA-AC29-44E3-BA9D-5AD6344D4F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6993E99-1C88-4060-A3BE-042B58FE2551}" type="pres">
      <dgm:prSet presAssocID="{BC2BC0FA-AC29-44E3-BA9D-5AD6344D4FA9}" presName="Name1" presStyleCnt="0"/>
      <dgm:spPr/>
      <dgm:t>
        <a:bodyPr/>
        <a:lstStyle/>
        <a:p>
          <a:endParaRPr lang="ru-RU"/>
        </a:p>
      </dgm:t>
    </dgm:pt>
    <dgm:pt modelId="{8103AA39-52C2-447A-BBF9-9271AF7BDF45}" type="pres">
      <dgm:prSet presAssocID="{BC2BC0FA-AC29-44E3-BA9D-5AD6344D4FA9}" presName="cycle" presStyleCnt="0"/>
      <dgm:spPr/>
      <dgm:t>
        <a:bodyPr/>
        <a:lstStyle/>
        <a:p>
          <a:endParaRPr lang="ru-RU"/>
        </a:p>
      </dgm:t>
    </dgm:pt>
    <dgm:pt modelId="{AF672DDB-1409-4845-BE1E-34E4D5FAEFFF}" type="pres">
      <dgm:prSet presAssocID="{BC2BC0FA-AC29-44E3-BA9D-5AD6344D4FA9}" presName="srcNode" presStyleLbl="node1" presStyleIdx="0" presStyleCnt="5"/>
      <dgm:spPr/>
      <dgm:t>
        <a:bodyPr/>
        <a:lstStyle/>
        <a:p>
          <a:endParaRPr lang="ru-RU"/>
        </a:p>
      </dgm:t>
    </dgm:pt>
    <dgm:pt modelId="{D227B670-11ED-43FC-B7C3-C5FF748F724C}" type="pres">
      <dgm:prSet presAssocID="{BC2BC0FA-AC29-44E3-BA9D-5AD6344D4FA9}" presName="conn" presStyleLbl="parChTrans1D2" presStyleIdx="0" presStyleCnt="1"/>
      <dgm:spPr/>
      <dgm:t>
        <a:bodyPr/>
        <a:lstStyle/>
        <a:p>
          <a:endParaRPr lang="ru-RU"/>
        </a:p>
      </dgm:t>
    </dgm:pt>
    <dgm:pt modelId="{0F0A595C-5FB5-4EEF-BF25-3583D4B82A97}" type="pres">
      <dgm:prSet presAssocID="{BC2BC0FA-AC29-44E3-BA9D-5AD6344D4FA9}" presName="extraNode" presStyleLbl="node1" presStyleIdx="0" presStyleCnt="5"/>
      <dgm:spPr/>
      <dgm:t>
        <a:bodyPr/>
        <a:lstStyle/>
        <a:p>
          <a:endParaRPr lang="ru-RU"/>
        </a:p>
      </dgm:t>
    </dgm:pt>
    <dgm:pt modelId="{D7079A1A-8A58-45F2-9754-09791DEFD1A2}" type="pres">
      <dgm:prSet presAssocID="{BC2BC0FA-AC29-44E3-BA9D-5AD6344D4FA9}" presName="dstNode" presStyleLbl="node1" presStyleIdx="0" presStyleCnt="5"/>
      <dgm:spPr/>
      <dgm:t>
        <a:bodyPr/>
        <a:lstStyle/>
        <a:p>
          <a:endParaRPr lang="ru-RU"/>
        </a:p>
      </dgm:t>
    </dgm:pt>
    <dgm:pt modelId="{57EDEA2D-6344-4C3A-AB47-DDD20E660837}" type="pres">
      <dgm:prSet presAssocID="{4BF9C941-E123-49DE-A708-58B88D40A90E}" presName="text_1" presStyleLbl="node1" presStyleIdx="0" presStyleCnt="5" custScaleY="106471" custLinFactNeighborY="5465">
        <dgm:presLayoutVars>
          <dgm:bulletEnabled val="1"/>
        </dgm:presLayoutVars>
      </dgm:prSet>
      <dgm:spPr>
        <a:xfrm>
          <a:off x="402322" y="243857"/>
          <a:ext cx="8557609" cy="55493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AF31FD0-E37B-46B5-BE41-EEA15ABEA412}" type="pres">
      <dgm:prSet presAssocID="{4BF9C941-E123-49DE-A708-58B88D40A90E}" presName="accent_1" presStyleCnt="0"/>
      <dgm:spPr/>
      <dgm:t>
        <a:bodyPr/>
        <a:lstStyle/>
        <a:p>
          <a:endParaRPr lang="ru-RU"/>
        </a:p>
      </dgm:t>
    </dgm:pt>
    <dgm:pt modelId="{5CA8A86A-42AB-4555-90DE-3D69DA1676AA}" type="pres">
      <dgm:prSet presAssocID="{4BF9C941-E123-49DE-A708-58B88D40A90E}" presName="accentRepeatNode" presStyleLbl="solidFgAcc1" presStyleIdx="0" presStyleCnt="5"/>
      <dgm:spPr>
        <a:solidFill>
          <a:srgbClr val="680014"/>
        </a:solidFill>
      </dgm:spPr>
      <dgm:t>
        <a:bodyPr/>
        <a:lstStyle/>
        <a:p>
          <a:endParaRPr lang="ru-RU"/>
        </a:p>
      </dgm:t>
    </dgm:pt>
    <dgm:pt modelId="{8BFB4F7B-FD07-4F7B-99E4-6E3446C8314F}" type="pres">
      <dgm:prSet presAssocID="{64EECE96-14BF-4704-BE84-E532683B49C1}" presName="text_2" presStyleLbl="node1" presStyleIdx="1" presStyleCnt="5" custScaleX="101689" custLinFactNeighborX="-891" custLinFactNeighborY="-12077">
        <dgm:presLayoutVars>
          <dgm:bulletEnabled val="1"/>
        </dgm:presLayoutVars>
      </dgm:prSet>
      <dgm:spPr>
        <a:xfrm>
          <a:off x="802283" y="951566"/>
          <a:ext cx="8085604" cy="521212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00330260-43FA-4FE1-8BA6-2567AEC9A464}" type="pres">
      <dgm:prSet presAssocID="{64EECE96-14BF-4704-BE84-E532683B49C1}" presName="accent_2" presStyleCnt="0"/>
      <dgm:spPr/>
      <dgm:t>
        <a:bodyPr/>
        <a:lstStyle/>
        <a:p>
          <a:endParaRPr lang="ru-RU"/>
        </a:p>
      </dgm:t>
    </dgm:pt>
    <dgm:pt modelId="{4B1F910A-61B8-4C54-99E9-A256CF2CF8CA}" type="pres">
      <dgm:prSet presAssocID="{64EECE96-14BF-4704-BE84-E532683B49C1}" presName="accentRepeatNode" presStyleLbl="solidFgAcc1" presStyleIdx="1" presStyleCnt="5" custLinFactNeighborX="-11022" custLinFactNeighborY="-14028"/>
      <dgm:spPr/>
      <dgm:t>
        <a:bodyPr/>
        <a:lstStyle/>
        <a:p>
          <a:endParaRPr lang="ru-RU"/>
        </a:p>
      </dgm:t>
    </dgm:pt>
    <dgm:pt modelId="{C8F26BDD-0BC0-4878-81DA-B55278A25FC0}" type="pres">
      <dgm:prSet presAssocID="{7D02B447-42BA-405F-A750-A161D0E9AA4F}" presName="text_3" presStyleLbl="node1" presStyleIdx="2" presStyleCnt="5" custLinFactNeighborY="5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50898-F5F7-467D-BC4F-04AFDC30731F}" type="pres">
      <dgm:prSet presAssocID="{7D02B447-42BA-405F-A750-A161D0E9AA4F}" presName="accent_3" presStyleCnt="0"/>
      <dgm:spPr/>
      <dgm:t>
        <a:bodyPr/>
        <a:lstStyle/>
        <a:p>
          <a:endParaRPr lang="ru-RU"/>
        </a:p>
      </dgm:t>
    </dgm:pt>
    <dgm:pt modelId="{DDD27A85-77C4-41D9-9E83-46CE4CE1C246}" type="pres">
      <dgm:prSet presAssocID="{7D02B447-42BA-405F-A750-A161D0E9AA4F}" presName="accentRepeatNode" presStyleLbl="solidFgAcc1" presStyleIdx="2" presStyleCnt="5" custScaleX="155475" custScaleY="152943" custLinFactNeighborX="5863" custLinFactNeighborY="-35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E7CD97F-F68F-4110-8B6C-990B7E5BDF34}" type="pres">
      <dgm:prSet presAssocID="{E33CE4DA-F08E-40E2-884B-215AA82A2688}" presName="text_4" presStyleLbl="node1" presStyleIdx="3" presStyleCnt="5" custLinFactNeighborY="5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F37BA0-6A9B-48F3-8173-FC0DCDD95B50}" type="pres">
      <dgm:prSet presAssocID="{E33CE4DA-F08E-40E2-884B-215AA82A2688}" presName="accent_4" presStyleCnt="0"/>
      <dgm:spPr/>
      <dgm:t>
        <a:bodyPr/>
        <a:lstStyle/>
        <a:p>
          <a:endParaRPr lang="ru-RU"/>
        </a:p>
      </dgm:t>
    </dgm:pt>
    <dgm:pt modelId="{B38FBB6D-D5EA-416E-924B-82DFAFE92D65}" type="pres">
      <dgm:prSet presAssocID="{E33CE4DA-F08E-40E2-884B-215AA82A2688}" presName="accentRepeatNode" presStyleLbl="solidFgAcc1" presStyleIdx="3" presStyleCnt="5" custLinFactNeighborX="-12363" custLinFactNeighborY="-2881"/>
      <dgm:spPr/>
      <dgm:t>
        <a:bodyPr/>
        <a:lstStyle/>
        <a:p>
          <a:endParaRPr lang="ru-RU"/>
        </a:p>
      </dgm:t>
    </dgm:pt>
    <dgm:pt modelId="{FBE0DD47-BA08-48A0-8AF6-F3BA82232F4F}" type="pres">
      <dgm:prSet presAssocID="{8CD01926-9E06-49AC-87E6-8D9DA63BD65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C165A-C359-416D-B961-86B34F85C274}" type="pres">
      <dgm:prSet presAssocID="{8CD01926-9E06-49AC-87E6-8D9DA63BD655}" presName="accent_5" presStyleCnt="0"/>
      <dgm:spPr/>
      <dgm:t>
        <a:bodyPr/>
        <a:lstStyle/>
        <a:p>
          <a:endParaRPr lang="ru-RU"/>
        </a:p>
      </dgm:t>
    </dgm:pt>
    <dgm:pt modelId="{471FB19C-7C8E-4381-A9AE-D9888E4EEC62}" type="pres">
      <dgm:prSet presAssocID="{8CD01926-9E06-49AC-87E6-8D9DA63BD655}" presName="accentRepeatNode" presStyleLbl="solidFgAcc1" presStyleIdx="4" presStyleCnt="5" custScaleX="121650" custScaleY="120696"/>
      <dgm:spPr>
        <a:solidFill>
          <a:srgbClr val="680014"/>
        </a:solidFill>
      </dgm:spPr>
      <dgm:t>
        <a:bodyPr/>
        <a:lstStyle/>
        <a:p>
          <a:endParaRPr lang="ru-RU"/>
        </a:p>
      </dgm:t>
    </dgm:pt>
  </dgm:ptLst>
  <dgm:cxnLst>
    <dgm:cxn modelId="{6706DFAB-52F9-4014-AB54-57144E9B2B90}" srcId="{BC2BC0FA-AC29-44E3-BA9D-5AD6344D4FA9}" destId="{7D02B447-42BA-405F-A750-A161D0E9AA4F}" srcOrd="2" destOrd="0" parTransId="{0956A0EF-FF64-45C3-8D1C-F66652D24AF9}" sibTransId="{CC6271C2-C1A6-4A26-94CC-B50ECF091C74}"/>
    <dgm:cxn modelId="{AD965E22-F7DF-45BB-9FC5-D6333B19D2F2}" srcId="{BC2BC0FA-AC29-44E3-BA9D-5AD6344D4FA9}" destId="{E33CE4DA-F08E-40E2-884B-215AA82A2688}" srcOrd="3" destOrd="0" parTransId="{944D0760-4BE2-4C9C-9F40-749A9E33613F}" sibTransId="{4963572B-38FD-410A-9276-C8398CA6FA4D}"/>
    <dgm:cxn modelId="{86C15E70-0A93-4780-BE0D-BC2C92FA324E}" srcId="{BC2BC0FA-AC29-44E3-BA9D-5AD6344D4FA9}" destId="{8CD01926-9E06-49AC-87E6-8D9DA63BD655}" srcOrd="4" destOrd="0" parTransId="{9FC24319-5BD4-4D8A-9634-AD4B7E05BACD}" sibTransId="{CA971D43-0119-478B-BF57-21F5D5BE968F}"/>
    <dgm:cxn modelId="{45356149-5FFC-4263-BC87-5C09BB20BA1E}" type="presOf" srcId="{8CD01926-9E06-49AC-87E6-8D9DA63BD655}" destId="{FBE0DD47-BA08-48A0-8AF6-F3BA82232F4F}" srcOrd="0" destOrd="0" presId="urn:microsoft.com/office/officeart/2008/layout/VerticalCurvedList"/>
    <dgm:cxn modelId="{90F6B29A-4E90-4202-A311-64325BA8FA60}" srcId="{BC2BC0FA-AC29-44E3-BA9D-5AD6344D4FA9}" destId="{4BF9C941-E123-49DE-A708-58B88D40A90E}" srcOrd="0" destOrd="0" parTransId="{0166A262-7939-40DC-B3D5-EF025808DF9A}" sibTransId="{E7E957E5-A918-4F03-834F-7AED7F91550D}"/>
    <dgm:cxn modelId="{541EE047-9CE8-4F40-AD96-19C536AF0B9B}" type="presOf" srcId="{4BF9C941-E123-49DE-A708-58B88D40A90E}" destId="{57EDEA2D-6344-4C3A-AB47-DDD20E660837}" srcOrd="0" destOrd="0" presId="urn:microsoft.com/office/officeart/2008/layout/VerticalCurvedList"/>
    <dgm:cxn modelId="{A1F97FDD-6259-4C8F-B583-8C1075ABD444}" type="presOf" srcId="{E7E957E5-A918-4F03-834F-7AED7F91550D}" destId="{D227B670-11ED-43FC-B7C3-C5FF748F724C}" srcOrd="0" destOrd="0" presId="urn:microsoft.com/office/officeart/2008/layout/VerticalCurvedList"/>
    <dgm:cxn modelId="{87B8B3F9-8944-49D1-AB65-1994F514D06E}" type="presOf" srcId="{BC2BC0FA-AC29-44E3-BA9D-5AD6344D4FA9}" destId="{4A3E632F-CE89-4AE5-B4E8-22429D48ECCD}" srcOrd="0" destOrd="0" presId="urn:microsoft.com/office/officeart/2008/layout/VerticalCurvedList"/>
    <dgm:cxn modelId="{A230F7CF-136E-4A1D-8375-85E1E4F79F20}" type="presOf" srcId="{7D02B447-42BA-405F-A750-A161D0E9AA4F}" destId="{C8F26BDD-0BC0-4878-81DA-B55278A25FC0}" srcOrd="0" destOrd="0" presId="urn:microsoft.com/office/officeart/2008/layout/VerticalCurvedList"/>
    <dgm:cxn modelId="{5C5F1D91-E8B7-4878-9413-8EB78132D85A}" type="presOf" srcId="{E33CE4DA-F08E-40E2-884B-215AA82A2688}" destId="{2E7CD97F-F68F-4110-8B6C-990B7E5BDF34}" srcOrd="0" destOrd="0" presId="urn:microsoft.com/office/officeart/2008/layout/VerticalCurvedList"/>
    <dgm:cxn modelId="{29CC8B26-E683-4C40-890B-89AC6C4E6414}" srcId="{BC2BC0FA-AC29-44E3-BA9D-5AD6344D4FA9}" destId="{64EECE96-14BF-4704-BE84-E532683B49C1}" srcOrd="1" destOrd="0" parTransId="{44A3A4B6-C19D-4DB6-8D81-AD3F46D67F78}" sibTransId="{9EA6DE4F-AF8B-4973-AF5E-2AF9BCEBE63D}"/>
    <dgm:cxn modelId="{7F41F2CD-C362-41C6-9787-94598C87FE14}" type="presOf" srcId="{64EECE96-14BF-4704-BE84-E532683B49C1}" destId="{8BFB4F7B-FD07-4F7B-99E4-6E3446C8314F}" srcOrd="0" destOrd="0" presId="urn:microsoft.com/office/officeart/2008/layout/VerticalCurvedList"/>
    <dgm:cxn modelId="{1FDC5C11-F3C1-4CF8-A238-6B5FB74B144B}" type="presParOf" srcId="{4A3E632F-CE89-4AE5-B4E8-22429D48ECCD}" destId="{36993E99-1C88-4060-A3BE-042B58FE2551}" srcOrd="0" destOrd="0" presId="urn:microsoft.com/office/officeart/2008/layout/VerticalCurvedList"/>
    <dgm:cxn modelId="{1FD9DB1A-10D1-4343-89DE-64E3DB5ACD61}" type="presParOf" srcId="{36993E99-1C88-4060-A3BE-042B58FE2551}" destId="{8103AA39-52C2-447A-BBF9-9271AF7BDF45}" srcOrd="0" destOrd="0" presId="urn:microsoft.com/office/officeart/2008/layout/VerticalCurvedList"/>
    <dgm:cxn modelId="{00D42679-3336-4E26-BC7F-A109FCA235E5}" type="presParOf" srcId="{8103AA39-52C2-447A-BBF9-9271AF7BDF45}" destId="{AF672DDB-1409-4845-BE1E-34E4D5FAEFFF}" srcOrd="0" destOrd="0" presId="urn:microsoft.com/office/officeart/2008/layout/VerticalCurvedList"/>
    <dgm:cxn modelId="{84371CB7-792C-4DFC-9186-55435B81A2CC}" type="presParOf" srcId="{8103AA39-52C2-447A-BBF9-9271AF7BDF45}" destId="{D227B670-11ED-43FC-B7C3-C5FF748F724C}" srcOrd="1" destOrd="0" presId="urn:microsoft.com/office/officeart/2008/layout/VerticalCurvedList"/>
    <dgm:cxn modelId="{EDDBEA3F-6CEB-404D-B6E9-353B19F1E7CD}" type="presParOf" srcId="{8103AA39-52C2-447A-BBF9-9271AF7BDF45}" destId="{0F0A595C-5FB5-4EEF-BF25-3583D4B82A97}" srcOrd="2" destOrd="0" presId="urn:microsoft.com/office/officeart/2008/layout/VerticalCurvedList"/>
    <dgm:cxn modelId="{5D17EF31-492C-49FD-970F-47531AD65556}" type="presParOf" srcId="{8103AA39-52C2-447A-BBF9-9271AF7BDF45}" destId="{D7079A1A-8A58-45F2-9754-09791DEFD1A2}" srcOrd="3" destOrd="0" presId="urn:microsoft.com/office/officeart/2008/layout/VerticalCurvedList"/>
    <dgm:cxn modelId="{F791AA7A-0438-41E7-8C88-B44000F74D98}" type="presParOf" srcId="{36993E99-1C88-4060-A3BE-042B58FE2551}" destId="{57EDEA2D-6344-4C3A-AB47-DDD20E660837}" srcOrd="1" destOrd="0" presId="urn:microsoft.com/office/officeart/2008/layout/VerticalCurvedList"/>
    <dgm:cxn modelId="{282F44B0-F8EA-428B-A7FE-64C3520BDA47}" type="presParOf" srcId="{36993E99-1C88-4060-A3BE-042B58FE2551}" destId="{BAF31FD0-E37B-46B5-BE41-EEA15ABEA412}" srcOrd="2" destOrd="0" presId="urn:microsoft.com/office/officeart/2008/layout/VerticalCurvedList"/>
    <dgm:cxn modelId="{CE0E7634-7B1B-46F4-8933-47311FB1E439}" type="presParOf" srcId="{BAF31FD0-E37B-46B5-BE41-EEA15ABEA412}" destId="{5CA8A86A-42AB-4555-90DE-3D69DA1676AA}" srcOrd="0" destOrd="0" presId="urn:microsoft.com/office/officeart/2008/layout/VerticalCurvedList"/>
    <dgm:cxn modelId="{EB66BF84-C1F7-4A29-81B8-C6059196A40C}" type="presParOf" srcId="{36993E99-1C88-4060-A3BE-042B58FE2551}" destId="{8BFB4F7B-FD07-4F7B-99E4-6E3446C8314F}" srcOrd="3" destOrd="0" presId="urn:microsoft.com/office/officeart/2008/layout/VerticalCurvedList"/>
    <dgm:cxn modelId="{5ED27578-8208-4965-B44B-A90DBCB671F0}" type="presParOf" srcId="{36993E99-1C88-4060-A3BE-042B58FE2551}" destId="{00330260-43FA-4FE1-8BA6-2567AEC9A464}" srcOrd="4" destOrd="0" presId="urn:microsoft.com/office/officeart/2008/layout/VerticalCurvedList"/>
    <dgm:cxn modelId="{3CA086DE-C017-4073-A5EE-CC5B87BBDDCE}" type="presParOf" srcId="{00330260-43FA-4FE1-8BA6-2567AEC9A464}" destId="{4B1F910A-61B8-4C54-99E9-A256CF2CF8CA}" srcOrd="0" destOrd="0" presId="urn:microsoft.com/office/officeart/2008/layout/VerticalCurvedList"/>
    <dgm:cxn modelId="{8598D526-09B6-4AD8-80EB-E6794581518C}" type="presParOf" srcId="{36993E99-1C88-4060-A3BE-042B58FE2551}" destId="{C8F26BDD-0BC0-4878-81DA-B55278A25FC0}" srcOrd="5" destOrd="0" presId="urn:microsoft.com/office/officeart/2008/layout/VerticalCurvedList"/>
    <dgm:cxn modelId="{B6DE133C-BA64-4442-94D8-EE64060AB16C}" type="presParOf" srcId="{36993E99-1C88-4060-A3BE-042B58FE2551}" destId="{D1750898-F5F7-467D-BC4F-04AFDC30731F}" srcOrd="6" destOrd="0" presId="urn:microsoft.com/office/officeart/2008/layout/VerticalCurvedList"/>
    <dgm:cxn modelId="{903053CA-3FE5-4DF4-BD29-6E864390D730}" type="presParOf" srcId="{D1750898-F5F7-467D-BC4F-04AFDC30731F}" destId="{DDD27A85-77C4-41D9-9E83-46CE4CE1C246}" srcOrd="0" destOrd="0" presId="urn:microsoft.com/office/officeart/2008/layout/VerticalCurvedList"/>
    <dgm:cxn modelId="{88F7339A-E762-45B8-95D0-A892A899EE0F}" type="presParOf" srcId="{36993E99-1C88-4060-A3BE-042B58FE2551}" destId="{2E7CD97F-F68F-4110-8B6C-990B7E5BDF34}" srcOrd="7" destOrd="0" presId="urn:microsoft.com/office/officeart/2008/layout/VerticalCurvedList"/>
    <dgm:cxn modelId="{FA126B69-6330-40BD-BD6D-0BC137AAC1CD}" type="presParOf" srcId="{36993E99-1C88-4060-A3BE-042B58FE2551}" destId="{FFF37BA0-6A9B-48F3-8173-FC0DCDD95B50}" srcOrd="8" destOrd="0" presId="urn:microsoft.com/office/officeart/2008/layout/VerticalCurvedList"/>
    <dgm:cxn modelId="{1CDC385C-4566-4D0C-A121-5293D63B9C87}" type="presParOf" srcId="{FFF37BA0-6A9B-48F3-8173-FC0DCDD95B50}" destId="{B38FBB6D-D5EA-416E-924B-82DFAFE92D65}" srcOrd="0" destOrd="0" presId="urn:microsoft.com/office/officeart/2008/layout/VerticalCurvedList"/>
    <dgm:cxn modelId="{B68AD8EB-970F-4720-86D5-5937D8172926}" type="presParOf" srcId="{36993E99-1C88-4060-A3BE-042B58FE2551}" destId="{FBE0DD47-BA08-48A0-8AF6-F3BA82232F4F}" srcOrd="9" destOrd="0" presId="urn:microsoft.com/office/officeart/2008/layout/VerticalCurvedList"/>
    <dgm:cxn modelId="{AD1202A3-3A06-44C8-A8BC-7227C2307400}" type="presParOf" srcId="{36993E99-1C88-4060-A3BE-042B58FE2551}" destId="{41FC165A-C359-416D-B961-86B34F85C274}" srcOrd="10" destOrd="0" presId="urn:microsoft.com/office/officeart/2008/layout/VerticalCurvedList"/>
    <dgm:cxn modelId="{5347B2AC-3458-436C-ACCE-CC87F53320A0}" type="presParOf" srcId="{41FC165A-C359-416D-B961-86B34F85C274}" destId="{471FB19C-7C8E-4381-A9AE-D9888E4EEC62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D6DB784-3585-40B1-A626-C974E89DBB13}" type="doc">
      <dgm:prSet loTypeId="urn:microsoft.com/office/officeart/2005/8/layout/pList2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9045EFA-3978-4BBF-AB77-F24CA9751CE2}">
      <dgm:prSet phldrT="[Текст]" custT="1"/>
      <dgm:spPr>
        <a:solidFill>
          <a:srgbClr val="FFFFFF"/>
        </a:solidFill>
        <a:ln w="28575">
          <a:solidFill>
            <a:srgbClr val="9E0000"/>
          </a:solidFill>
        </a:ln>
      </dgm:spPr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ПОЗИЦИОНИРОВАНИЕ УНИВЕРСИТЕТА </a:t>
          </a:r>
          <a:br>
            <a:rPr lang="ru-RU" sz="18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</a:b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В МИРОВОМ НАУЧНО-ОБРАЗОВАТЕЛЬНОМ ПРОСТРАНСТВЕ</a:t>
          </a:r>
          <a:endParaRPr lang="ru-RU" sz="18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3A46A60F-D854-4176-9FA6-E886A6D2BA77}" type="parTrans" cxnId="{316982FD-4D28-43ED-87BC-6EBE4292F247}">
      <dgm:prSet/>
      <dgm:spPr/>
      <dgm:t>
        <a:bodyPr/>
        <a:lstStyle/>
        <a:p>
          <a:endParaRPr lang="ru-RU"/>
        </a:p>
      </dgm:t>
    </dgm:pt>
    <dgm:pt modelId="{AE811230-3267-4D5A-A573-C7959C192E86}" type="sibTrans" cxnId="{316982FD-4D28-43ED-87BC-6EBE4292F247}">
      <dgm:prSet/>
      <dgm:spPr/>
      <dgm:t>
        <a:bodyPr/>
        <a:lstStyle/>
        <a:p>
          <a:endParaRPr lang="ru-RU"/>
        </a:p>
      </dgm:t>
    </dgm:pt>
    <dgm:pt modelId="{F4915459-61A6-4747-B464-29D1FC2E15C2}">
      <dgm:prSet phldrT="[Текст]" custT="1"/>
      <dgm:spPr>
        <a:solidFill>
          <a:srgbClr val="FFFFFF"/>
        </a:solidFill>
        <a:ln w="28575">
          <a:solidFill>
            <a:srgbClr val="9E0000"/>
          </a:solidFill>
        </a:ln>
      </dgm:spPr>
      <dgm:t>
        <a:bodyPr/>
        <a:lstStyle/>
        <a:p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  <a:ea typeface="+mn-ea"/>
              <a:cs typeface="+mn-cs"/>
            </a:rPr>
            <a:t>ОБЕСПЕЧЕНИЕ ЭФФЕКТИВНОСТИ ОБРАЗОВАТЕЛЬНОЙ И ИССЛЕДОВАТЕЛЬСКОЙ ДЕЯТЕЛЬНОСТИ ЗА СЧЕТ ВНЕДРЕНИЯ КОНЦЕПЦИИ ТРАНСЛЯЦИОННОЙ МЕДИЦИНЫ</a:t>
          </a:r>
        </a:p>
        <a:p>
          <a:endParaRPr lang="ru-RU" sz="20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D593576B-17C9-489D-8B92-9F69B1BFB7F0}" type="parTrans" cxnId="{5FA23E84-BBE5-44C1-A468-9766DC051781}">
      <dgm:prSet/>
      <dgm:spPr/>
      <dgm:t>
        <a:bodyPr/>
        <a:lstStyle/>
        <a:p>
          <a:endParaRPr lang="ru-RU"/>
        </a:p>
      </dgm:t>
    </dgm:pt>
    <dgm:pt modelId="{46062F27-F496-4FA1-9F52-71591A0FE988}" type="sibTrans" cxnId="{5FA23E84-BBE5-44C1-A468-9766DC051781}">
      <dgm:prSet/>
      <dgm:spPr/>
      <dgm:t>
        <a:bodyPr/>
        <a:lstStyle/>
        <a:p>
          <a:endParaRPr lang="ru-RU"/>
        </a:p>
      </dgm:t>
    </dgm:pt>
    <dgm:pt modelId="{B8C8C218-4A4F-4646-B3C3-9ED516BB4BBF}">
      <dgm:prSet phldrT="[Текст]" custT="1"/>
      <dgm:spPr>
        <a:solidFill>
          <a:srgbClr val="FFFFFF"/>
        </a:solidFill>
        <a:ln w="28575">
          <a:solidFill>
            <a:srgbClr val="9E0000"/>
          </a:solidFill>
        </a:ln>
      </dgm:spPr>
      <dgm:t>
        <a:bodyPr/>
        <a:lstStyle/>
        <a:p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ПОДДЕРЖКА УНИКАЛЬНЫХ НАПРАВЛЕНИЙ ДЕЯТЕЛЬНОСТИ, ОБЕСПЕЧИВАЮЩИХ ДОСТИЖЕНИЕ БЕЗУСЛОВНОГО ЛИДЕРСТВА УНИВЕРСИТЕТА В ФОРМИРОВАНИИ МОДЕЛИ МЕДИЦИНСКОГО ОБРАЗОВАНИЯ </a:t>
          </a:r>
        </a:p>
        <a:p>
          <a:endParaRPr lang="ru-RU" sz="18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EDB9F606-D670-4E8F-8204-F2E1F5D4B6BE}" type="parTrans" cxnId="{EBCCAFEA-8F0C-4724-AA25-D2137423144D}">
      <dgm:prSet/>
      <dgm:spPr/>
      <dgm:t>
        <a:bodyPr/>
        <a:lstStyle/>
        <a:p>
          <a:endParaRPr lang="ru-RU"/>
        </a:p>
      </dgm:t>
    </dgm:pt>
    <dgm:pt modelId="{4F467843-BBD7-4155-8E93-23455492EE0A}" type="sibTrans" cxnId="{EBCCAFEA-8F0C-4724-AA25-D2137423144D}">
      <dgm:prSet/>
      <dgm:spPr/>
      <dgm:t>
        <a:bodyPr/>
        <a:lstStyle/>
        <a:p>
          <a:endParaRPr lang="ru-RU"/>
        </a:p>
      </dgm:t>
    </dgm:pt>
    <dgm:pt modelId="{8DAB277E-66FE-4CBF-A19B-8EC820FEA5DC}" type="pres">
      <dgm:prSet presAssocID="{BD6DB784-3585-40B1-A626-C974E89DBB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9FC05E-606E-4967-9849-710E43130281}" type="pres">
      <dgm:prSet presAssocID="{BD6DB784-3585-40B1-A626-C974E89DBB13}" presName="bkgdShp" presStyleLbl="alignAccFollowNode1" presStyleIdx="0" presStyleCnt="1" custScaleX="98319" custLinFactNeighborX="-47" custLinFactNeighborY="-14992"/>
      <dgm:spPr>
        <a:solidFill>
          <a:srgbClr val="680014">
            <a:alpha val="90000"/>
          </a:srgbClr>
        </a:solidFill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</dgm:pt>
    <dgm:pt modelId="{1172C9E1-13BF-485C-94B9-AE43247380A1}" type="pres">
      <dgm:prSet presAssocID="{BD6DB784-3585-40B1-A626-C974E89DBB13}" presName="linComp" presStyleCnt="0"/>
      <dgm:spPr/>
    </dgm:pt>
    <dgm:pt modelId="{5370112C-1427-4462-88E7-06D78A6AED82}" type="pres">
      <dgm:prSet presAssocID="{59045EFA-3978-4BBF-AB77-F24CA9751CE2}" presName="compNode" presStyleCnt="0"/>
      <dgm:spPr/>
    </dgm:pt>
    <dgm:pt modelId="{40228481-BA00-4F3B-A7D7-7D6187FFA555}" type="pres">
      <dgm:prSet presAssocID="{59045EFA-3978-4BBF-AB77-F24CA9751CE2}" presName="node" presStyleLbl="node1" presStyleIdx="0" presStyleCnt="3" custScaleX="408079" custScaleY="82512" custLinFactNeighborX="-13602" custLinFactNeighborY="-24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C33C8-9BF3-44D5-8725-9D26C12C00C4}" type="pres">
      <dgm:prSet presAssocID="{59045EFA-3978-4BBF-AB77-F24CA9751CE2}" presName="invisiNode" presStyleLbl="node1" presStyleIdx="0" presStyleCnt="3"/>
      <dgm:spPr/>
    </dgm:pt>
    <dgm:pt modelId="{BC35322E-5B0D-4C40-9E99-F0BF1A599C7F}" type="pres">
      <dgm:prSet presAssocID="{59045EFA-3978-4BBF-AB77-F24CA9751CE2}" presName="imagNode" presStyleLbl="fgImgPlace1" presStyleIdx="0" presStyleCnt="3" custScaleX="321034" custScaleY="111818" custLinFactNeighborX="-4283" custLinFactNeighborY="-19633"/>
      <dgm:spPr>
        <a:blipFill dpi="0" rotWithShape="1">
          <a:blip xmlns:r="http://schemas.openxmlformats.org/officeDocument/2006/relationships" r:embed="rId1"/>
          <a:srcRect/>
          <a:stretch>
            <a:fillRect l="-7142" t="-26564" r="-3734" b="-27536"/>
          </a:stretch>
        </a:blipFill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  <dgm:extLst/>
    </dgm:pt>
    <dgm:pt modelId="{6E671AA6-C95C-45D3-B0DA-176CFAE312B0}" type="pres">
      <dgm:prSet presAssocID="{AE811230-3267-4D5A-A573-C7959C192E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813290B-7357-495E-A702-6A25A03D759A}" type="pres">
      <dgm:prSet presAssocID="{F4915459-61A6-4747-B464-29D1FC2E15C2}" presName="compNode" presStyleCnt="0"/>
      <dgm:spPr/>
    </dgm:pt>
    <dgm:pt modelId="{4A12118D-1AD1-4760-A561-AEC620C9816B}" type="pres">
      <dgm:prSet presAssocID="{F4915459-61A6-4747-B464-29D1FC2E15C2}" presName="node" presStyleLbl="node1" presStyleIdx="1" presStyleCnt="3" custScaleX="431884" custScaleY="81493" custLinFactNeighborX="-5553" custLinFactNeighborY="-24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88D47D-29CF-45F3-A6D0-2B78034BC03C}" type="pres">
      <dgm:prSet presAssocID="{F4915459-61A6-4747-B464-29D1FC2E15C2}" presName="invisiNode" presStyleLbl="node1" presStyleIdx="1" presStyleCnt="3"/>
      <dgm:spPr/>
    </dgm:pt>
    <dgm:pt modelId="{51531D60-C3E2-46E7-A058-4B46861E3B8D}" type="pres">
      <dgm:prSet presAssocID="{F4915459-61A6-4747-B464-29D1FC2E15C2}" presName="imagNode" presStyleLbl="fgImgPlace1" presStyleIdx="1" presStyleCnt="3" custScaleX="366485" custScaleY="111556" custLinFactNeighborX="-8942" custLinFactNeighborY="-1713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  <dgm:extLst/>
    </dgm:pt>
    <dgm:pt modelId="{56F75669-C5B4-46C8-B542-746CC4997139}" type="pres">
      <dgm:prSet presAssocID="{46062F27-F496-4FA1-9F52-71591A0FE9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40795B-E0EC-4CAB-8343-77EE5886A31D}" type="pres">
      <dgm:prSet presAssocID="{B8C8C218-4A4F-4646-B3C3-9ED516BB4BBF}" presName="compNode" presStyleCnt="0"/>
      <dgm:spPr/>
    </dgm:pt>
    <dgm:pt modelId="{DC528DD8-544D-45C4-8B64-BD64A7AAD3C5}" type="pres">
      <dgm:prSet presAssocID="{B8C8C218-4A4F-4646-B3C3-9ED516BB4BBF}" presName="node" presStyleLbl="node1" presStyleIdx="2" presStyleCnt="3" custScaleX="489336" custScaleY="82127" custLinFactNeighborX="6153" custLinFactNeighborY="-25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C2FCA-5866-4DB8-BFE6-399F7DD70FAB}" type="pres">
      <dgm:prSet presAssocID="{B8C8C218-4A4F-4646-B3C3-9ED516BB4BBF}" presName="invisiNode" presStyleLbl="node1" presStyleIdx="2" presStyleCnt="3"/>
      <dgm:spPr/>
    </dgm:pt>
    <dgm:pt modelId="{340F643E-94F8-4FD6-9692-18787F598FE3}" type="pres">
      <dgm:prSet presAssocID="{B8C8C218-4A4F-4646-B3C3-9ED516BB4BBF}" presName="imagNode" presStyleLbl="fgImgPlace1" presStyleIdx="2" presStyleCnt="3" custScaleX="349706" custScaleY="108322" custLinFactNeighborX="12215" custLinFactNeighborY="-2171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t="-4000" b="-4000"/>
          </a:stretch>
        </a:blipFill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  <dgm:extLst/>
    </dgm:pt>
  </dgm:ptLst>
  <dgm:cxnLst>
    <dgm:cxn modelId="{26254379-A4F4-496B-B3CA-0448E0685EC3}" type="presOf" srcId="{46062F27-F496-4FA1-9F52-71591A0FE988}" destId="{56F75669-C5B4-46C8-B542-746CC4997139}" srcOrd="0" destOrd="0" presId="urn:microsoft.com/office/officeart/2005/8/layout/pList2"/>
    <dgm:cxn modelId="{FD0A4FAB-2AA7-4C28-90A3-FD360683638B}" type="presOf" srcId="{F4915459-61A6-4747-B464-29D1FC2E15C2}" destId="{4A12118D-1AD1-4760-A561-AEC620C9816B}" srcOrd="0" destOrd="0" presId="urn:microsoft.com/office/officeart/2005/8/layout/pList2"/>
    <dgm:cxn modelId="{8511E8E9-5FC1-4FFA-A063-9FC922677612}" type="presOf" srcId="{B8C8C218-4A4F-4646-B3C3-9ED516BB4BBF}" destId="{DC528DD8-544D-45C4-8B64-BD64A7AAD3C5}" srcOrd="0" destOrd="0" presId="urn:microsoft.com/office/officeart/2005/8/layout/pList2"/>
    <dgm:cxn modelId="{316982FD-4D28-43ED-87BC-6EBE4292F247}" srcId="{BD6DB784-3585-40B1-A626-C974E89DBB13}" destId="{59045EFA-3978-4BBF-AB77-F24CA9751CE2}" srcOrd="0" destOrd="0" parTransId="{3A46A60F-D854-4176-9FA6-E886A6D2BA77}" sibTransId="{AE811230-3267-4D5A-A573-C7959C192E86}"/>
    <dgm:cxn modelId="{EBCCAFEA-8F0C-4724-AA25-D2137423144D}" srcId="{BD6DB784-3585-40B1-A626-C974E89DBB13}" destId="{B8C8C218-4A4F-4646-B3C3-9ED516BB4BBF}" srcOrd="2" destOrd="0" parTransId="{EDB9F606-D670-4E8F-8204-F2E1F5D4B6BE}" sibTransId="{4F467843-BBD7-4155-8E93-23455492EE0A}"/>
    <dgm:cxn modelId="{5FA23E84-BBE5-44C1-A468-9766DC051781}" srcId="{BD6DB784-3585-40B1-A626-C974E89DBB13}" destId="{F4915459-61A6-4747-B464-29D1FC2E15C2}" srcOrd="1" destOrd="0" parTransId="{D593576B-17C9-489D-8B92-9F69B1BFB7F0}" sibTransId="{46062F27-F496-4FA1-9F52-71591A0FE988}"/>
    <dgm:cxn modelId="{7E02C04E-ED4C-43B8-8D39-EC90A499422B}" type="presOf" srcId="{BD6DB784-3585-40B1-A626-C974E89DBB13}" destId="{8DAB277E-66FE-4CBF-A19B-8EC820FEA5DC}" srcOrd="0" destOrd="0" presId="urn:microsoft.com/office/officeart/2005/8/layout/pList2"/>
    <dgm:cxn modelId="{F83BCAD0-FDDD-43D3-8FF9-6A1F4477F160}" type="presOf" srcId="{AE811230-3267-4D5A-A573-C7959C192E86}" destId="{6E671AA6-C95C-45D3-B0DA-176CFAE312B0}" srcOrd="0" destOrd="0" presId="urn:microsoft.com/office/officeart/2005/8/layout/pList2"/>
    <dgm:cxn modelId="{9F08834A-ED92-4909-BDBE-BD74670D171C}" type="presOf" srcId="{59045EFA-3978-4BBF-AB77-F24CA9751CE2}" destId="{40228481-BA00-4F3B-A7D7-7D6187FFA555}" srcOrd="0" destOrd="0" presId="urn:microsoft.com/office/officeart/2005/8/layout/pList2"/>
    <dgm:cxn modelId="{DF1AECBA-5349-499D-B894-D6108DCCB196}" type="presParOf" srcId="{8DAB277E-66FE-4CBF-A19B-8EC820FEA5DC}" destId="{B49FC05E-606E-4967-9849-710E43130281}" srcOrd="0" destOrd="0" presId="urn:microsoft.com/office/officeart/2005/8/layout/pList2"/>
    <dgm:cxn modelId="{33DA8373-2D67-4751-8623-42CDE8764161}" type="presParOf" srcId="{8DAB277E-66FE-4CBF-A19B-8EC820FEA5DC}" destId="{1172C9E1-13BF-485C-94B9-AE43247380A1}" srcOrd="1" destOrd="0" presId="urn:microsoft.com/office/officeart/2005/8/layout/pList2"/>
    <dgm:cxn modelId="{C9D0E943-E9BF-4A13-813D-D22DBB87B550}" type="presParOf" srcId="{1172C9E1-13BF-485C-94B9-AE43247380A1}" destId="{5370112C-1427-4462-88E7-06D78A6AED82}" srcOrd="0" destOrd="0" presId="urn:microsoft.com/office/officeart/2005/8/layout/pList2"/>
    <dgm:cxn modelId="{82D7F40C-7604-4657-8299-92543760211B}" type="presParOf" srcId="{5370112C-1427-4462-88E7-06D78A6AED82}" destId="{40228481-BA00-4F3B-A7D7-7D6187FFA555}" srcOrd="0" destOrd="0" presId="urn:microsoft.com/office/officeart/2005/8/layout/pList2"/>
    <dgm:cxn modelId="{443E897D-B199-4678-8628-F46FE8A38284}" type="presParOf" srcId="{5370112C-1427-4462-88E7-06D78A6AED82}" destId="{B25C33C8-9BF3-44D5-8725-9D26C12C00C4}" srcOrd="1" destOrd="0" presId="urn:microsoft.com/office/officeart/2005/8/layout/pList2"/>
    <dgm:cxn modelId="{5BCA39A5-1B77-4FB5-B283-D8E30C934FAE}" type="presParOf" srcId="{5370112C-1427-4462-88E7-06D78A6AED82}" destId="{BC35322E-5B0D-4C40-9E99-F0BF1A599C7F}" srcOrd="2" destOrd="0" presId="urn:microsoft.com/office/officeart/2005/8/layout/pList2"/>
    <dgm:cxn modelId="{2DD7074E-D5CE-4FB9-8BCA-07DAB4087E69}" type="presParOf" srcId="{1172C9E1-13BF-485C-94B9-AE43247380A1}" destId="{6E671AA6-C95C-45D3-B0DA-176CFAE312B0}" srcOrd="1" destOrd="0" presId="urn:microsoft.com/office/officeart/2005/8/layout/pList2"/>
    <dgm:cxn modelId="{34AE69BE-B8C6-4BC1-A43C-0DEFDAA73F89}" type="presParOf" srcId="{1172C9E1-13BF-485C-94B9-AE43247380A1}" destId="{F813290B-7357-495E-A702-6A25A03D759A}" srcOrd="2" destOrd="0" presId="urn:microsoft.com/office/officeart/2005/8/layout/pList2"/>
    <dgm:cxn modelId="{63E762E6-899F-412D-A5F8-4CFD063412B4}" type="presParOf" srcId="{F813290B-7357-495E-A702-6A25A03D759A}" destId="{4A12118D-1AD1-4760-A561-AEC620C9816B}" srcOrd="0" destOrd="0" presId="urn:microsoft.com/office/officeart/2005/8/layout/pList2"/>
    <dgm:cxn modelId="{2D8FF3D7-48A5-4FDC-9A41-88F494C343A1}" type="presParOf" srcId="{F813290B-7357-495E-A702-6A25A03D759A}" destId="{8A88D47D-29CF-45F3-A6D0-2B78034BC03C}" srcOrd="1" destOrd="0" presId="urn:microsoft.com/office/officeart/2005/8/layout/pList2"/>
    <dgm:cxn modelId="{FA9F1043-3F38-4728-BE40-9E866B8AAFCF}" type="presParOf" srcId="{F813290B-7357-495E-A702-6A25A03D759A}" destId="{51531D60-C3E2-46E7-A058-4B46861E3B8D}" srcOrd="2" destOrd="0" presId="urn:microsoft.com/office/officeart/2005/8/layout/pList2"/>
    <dgm:cxn modelId="{F14B4BA8-1137-472F-8732-BC48A750E008}" type="presParOf" srcId="{1172C9E1-13BF-485C-94B9-AE43247380A1}" destId="{56F75669-C5B4-46C8-B542-746CC4997139}" srcOrd="3" destOrd="0" presId="urn:microsoft.com/office/officeart/2005/8/layout/pList2"/>
    <dgm:cxn modelId="{E04CB4B4-18F2-47B5-921E-D588295BA427}" type="presParOf" srcId="{1172C9E1-13BF-485C-94B9-AE43247380A1}" destId="{5B40795B-E0EC-4CAB-8343-77EE5886A31D}" srcOrd="4" destOrd="0" presId="urn:microsoft.com/office/officeart/2005/8/layout/pList2"/>
    <dgm:cxn modelId="{1DA904BB-CDBA-4ACB-8CF6-3BC98E553A58}" type="presParOf" srcId="{5B40795B-E0EC-4CAB-8343-77EE5886A31D}" destId="{DC528DD8-544D-45C4-8B64-BD64A7AAD3C5}" srcOrd="0" destOrd="0" presId="urn:microsoft.com/office/officeart/2005/8/layout/pList2"/>
    <dgm:cxn modelId="{B220CA98-0FC1-4A78-99C7-C5A42BC61536}" type="presParOf" srcId="{5B40795B-E0EC-4CAB-8343-77EE5886A31D}" destId="{DC1C2FCA-5866-4DB8-BFE6-399F7DD70FAB}" srcOrd="1" destOrd="0" presId="urn:microsoft.com/office/officeart/2005/8/layout/pList2"/>
    <dgm:cxn modelId="{CAE6F450-DC30-41BE-9216-48746A2F30D0}" type="presParOf" srcId="{5B40795B-E0EC-4CAB-8343-77EE5886A31D}" destId="{340F643E-94F8-4FD6-9692-18787F598FE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4C99474-9C21-4681-9F12-5528291AC7AC}" type="doc">
      <dgm:prSet loTypeId="urn:microsoft.com/office/officeart/2008/layout/VerticalCurvedList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483586F-86D3-4A9B-BA8D-1441E406B45E}">
      <dgm:prSet phldrT="[Текст]" custT="1"/>
      <dgm:spPr>
        <a:solidFill>
          <a:srgbClr val="FFFFFF"/>
        </a:solidFill>
        <a:ln w="38100">
          <a:solidFill>
            <a:srgbClr val="8E002F"/>
          </a:solidFill>
        </a:ln>
      </dgm:spPr>
      <dgm:t>
        <a:bodyPr/>
        <a:lstStyle/>
        <a:p>
          <a:pPr algn="ctr"/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ЛАБОРАТОРИЯ </a:t>
          </a:r>
          <a:r>
            <a:rPr lang="ru-RU" sz="2000" dirty="0" smtClean="0">
              <a:solidFill>
                <a:srgbClr val="FF0000"/>
              </a:solidFill>
              <a:latin typeface="Arial Black" pitchFamily="34" charset="0"/>
            </a:rPr>
            <a:t>«СОЦИАЛЬНЫЙ МОЗГ» </a:t>
          </a:r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ПОД РУКОВОДСТВОМ ПРИГЛАШЕННОГО  ПРОФЕССОРА ХАРУХИРО ХИГАШИДА, УНИВЕРСИТЕТ КАНАДЗАВЫ, ЯПОНИЯ</a:t>
          </a:r>
          <a:endParaRPr lang="ru-RU" sz="16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243EF091-FB98-4AEC-9D94-CFE6F4AD4DDE}" type="parTrans" cxnId="{4B1828A4-8660-4EE4-AEF1-DDE2076AEAF8}">
      <dgm:prSet/>
      <dgm:spPr/>
      <dgm:t>
        <a:bodyPr/>
        <a:lstStyle/>
        <a:p>
          <a:endParaRPr lang="ru-RU"/>
        </a:p>
      </dgm:t>
    </dgm:pt>
    <dgm:pt modelId="{9FC7FA0E-BED9-4CEA-B4D3-A0DECF745919}" type="sibTrans" cxnId="{4B1828A4-8660-4EE4-AEF1-DDE2076AEAF8}">
      <dgm:prSet/>
      <dgm:spPr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</dgm:pt>
    <dgm:pt modelId="{2CA97E62-1D68-4F15-98A9-354A583031B3}">
      <dgm:prSet phldrT="[Текст]" custT="1"/>
      <dgm:spPr>
        <a:solidFill>
          <a:srgbClr val="680014"/>
        </a:solidFill>
        <a:ln w="38100">
          <a:solidFill>
            <a:srgbClr val="8E002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rgbClr val="FFFFFF"/>
              </a:solidFill>
              <a:latin typeface="Arial Black" pitchFamily="34" charset="0"/>
            </a:rPr>
            <a:t>ЦЕНТР УРОНЕФРОЛОГИИ </a:t>
          </a:r>
          <a:r>
            <a:rPr lang="ru-RU" sz="1600" dirty="0" smtClean="0">
              <a:solidFill>
                <a:srgbClr val="FFFFFF"/>
              </a:solidFill>
              <a:latin typeface="Arial Black" pitchFamily="34" charset="0"/>
            </a:rPr>
            <a:t>(СОВМЕСТНО С ККБ) В СОТРУДНИЧЕСТВЕ С ПАРТНЕРАМИ ИЗ ГЕРМАНИИ (П. ХАММЕРЕР, М. ГОЛЛАШ)</a:t>
          </a:r>
          <a:endParaRPr lang="ru-RU" sz="1600" dirty="0">
            <a:solidFill>
              <a:srgbClr val="FFFFFF"/>
            </a:solidFill>
            <a:latin typeface="Arial Black" pitchFamily="34" charset="0"/>
          </a:endParaRPr>
        </a:p>
      </dgm:t>
    </dgm:pt>
    <dgm:pt modelId="{C14E3DE2-773C-4EA0-A996-D385C584E3EF}" type="parTrans" cxnId="{D6A99BCE-1F34-46A0-858E-BA7EFA933195}">
      <dgm:prSet/>
      <dgm:spPr/>
      <dgm:t>
        <a:bodyPr/>
        <a:lstStyle/>
        <a:p>
          <a:endParaRPr lang="ru-RU"/>
        </a:p>
      </dgm:t>
    </dgm:pt>
    <dgm:pt modelId="{72A63AF0-7EAF-47F0-8072-B6E7375EFBCE}" type="sibTrans" cxnId="{D6A99BCE-1F34-46A0-858E-BA7EFA933195}">
      <dgm:prSet/>
      <dgm:spPr/>
      <dgm:t>
        <a:bodyPr/>
        <a:lstStyle/>
        <a:p>
          <a:endParaRPr lang="ru-RU"/>
        </a:p>
      </dgm:t>
    </dgm:pt>
    <dgm:pt modelId="{4BBAFB30-968B-4473-9A12-A79D80B1FF7F}">
      <dgm:prSet phldrT="[Текст]" custT="1"/>
      <dgm:spPr>
        <a:solidFill>
          <a:srgbClr val="FFFFFF"/>
        </a:solidFill>
        <a:ln w="38100">
          <a:solidFill>
            <a:srgbClr val="8E002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rgbClr val="FF0000"/>
              </a:solidFill>
              <a:latin typeface="Arial Black" pitchFamily="34" charset="0"/>
            </a:rPr>
            <a:t>ЦЕНТР ЭНДОМЕТРИОЗА </a:t>
          </a:r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В СОТРУДНИЧЕСТВЕ С ПАРТНЕРАМИ ИЗ ГЕРМАНИИ</a:t>
          </a:r>
        </a:p>
        <a:p>
          <a:pPr algn="ctr"/>
          <a:r>
            <a:rPr lang="ru-RU" sz="16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(А. ЭБЕРТ, А.Э. ШИНДЛЕР) </a:t>
          </a:r>
          <a:endParaRPr lang="ru-RU" sz="16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3BC585B2-F9ED-4FDC-84D4-812FEC1F6B9A}" type="parTrans" cxnId="{680D411A-0273-4357-BC92-95BD54F71CA6}">
      <dgm:prSet/>
      <dgm:spPr/>
      <dgm:t>
        <a:bodyPr/>
        <a:lstStyle/>
        <a:p>
          <a:endParaRPr lang="ru-RU"/>
        </a:p>
      </dgm:t>
    </dgm:pt>
    <dgm:pt modelId="{7C648873-4765-44D5-8AF0-A7CAC02ABF3C}" type="sibTrans" cxnId="{680D411A-0273-4357-BC92-95BD54F71CA6}">
      <dgm:prSet/>
      <dgm:spPr/>
      <dgm:t>
        <a:bodyPr/>
        <a:lstStyle/>
        <a:p>
          <a:endParaRPr lang="ru-RU"/>
        </a:p>
      </dgm:t>
    </dgm:pt>
    <dgm:pt modelId="{505A5AC0-2FD6-495F-8DA4-43CCBEC47472}" type="pres">
      <dgm:prSet presAssocID="{54C99474-9C21-4681-9F12-5528291AC7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85D0138-73BB-4441-980F-E51DDB61FE97}" type="pres">
      <dgm:prSet presAssocID="{54C99474-9C21-4681-9F12-5528291AC7AC}" presName="Name1" presStyleCnt="0"/>
      <dgm:spPr/>
    </dgm:pt>
    <dgm:pt modelId="{1258F568-F357-4DC9-A977-27A046AB544C}" type="pres">
      <dgm:prSet presAssocID="{54C99474-9C21-4681-9F12-5528291AC7AC}" presName="cycle" presStyleCnt="0"/>
      <dgm:spPr/>
    </dgm:pt>
    <dgm:pt modelId="{52E7938D-9230-4AEF-BC85-74745C5E3C03}" type="pres">
      <dgm:prSet presAssocID="{54C99474-9C21-4681-9F12-5528291AC7AC}" presName="srcNode" presStyleLbl="node1" presStyleIdx="0" presStyleCnt="3"/>
      <dgm:spPr/>
    </dgm:pt>
    <dgm:pt modelId="{754E1C19-6CB9-4387-B4FB-1A5EFFB117C7}" type="pres">
      <dgm:prSet presAssocID="{54C99474-9C21-4681-9F12-5528291AC7AC}" presName="conn" presStyleLbl="parChTrans1D2" presStyleIdx="0" presStyleCnt="1"/>
      <dgm:spPr/>
      <dgm:t>
        <a:bodyPr/>
        <a:lstStyle/>
        <a:p>
          <a:endParaRPr lang="ru-RU"/>
        </a:p>
      </dgm:t>
    </dgm:pt>
    <dgm:pt modelId="{E3179BD3-0A2A-410A-A2AF-466180B25D09}" type="pres">
      <dgm:prSet presAssocID="{54C99474-9C21-4681-9F12-5528291AC7AC}" presName="extraNode" presStyleLbl="node1" presStyleIdx="0" presStyleCnt="3"/>
      <dgm:spPr/>
    </dgm:pt>
    <dgm:pt modelId="{486CACDF-3D20-4566-9E31-9789A61E90D0}" type="pres">
      <dgm:prSet presAssocID="{54C99474-9C21-4681-9F12-5528291AC7AC}" presName="dstNode" presStyleLbl="node1" presStyleIdx="0" presStyleCnt="3"/>
      <dgm:spPr/>
    </dgm:pt>
    <dgm:pt modelId="{7FC8AE8C-15C4-4E16-8FDF-DFE5A0CC245C}" type="pres">
      <dgm:prSet presAssocID="{0483586F-86D3-4A9B-BA8D-1441E406B45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F3BC2F-9A26-4DDB-8DF2-78C24FF4FA76}" type="pres">
      <dgm:prSet presAssocID="{0483586F-86D3-4A9B-BA8D-1441E406B45E}" presName="accent_1" presStyleCnt="0"/>
      <dgm:spPr/>
    </dgm:pt>
    <dgm:pt modelId="{0CA52C54-8558-411F-A40B-E158243CA0CC}" type="pres">
      <dgm:prSet presAssocID="{0483586F-86D3-4A9B-BA8D-1441E406B45E}" presName="accentRepeatNode" presStyleLbl="solidFgAcc1" presStyleIdx="0" presStyleCnt="3" custScaleX="127353" custScaleY="113723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</dgm:pt>
    <dgm:pt modelId="{63A50166-5D5F-4489-A7C9-48E740CB532C}" type="pres">
      <dgm:prSet presAssocID="{2CA97E62-1D68-4F15-98A9-354A583031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F09A4-0447-49A0-B9B8-D8D6D70D606F}" type="pres">
      <dgm:prSet presAssocID="{2CA97E62-1D68-4F15-98A9-354A583031B3}" presName="accent_2" presStyleCnt="0"/>
      <dgm:spPr/>
    </dgm:pt>
    <dgm:pt modelId="{3D54A859-0600-4683-AB7E-10269D0E6A77}" type="pres">
      <dgm:prSet presAssocID="{2CA97E62-1D68-4F15-98A9-354A583031B3}" presName="accentRepeatNode" presStyleLbl="solidFgAcc1" presStyleIdx="1" presStyleCnt="3"/>
      <dgm:spPr>
        <a:blipFill dpi="0" rotWithShape="0">
          <a:blip xmlns:r="http://schemas.openxmlformats.org/officeDocument/2006/relationships" r:embed="rId2"/>
          <a:srcRect/>
          <a:stretch>
            <a:fillRect l="-2288" t="-11966" r="2288" b="-76034"/>
          </a:stretch>
        </a:blipFill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</dgm:pt>
    <dgm:pt modelId="{BEC230B2-9E30-4ED8-9664-D1010790A6FA}" type="pres">
      <dgm:prSet presAssocID="{4BBAFB30-968B-4473-9A12-A79D80B1FF7F}" presName="text_3" presStyleLbl="node1" presStyleIdx="2" presStyleCnt="3" custLinFactNeighborX="-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92E35-BE38-49F0-B403-0F9F6B99C850}" type="pres">
      <dgm:prSet presAssocID="{4BBAFB30-968B-4473-9A12-A79D80B1FF7F}" presName="accent_3" presStyleCnt="0"/>
      <dgm:spPr/>
    </dgm:pt>
    <dgm:pt modelId="{CAB9FDCD-12F7-44EB-A921-24B225643E58}" type="pres">
      <dgm:prSet presAssocID="{4BBAFB30-968B-4473-9A12-A79D80B1FF7F}" presName="accentRepeatNode" presStyleLbl="solidFgAcc1" presStyleIdx="2" presStyleCnt="3"/>
      <dgm:spPr>
        <a:blipFill dpi="0" rotWithShape="0">
          <a:blip xmlns:r="http://schemas.openxmlformats.org/officeDocument/2006/relationships" r:embed="rId3"/>
          <a:srcRect/>
          <a:stretch>
            <a:fillRect l="-197764" t="-107585" r="-347948" b="-274288"/>
          </a:stretch>
        </a:blipFill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</dgm:pt>
  </dgm:ptLst>
  <dgm:cxnLst>
    <dgm:cxn modelId="{7019A1DB-F30D-4C2E-B731-84C479350725}" type="presOf" srcId="{0483586F-86D3-4A9B-BA8D-1441E406B45E}" destId="{7FC8AE8C-15C4-4E16-8FDF-DFE5A0CC245C}" srcOrd="0" destOrd="0" presId="urn:microsoft.com/office/officeart/2008/layout/VerticalCurvedList"/>
    <dgm:cxn modelId="{4B1828A4-8660-4EE4-AEF1-DDE2076AEAF8}" srcId="{54C99474-9C21-4681-9F12-5528291AC7AC}" destId="{0483586F-86D3-4A9B-BA8D-1441E406B45E}" srcOrd="0" destOrd="0" parTransId="{243EF091-FB98-4AEC-9D94-CFE6F4AD4DDE}" sibTransId="{9FC7FA0E-BED9-4CEA-B4D3-A0DECF745919}"/>
    <dgm:cxn modelId="{7AA87EB3-2524-40A7-8F61-A6FAFF9DA744}" type="presOf" srcId="{9FC7FA0E-BED9-4CEA-B4D3-A0DECF745919}" destId="{754E1C19-6CB9-4387-B4FB-1A5EFFB117C7}" srcOrd="0" destOrd="0" presId="urn:microsoft.com/office/officeart/2008/layout/VerticalCurvedList"/>
    <dgm:cxn modelId="{0880524D-FD3C-4707-AACC-E1CA25FD43DF}" type="presOf" srcId="{2CA97E62-1D68-4F15-98A9-354A583031B3}" destId="{63A50166-5D5F-4489-A7C9-48E740CB532C}" srcOrd="0" destOrd="0" presId="urn:microsoft.com/office/officeart/2008/layout/VerticalCurvedList"/>
    <dgm:cxn modelId="{680D411A-0273-4357-BC92-95BD54F71CA6}" srcId="{54C99474-9C21-4681-9F12-5528291AC7AC}" destId="{4BBAFB30-968B-4473-9A12-A79D80B1FF7F}" srcOrd="2" destOrd="0" parTransId="{3BC585B2-F9ED-4FDC-84D4-812FEC1F6B9A}" sibTransId="{7C648873-4765-44D5-8AF0-A7CAC02ABF3C}"/>
    <dgm:cxn modelId="{D6A99BCE-1F34-46A0-858E-BA7EFA933195}" srcId="{54C99474-9C21-4681-9F12-5528291AC7AC}" destId="{2CA97E62-1D68-4F15-98A9-354A583031B3}" srcOrd="1" destOrd="0" parTransId="{C14E3DE2-773C-4EA0-A996-D385C584E3EF}" sibTransId="{72A63AF0-7EAF-47F0-8072-B6E7375EFBCE}"/>
    <dgm:cxn modelId="{0CAB277E-5A14-4742-9972-266068F11744}" type="presOf" srcId="{4BBAFB30-968B-4473-9A12-A79D80B1FF7F}" destId="{BEC230B2-9E30-4ED8-9664-D1010790A6FA}" srcOrd="0" destOrd="0" presId="urn:microsoft.com/office/officeart/2008/layout/VerticalCurvedList"/>
    <dgm:cxn modelId="{15091F3D-08B3-4544-BD09-4E4240C450DC}" type="presOf" srcId="{54C99474-9C21-4681-9F12-5528291AC7AC}" destId="{505A5AC0-2FD6-495F-8DA4-43CCBEC47472}" srcOrd="0" destOrd="0" presId="urn:microsoft.com/office/officeart/2008/layout/VerticalCurvedList"/>
    <dgm:cxn modelId="{2BD4C62B-2F76-4149-B721-C2EE52261B82}" type="presParOf" srcId="{505A5AC0-2FD6-495F-8DA4-43CCBEC47472}" destId="{785D0138-73BB-4441-980F-E51DDB61FE97}" srcOrd="0" destOrd="0" presId="urn:microsoft.com/office/officeart/2008/layout/VerticalCurvedList"/>
    <dgm:cxn modelId="{F2CB20CE-ECB8-458D-B7C9-7F478BA7F29E}" type="presParOf" srcId="{785D0138-73BB-4441-980F-E51DDB61FE97}" destId="{1258F568-F357-4DC9-A977-27A046AB544C}" srcOrd="0" destOrd="0" presId="urn:microsoft.com/office/officeart/2008/layout/VerticalCurvedList"/>
    <dgm:cxn modelId="{20BAA98E-A9AF-493F-A93F-4C6883B1CC71}" type="presParOf" srcId="{1258F568-F357-4DC9-A977-27A046AB544C}" destId="{52E7938D-9230-4AEF-BC85-74745C5E3C03}" srcOrd="0" destOrd="0" presId="urn:microsoft.com/office/officeart/2008/layout/VerticalCurvedList"/>
    <dgm:cxn modelId="{FCD0000A-7EA7-4794-BD70-233B073C4EAF}" type="presParOf" srcId="{1258F568-F357-4DC9-A977-27A046AB544C}" destId="{754E1C19-6CB9-4387-B4FB-1A5EFFB117C7}" srcOrd="1" destOrd="0" presId="urn:microsoft.com/office/officeart/2008/layout/VerticalCurvedList"/>
    <dgm:cxn modelId="{0042D037-943C-4A8A-975B-A148A116BD58}" type="presParOf" srcId="{1258F568-F357-4DC9-A977-27A046AB544C}" destId="{E3179BD3-0A2A-410A-A2AF-466180B25D09}" srcOrd="2" destOrd="0" presId="urn:microsoft.com/office/officeart/2008/layout/VerticalCurvedList"/>
    <dgm:cxn modelId="{A8A7A0C7-7B70-4914-A9E2-8779ACD21164}" type="presParOf" srcId="{1258F568-F357-4DC9-A977-27A046AB544C}" destId="{486CACDF-3D20-4566-9E31-9789A61E90D0}" srcOrd="3" destOrd="0" presId="urn:microsoft.com/office/officeart/2008/layout/VerticalCurvedList"/>
    <dgm:cxn modelId="{253ED1B0-4E29-4993-A9E6-43D9618398DF}" type="presParOf" srcId="{785D0138-73BB-4441-980F-E51DDB61FE97}" destId="{7FC8AE8C-15C4-4E16-8FDF-DFE5A0CC245C}" srcOrd="1" destOrd="0" presId="urn:microsoft.com/office/officeart/2008/layout/VerticalCurvedList"/>
    <dgm:cxn modelId="{8B89B1AC-65E4-49CC-A633-4F62E04738EE}" type="presParOf" srcId="{785D0138-73BB-4441-980F-E51DDB61FE97}" destId="{43F3BC2F-9A26-4DDB-8DF2-78C24FF4FA76}" srcOrd="2" destOrd="0" presId="urn:microsoft.com/office/officeart/2008/layout/VerticalCurvedList"/>
    <dgm:cxn modelId="{8BFBDDCC-4269-4EAD-8C87-08B1102BC2D2}" type="presParOf" srcId="{43F3BC2F-9A26-4DDB-8DF2-78C24FF4FA76}" destId="{0CA52C54-8558-411F-A40B-E158243CA0CC}" srcOrd="0" destOrd="0" presId="urn:microsoft.com/office/officeart/2008/layout/VerticalCurvedList"/>
    <dgm:cxn modelId="{2CFBFE28-503B-4114-B42A-8FB93A1E1403}" type="presParOf" srcId="{785D0138-73BB-4441-980F-E51DDB61FE97}" destId="{63A50166-5D5F-4489-A7C9-48E740CB532C}" srcOrd="3" destOrd="0" presId="urn:microsoft.com/office/officeart/2008/layout/VerticalCurvedList"/>
    <dgm:cxn modelId="{D54D37CD-0050-49BC-96A2-D93127D42DE6}" type="presParOf" srcId="{785D0138-73BB-4441-980F-E51DDB61FE97}" destId="{854F09A4-0447-49A0-B9B8-D8D6D70D606F}" srcOrd="4" destOrd="0" presId="urn:microsoft.com/office/officeart/2008/layout/VerticalCurvedList"/>
    <dgm:cxn modelId="{BB2F7BA3-FB79-4C24-9863-CBA36C639CE1}" type="presParOf" srcId="{854F09A4-0447-49A0-B9B8-D8D6D70D606F}" destId="{3D54A859-0600-4683-AB7E-10269D0E6A77}" srcOrd="0" destOrd="0" presId="urn:microsoft.com/office/officeart/2008/layout/VerticalCurvedList"/>
    <dgm:cxn modelId="{52FE6A22-E593-4432-85E4-2B982970DE14}" type="presParOf" srcId="{785D0138-73BB-4441-980F-E51DDB61FE97}" destId="{BEC230B2-9E30-4ED8-9664-D1010790A6FA}" srcOrd="5" destOrd="0" presId="urn:microsoft.com/office/officeart/2008/layout/VerticalCurvedList"/>
    <dgm:cxn modelId="{66819F38-0FF6-40E4-8BF9-3C68F96469C3}" type="presParOf" srcId="{785D0138-73BB-4441-980F-E51DDB61FE97}" destId="{C6692E35-BE38-49F0-B403-0F9F6B99C850}" srcOrd="6" destOrd="0" presId="urn:microsoft.com/office/officeart/2008/layout/VerticalCurvedList"/>
    <dgm:cxn modelId="{A8C372C8-E4AF-4724-B0E9-0768F83F3FCA}" type="presParOf" srcId="{C6692E35-BE38-49F0-B403-0F9F6B99C850}" destId="{CAB9FDCD-12F7-44EB-A921-24B225643E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515C6E4-2F7D-4906-B077-0AC92EA9582D}" type="doc">
      <dgm:prSet loTypeId="urn:microsoft.com/office/officeart/2005/8/layout/funnel1" loCatId="relationship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5F022F46-D5DF-4002-913C-4309CB9A4D0E}">
      <dgm:prSet phldrT="[Текст]" custT="1"/>
      <dgm:spPr/>
      <dgm:t>
        <a:bodyPr/>
        <a:lstStyle/>
        <a:p>
          <a:r>
            <a:rPr lang="ru-RU" sz="1600" b="1" dirty="0" smtClean="0">
              <a:ln w="9525">
                <a:round/>
                <a:headEnd/>
                <a:tailEnd/>
              </a:ln>
              <a:solidFill>
                <a:schemeClr val="bg1">
                  <a:lumMod val="10000"/>
                </a:schemeClr>
              </a:solidFill>
              <a:latin typeface="Arial Black" pitchFamily="34" charset="0"/>
              <a:cs typeface="Arial"/>
            </a:rPr>
            <a:t>ФУНДАМЕН  ТАЛЬНЫЕ</a:t>
          </a:r>
          <a:endParaRPr lang="ru-RU" sz="1600" b="1" dirty="0">
            <a:ln w="9525">
              <a:round/>
              <a:headEnd/>
              <a:tailEnd/>
            </a:ln>
            <a:solidFill>
              <a:schemeClr val="bg1">
                <a:lumMod val="10000"/>
              </a:schemeClr>
            </a:solidFill>
            <a:latin typeface="Arial Black" pitchFamily="34" charset="0"/>
            <a:cs typeface="Arial"/>
          </a:endParaRPr>
        </a:p>
      </dgm:t>
    </dgm:pt>
    <dgm:pt modelId="{47B05C85-38E3-4CA6-8DF3-D2C52D15C27C}" type="parTrans" cxnId="{96F7DD54-4399-48D5-BAFE-2530B0E62246}">
      <dgm:prSet/>
      <dgm:spPr/>
      <dgm:t>
        <a:bodyPr/>
        <a:lstStyle/>
        <a:p>
          <a:endParaRPr lang="ru-RU" sz="2000"/>
        </a:p>
      </dgm:t>
    </dgm:pt>
    <dgm:pt modelId="{B628F6FC-24ED-42B6-AC4A-82A8870BF248}" type="sibTrans" cxnId="{96F7DD54-4399-48D5-BAFE-2530B0E62246}">
      <dgm:prSet/>
      <dgm:spPr/>
      <dgm:t>
        <a:bodyPr/>
        <a:lstStyle/>
        <a:p>
          <a:endParaRPr lang="ru-RU" sz="2000"/>
        </a:p>
      </dgm:t>
    </dgm:pt>
    <dgm:pt modelId="{3142C4E7-C78F-4210-8E29-76A8D402FCCB}">
      <dgm:prSet phldrT="[Текст]" custT="1"/>
      <dgm:spPr/>
      <dgm:t>
        <a:bodyPr/>
        <a:lstStyle/>
        <a:p>
          <a:pPr algn="l"/>
          <a:r>
            <a:rPr lang="ru-RU" sz="1600" b="1" dirty="0" smtClean="0">
              <a:ln w="9525">
                <a:round/>
                <a:headEnd/>
                <a:tailEnd/>
              </a:ln>
              <a:solidFill>
                <a:schemeClr val="bg1">
                  <a:lumMod val="10000"/>
                </a:schemeClr>
              </a:solidFill>
              <a:latin typeface="Arial Black" pitchFamily="34" charset="0"/>
              <a:cs typeface="Arial"/>
            </a:rPr>
            <a:t>ПРИКЛАДНЫЕ</a:t>
          </a:r>
          <a:endParaRPr lang="ru-RU" sz="1600" b="1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2CECE692-1C1C-49D8-A0B1-DAD3DBD3A1BA}" type="parTrans" cxnId="{A01DE5A1-F767-433C-B894-53BB113E750D}">
      <dgm:prSet/>
      <dgm:spPr/>
      <dgm:t>
        <a:bodyPr/>
        <a:lstStyle/>
        <a:p>
          <a:endParaRPr lang="ru-RU" sz="2000"/>
        </a:p>
      </dgm:t>
    </dgm:pt>
    <dgm:pt modelId="{997CD74E-DC96-472E-AA48-8BB284E23031}" type="sibTrans" cxnId="{A01DE5A1-F767-433C-B894-53BB113E750D}">
      <dgm:prSet/>
      <dgm:spPr/>
      <dgm:t>
        <a:bodyPr/>
        <a:lstStyle/>
        <a:p>
          <a:endParaRPr lang="ru-RU" sz="2000"/>
        </a:p>
      </dgm:t>
    </dgm:pt>
    <dgm:pt modelId="{CFDBF726-02C8-4339-B5BA-125D718EB57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ИННОВАЦИОННЫЕ</a:t>
          </a:r>
          <a:endParaRPr lang="ru-RU" sz="1800" b="1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31B67446-F1A4-4B1E-897E-B99C6643E628}" type="parTrans" cxnId="{C5556F89-4C73-4618-A40B-BB13A0AE836C}">
      <dgm:prSet/>
      <dgm:spPr/>
      <dgm:t>
        <a:bodyPr/>
        <a:lstStyle/>
        <a:p>
          <a:endParaRPr lang="ru-RU" sz="2000"/>
        </a:p>
      </dgm:t>
    </dgm:pt>
    <dgm:pt modelId="{00C7BC53-4408-4437-BE9E-ADF9EC65DFA7}" type="sibTrans" cxnId="{C5556F89-4C73-4618-A40B-BB13A0AE836C}">
      <dgm:prSet/>
      <dgm:spPr/>
      <dgm:t>
        <a:bodyPr/>
        <a:lstStyle/>
        <a:p>
          <a:endParaRPr lang="ru-RU" sz="2000"/>
        </a:p>
      </dgm:t>
    </dgm:pt>
    <dgm:pt modelId="{0EBC4D71-E31A-49E7-BAF4-C0EEE8222F31}">
      <dgm:prSet phldrT="[Текст]" custT="1"/>
      <dgm:spPr/>
      <dgm:t>
        <a:bodyPr/>
        <a:lstStyle/>
        <a:p>
          <a:r>
            <a:rPr lang="ru-RU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7A0017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charset="0"/>
            </a:rPr>
            <a:t>КАПИТАЛИЗАЦИЯ  РИД</a:t>
          </a:r>
          <a:endParaRPr lang="ru-RU" sz="3200" b="1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solidFill>
              <a:srgbClr val="7A0017"/>
            </a:solidFill>
            <a:effectLst>
              <a:outerShdw blurRad="50800" algn="tl" rotWithShape="0">
                <a:srgbClr val="000000"/>
              </a:outerShdw>
            </a:effectLst>
            <a:latin typeface="Arial Black" pitchFamily="34" charset="0"/>
            <a:cs typeface="Arial" charset="0"/>
          </a:endParaRPr>
        </a:p>
      </dgm:t>
    </dgm:pt>
    <dgm:pt modelId="{8B9EB48C-7871-4C07-B4B2-C6E20E4F530B}" type="parTrans" cxnId="{516EA6D9-D448-4E5A-9403-FAE5D2EBD12A}">
      <dgm:prSet/>
      <dgm:spPr/>
      <dgm:t>
        <a:bodyPr/>
        <a:lstStyle/>
        <a:p>
          <a:endParaRPr lang="ru-RU" sz="2000"/>
        </a:p>
      </dgm:t>
    </dgm:pt>
    <dgm:pt modelId="{011C8579-4FB8-41CD-9F8E-354BE89626A2}" type="sibTrans" cxnId="{516EA6D9-D448-4E5A-9403-FAE5D2EBD12A}">
      <dgm:prSet/>
      <dgm:spPr/>
      <dgm:t>
        <a:bodyPr/>
        <a:lstStyle/>
        <a:p>
          <a:endParaRPr lang="ru-RU" sz="2000"/>
        </a:p>
      </dgm:t>
    </dgm:pt>
    <dgm:pt modelId="{F61C389A-4DC2-44B6-B513-0C3987F811A8}" type="pres">
      <dgm:prSet presAssocID="{8515C6E4-2F7D-4906-B077-0AC92EA9582D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A7DD90-5660-4996-A8FA-CF3F5A765A78}" type="pres">
      <dgm:prSet presAssocID="{8515C6E4-2F7D-4906-B077-0AC92EA9582D}" presName="ellipse" presStyleLbl="trBgShp" presStyleIdx="0" presStyleCnt="1"/>
      <dgm:spPr/>
    </dgm:pt>
    <dgm:pt modelId="{C2D0D5CF-615F-42FB-9602-F3F7D3326167}" type="pres">
      <dgm:prSet presAssocID="{8515C6E4-2F7D-4906-B077-0AC92EA9582D}" presName="arrow1" presStyleLbl="fgShp" presStyleIdx="0" presStyleCnt="1" custLinFactNeighborX="5443" custLinFactNeighborY="-26511"/>
      <dgm:spPr/>
    </dgm:pt>
    <dgm:pt modelId="{ABD30716-E5DD-4F4A-A164-D749F7D15258}" type="pres">
      <dgm:prSet presAssocID="{8515C6E4-2F7D-4906-B077-0AC92EA9582D}" presName="rectangle" presStyleLbl="revTx" presStyleIdx="0" presStyleCnt="1" custScaleX="189472" custLinFactNeighborX="3916" custLinFactNeighborY="-24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0606E-2229-4ABA-A3DD-724511DB6FA8}" type="pres">
      <dgm:prSet presAssocID="{3142C4E7-C78F-4210-8E29-76A8D402FCCB}" presName="item1" presStyleLbl="node1" presStyleIdx="0" presStyleCnt="3" custScaleX="170149" custScaleY="134790" custLinFactNeighborX="-9545" custLinFactNeighborY="3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3D0D92-B399-4C9B-A318-B8B1713AB45E}" type="pres">
      <dgm:prSet presAssocID="{CFDBF726-02C8-4339-B5BA-125D718EB57A}" presName="item2" presStyleLbl="node1" presStyleIdx="1" presStyleCnt="3" custScaleX="170183" custScaleY="137304" custLinFactNeighborX="2923" custLinFactNeighborY="-9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898F6A-EB75-481B-8853-43C7D6D53E39}" type="pres">
      <dgm:prSet presAssocID="{0EBC4D71-E31A-49E7-BAF4-C0EEE8222F31}" presName="item3" presStyleLbl="node1" presStyleIdx="2" presStyleCnt="3" custScaleX="150822" custScaleY="132694" custLinFactNeighborX="25302" custLinFactNeighborY="-6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5FE33-449F-4FDF-88B2-D4E100D03880}" type="pres">
      <dgm:prSet presAssocID="{8515C6E4-2F7D-4906-B077-0AC92EA9582D}" presName="funnel" presStyleLbl="trAlignAcc1" presStyleIdx="0" presStyleCnt="1" custScaleX="109496" custLinFactNeighborX="847" custLinFactNeighborY="-898"/>
      <dgm:spPr>
        <a:ln>
          <a:solidFill>
            <a:srgbClr val="680014"/>
          </a:solidFill>
        </a:ln>
      </dgm:spPr>
      <dgm:t>
        <a:bodyPr/>
        <a:lstStyle/>
        <a:p>
          <a:endParaRPr lang="ru-RU"/>
        </a:p>
      </dgm:t>
    </dgm:pt>
  </dgm:ptLst>
  <dgm:cxnLst>
    <dgm:cxn modelId="{5924D611-9391-4145-9A1A-C3ADB53E912F}" type="presOf" srcId="{3142C4E7-C78F-4210-8E29-76A8D402FCCB}" destId="{153D0D92-B399-4C9B-A318-B8B1713AB45E}" srcOrd="0" destOrd="0" presId="urn:microsoft.com/office/officeart/2005/8/layout/funnel1"/>
    <dgm:cxn modelId="{4DD6EB76-CB8F-441E-8ABA-A60916DABA8C}" type="presOf" srcId="{CFDBF726-02C8-4339-B5BA-125D718EB57A}" destId="{1A10606E-2229-4ABA-A3DD-724511DB6FA8}" srcOrd="0" destOrd="0" presId="urn:microsoft.com/office/officeart/2005/8/layout/funnel1"/>
    <dgm:cxn modelId="{96F7DD54-4399-48D5-BAFE-2530B0E62246}" srcId="{8515C6E4-2F7D-4906-B077-0AC92EA9582D}" destId="{5F022F46-D5DF-4002-913C-4309CB9A4D0E}" srcOrd="0" destOrd="0" parTransId="{47B05C85-38E3-4CA6-8DF3-D2C52D15C27C}" sibTransId="{B628F6FC-24ED-42B6-AC4A-82A8870BF248}"/>
    <dgm:cxn modelId="{504ADD28-7A90-4B4F-BAE6-E2F464E6014B}" type="presOf" srcId="{5F022F46-D5DF-4002-913C-4309CB9A4D0E}" destId="{E8898F6A-EB75-481B-8853-43C7D6D53E39}" srcOrd="0" destOrd="0" presId="urn:microsoft.com/office/officeart/2005/8/layout/funnel1"/>
    <dgm:cxn modelId="{05E7AEA4-95AB-4E0B-BF48-41486DD19349}" type="presOf" srcId="{8515C6E4-2F7D-4906-B077-0AC92EA9582D}" destId="{F61C389A-4DC2-44B6-B513-0C3987F811A8}" srcOrd="0" destOrd="0" presId="urn:microsoft.com/office/officeart/2005/8/layout/funnel1"/>
    <dgm:cxn modelId="{6905A642-3035-4774-BE03-874F692DFE96}" type="presOf" srcId="{0EBC4D71-E31A-49E7-BAF4-C0EEE8222F31}" destId="{ABD30716-E5DD-4F4A-A164-D749F7D15258}" srcOrd="0" destOrd="0" presId="urn:microsoft.com/office/officeart/2005/8/layout/funnel1"/>
    <dgm:cxn modelId="{A01DE5A1-F767-433C-B894-53BB113E750D}" srcId="{8515C6E4-2F7D-4906-B077-0AC92EA9582D}" destId="{3142C4E7-C78F-4210-8E29-76A8D402FCCB}" srcOrd="1" destOrd="0" parTransId="{2CECE692-1C1C-49D8-A0B1-DAD3DBD3A1BA}" sibTransId="{997CD74E-DC96-472E-AA48-8BB284E23031}"/>
    <dgm:cxn modelId="{516EA6D9-D448-4E5A-9403-FAE5D2EBD12A}" srcId="{8515C6E4-2F7D-4906-B077-0AC92EA9582D}" destId="{0EBC4D71-E31A-49E7-BAF4-C0EEE8222F31}" srcOrd="3" destOrd="0" parTransId="{8B9EB48C-7871-4C07-B4B2-C6E20E4F530B}" sibTransId="{011C8579-4FB8-41CD-9F8E-354BE89626A2}"/>
    <dgm:cxn modelId="{C5556F89-4C73-4618-A40B-BB13A0AE836C}" srcId="{8515C6E4-2F7D-4906-B077-0AC92EA9582D}" destId="{CFDBF726-02C8-4339-B5BA-125D718EB57A}" srcOrd="2" destOrd="0" parTransId="{31B67446-F1A4-4B1E-897E-B99C6643E628}" sibTransId="{00C7BC53-4408-4437-BE9E-ADF9EC65DFA7}"/>
    <dgm:cxn modelId="{5796AE7A-9930-4AD5-B98C-129FC9E90CD3}" type="presParOf" srcId="{F61C389A-4DC2-44B6-B513-0C3987F811A8}" destId="{B1A7DD90-5660-4996-A8FA-CF3F5A765A78}" srcOrd="0" destOrd="0" presId="urn:microsoft.com/office/officeart/2005/8/layout/funnel1"/>
    <dgm:cxn modelId="{1DBBD24A-B764-4DDA-838D-1352BDA9A4D5}" type="presParOf" srcId="{F61C389A-4DC2-44B6-B513-0C3987F811A8}" destId="{C2D0D5CF-615F-42FB-9602-F3F7D3326167}" srcOrd="1" destOrd="0" presId="urn:microsoft.com/office/officeart/2005/8/layout/funnel1"/>
    <dgm:cxn modelId="{60739E1F-4FCA-4C1B-BE73-72FB321A2F9B}" type="presParOf" srcId="{F61C389A-4DC2-44B6-B513-0C3987F811A8}" destId="{ABD30716-E5DD-4F4A-A164-D749F7D15258}" srcOrd="2" destOrd="0" presId="urn:microsoft.com/office/officeart/2005/8/layout/funnel1"/>
    <dgm:cxn modelId="{5AD2BBA3-99A7-488D-B0A8-FDE3F6372E58}" type="presParOf" srcId="{F61C389A-4DC2-44B6-B513-0C3987F811A8}" destId="{1A10606E-2229-4ABA-A3DD-724511DB6FA8}" srcOrd="3" destOrd="0" presId="urn:microsoft.com/office/officeart/2005/8/layout/funnel1"/>
    <dgm:cxn modelId="{00A40B1E-04A8-448E-9043-2C7126ADFC2D}" type="presParOf" srcId="{F61C389A-4DC2-44B6-B513-0C3987F811A8}" destId="{153D0D92-B399-4C9B-A318-B8B1713AB45E}" srcOrd="4" destOrd="0" presId="urn:microsoft.com/office/officeart/2005/8/layout/funnel1"/>
    <dgm:cxn modelId="{4C9DDEBF-CE1E-4B93-B61C-841D20BDCE43}" type="presParOf" srcId="{F61C389A-4DC2-44B6-B513-0C3987F811A8}" destId="{E8898F6A-EB75-481B-8853-43C7D6D53E39}" srcOrd="5" destOrd="0" presId="urn:microsoft.com/office/officeart/2005/8/layout/funnel1"/>
    <dgm:cxn modelId="{05E65A1E-DA66-471B-97EC-1F3A3B93D76E}" type="presParOf" srcId="{F61C389A-4DC2-44B6-B513-0C3987F811A8}" destId="{1B75FE33-449F-4FDF-88B2-D4E100D0388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C2BC0FA-AC29-44E3-BA9D-5AD6344D4FA9}" type="doc">
      <dgm:prSet loTypeId="urn:microsoft.com/office/officeart/2008/layout/VerticalCurvedList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BF9C941-E123-49DE-A708-58B88D40A90E}">
      <dgm:prSet custT="1"/>
      <dgm:spPr>
        <a:solidFill>
          <a:srgbClr val="680014"/>
        </a:solidFill>
        <a:ln w="28575">
          <a:solidFill>
            <a:srgbClr val="7A0017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700324" tIns="50800" rIns="50800" bIns="50800" numCol="1" spcCol="1270" anchor="ctr" anchorCtr="0"/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 smtClean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МОТИВАЦИЯ И СТИМУЛЫ: ДО 10 МЛН. РУБ В ГОД         </a:t>
          </a:r>
        </a:p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	             </a:t>
          </a:r>
          <a:endParaRPr lang="ru-RU" sz="20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gm:t>
    </dgm:pt>
    <dgm:pt modelId="{0166A262-7939-40DC-B3D5-EF025808DF9A}" type="parTrans" cxnId="{90F6B29A-4E90-4202-A311-64325BA8FA60}">
      <dgm:prSet/>
      <dgm:spPr/>
      <dgm:t>
        <a:bodyPr/>
        <a:lstStyle/>
        <a:p>
          <a:endParaRPr lang="ru-RU" sz="2400"/>
        </a:p>
      </dgm:t>
    </dgm:pt>
    <dgm:pt modelId="{E7E957E5-A918-4F03-834F-7AED7F91550D}" type="sibTrans" cxnId="{90F6B29A-4E90-4202-A311-64325BA8FA60}">
      <dgm:prSet/>
      <dgm:spPr>
        <a:ln>
          <a:solidFill>
            <a:srgbClr val="7A0017"/>
          </a:solidFill>
        </a:ln>
      </dgm:spPr>
      <dgm:t>
        <a:bodyPr/>
        <a:lstStyle/>
        <a:p>
          <a:endParaRPr lang="ru-RU" sz="2000" b="1"/>
        </a:p>
      </dgm:t>
    </dgm:pt>
    <dgm:pt modelId="{64EECE96-14BF-4704-BE84-E532683B49C1}">
      <dgm:prSet custT="1"/>
      <dgm:spPr>
        <a:solidFill>
          <a:srgbClr val="FFFFFF"/>
        </a:solidFill>
        <a:ln w="38100">
          <a:solidFill>
            <a:srgbClr val="7A0017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700324" tIns="50800" rIns="50800" bIns="50800" numCol="1" spcCol="1270" anchor="ctr" anchorCtr="0"/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ЕЖЕМЕСЯЧНЫЕ ВЫПЛАТЫ НАЧИНАЮЩИМ ПРЕПОДАВАТЕЛЯМ</a:t>
          </a:r>
          <a:endParaRPr lang="ru-RU" sz="20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44A3A4B6-C19D-4DB6-8D81-AD3F46D67F78}" type="parTrans" cxnId="{29CC8B26-E683-4C40-890B-89AC6C4E6414}">
      <dgm:prSet/>
      <dgm:spPr/>
      <dgm:t>
        <a:bodyPr/>
        <a:lstStyle/>
        <a:p>
          <a:endParaRPr lang="ru-RU"/>
        </a:p>
      </dgm:t>
    </dgm:pt>
    <dgm:pt modelId="{9EA6DE4F-AF8B-4973-AF5E-2AF9BCEBE63D}" type="sibTrans" cxnId="{29CC8B26-E683-4C40-890B-89AC6C4E6414}">
      <dgm:prSet/>
      <dgm:spPr/>
      <dgm:t>
        <a:bodyPr/>
        <a:lstStyle/>
        <a:p>
          <a:endParaRPr lang="ru-RU"/>
        </a:p>
      </dgm:t>
    </dgm:pt>
    <dgm:pt modelId="{FD9DE1A6-C4A0-41EC-890D-606288A5DB86}">
      <dgm:prSet custT="1"/>
      <dgm:spPr>
        <a:solidFill>
          <a:srgbClr val="680014"/>
        </a:solidFill>
        <a:ln w="38100">
          <a:solidFill>
            <a:srgbClr val="7A0017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</a:rPr>
            <a:t>ОТДЕЛЬНЫЙ РЕЙТИНГ МОЛОДЕЖНОЙ НАУКИ</a:t>
          </a:r>
          <a:endParaRPr lang="ru-RU" sz="2200" b="1" kern="1200" dirty="0">
            <a:solidFill>
              <a:srgbClr val="FFFFFF"/>
            </a:solidFill>
            <a:latin typeface="Arial Black" pitchFamily="34" charset="0"/>
          </a:endParaRPr>
        </a:p>
      </dgm:t>
    </dgm:pt>
    <dgm:pt modelId="{4DC9B831-77EE-4FB2-BBF1-AE84D74C8255}" type="parTrans" cxnId="{9725363E-FDA8-4385-8C67-3D38EF64276E}">
      <dgm:prSet/>
      <dgm:spPr/>
      <dgm:t>
        <a:bodyPr/>
        <a:lstStyle/>
        <a:p>
          <a:endParaRPr lang="ru-RU"/>
        </a:p>
      </dgm:t>
    </dgm:pt>
    <dgm:pt modelId="{07392D1D-7C1B-4E78-947A-EDC379292ABB}" type="sibTrans" cxnId="{9725363E-FDA8-4385-8C67-3D38EF64276E}">
      <dgm:prSet/>
      <dgm:spPr/>
      <dgm:t>
        <a:bodyPr/>
        <a:lstStyle/>
        <a:p>
          <a:endParaRPr lang="ru-RU"/>
        </a:p>
      </dgm:t>
    </dgm:pt>
    <dgm:pt modelId="{F31AD6F0-2BDC-402B-80B2-A8FFD3E6274D}">
      <dgm:prSet custT="1"/>
      <dgm:spPr>
        <a:solidFill>
          <a:srgbClr val="FFFFFF"/>
        </a:solidFill>
        <a:ln w="38100">
          <a:solidFill>
            <a:srgbClr val="7A0017"/>
          </a:solidFill>
        </a:ln>
      </dgm:spPr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НАУЧНАЯ КАРЬЕРА С ПРОГНОЗИРУЕМОЙ ТРАЕКТОРИЕЙ</a:t>
          </a:r>
          <a:endParaRPr lang="ru-RU" sz="22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CC044B7B-5C5C-4ED3-84F5-EAB685A7F488}" type="parTrans" cxnId="{4C9D4184-1733-4014-95FA-378FC52656D1}">
      <dgm:prSet/>
      <dgm:spPr/>
      <dgm:t>
        <a:bodyPr/>
        <a:lstStyle/>
        <a:p>
          <a:endParaRPr lang="ru-RU"/>
        </a:p>
      </dgm:t>
    </dgm:pt>
    <dgm:pt modelId="{34465A7C-2857-4E0F-A442-6476759C0D8C}" type="sibTrans" cxnId="{4C9D4184-1733-4014-95FA-378FC52656D1}">
      <dgm:prSet/>
      <dgm:spPr/>
      <dgm:t>
        <a:bodyPr/>
        <a:lstStyle/>
        <a:p>
          <a:endParaRPr lang="ru-RU"/>
        </a:p>
      </dgm:t>
    </dgm:pt>
    <dgm:pt modelId="{4A3E632F-CE89-4AE5-B4E8-22429D48ECCD}" type="pres">
      <dgm:prSet presAssocID="{BC2BC0FA-AC29-44E3-BA9D-5AD6344D4F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6993E99-1C88-4060-A3BE-042B58FE2551}" type="pres">
      <dgm:prSet presAssocID="{BC2BC0FA-AC29-44E3-BA9D-5AD6344D4FA9}" presName="Name1" presStyleCnt="0"/>
      <dgm:spPr/>
    </dgm:pt>
    <dgm:pt modelId="{8103AA39-52C2-447A-BBF9-9271AF7BDF45}" type="pres">
      <dgm:prSet presAssocID="{BC2BC0FA-AC29-44E3-BA9D-5AD6344D4FA9}" presName="cycle" presStyleCnt="0"/>
      <dgm:spPr/>
    </dgm:pt>
    <dgm:pt modelId="{AF672DDB-1409-4845-BE1E-34E4D5FAEFFF}" type="pres">
      <dgm:prSet presAssocID="{BC2BC0FA-AC29-44E3-BA9D-5AD6344D4FA9}" presName="srcNode" presStyleLbl="node1" presStyleIdx="0" presStyleCnt="4"/>
      <dgm:spPr/>
    </dgm:pt>
    <dgm:pt modelId="{D227B670-11ED-43FC-B7C3-C5FF748F724C}" type="pres">
      <dgm:prSet presAssocID="{BC2BC0FA-AC29-44E3-BA9D-5AD6344D4FA9}" presName="conn" presStyleLbl="parChTrans1D2" presStyleIdx="0" presStyleCnt="1"/>
      <dgm:spPr/>
      <dgm:t>
        <a:bodyPr/>
        <a:lstStyle/>
        <a:p>
          <a:endParaRPr lang="ru-RU"/>
        </a:p>
      </dgm:t>
    </dgm:pt>
    <dgm:pt modelId="{0F0A595C-5FB5-4EEF-BF25-3583D4B82A97}" type="pres">
      <dgm:prSet presAssocID="{BC2BC0FA-AC29-44E3-BA9D-5AD6344D4FA9}" presName="extraNode" presStyleLbl="node1" presStyleIdx="0" presStyleCnt="4"/>
      <dgm:spPr/>
    </dgm:pt>
    <dgm:pt modelId="{D7079A1A-8A58-45F2-9754-09791DEFD1A2}" type="pres">
      <dgm:prSet presAssocID="{BC2BC0FA-AC29-44E3-BA9D-5AD6344D4FA9}" presName="dstNode" presStyleLbl="node1" presStyleIdx="0" presStyleCnt="4"/>
      <dgm:spPr/>
    </dgm:pt>
    <dgm:pt modelId="{57EDEA2D-6344-4C3A-AB47-DDD20E660837}" type="pres">
      <dgm:prSet presAssocID="{4BF9C941-E123-49DE-A708-58B88D40A90E}" presName="text_1" presStyleLbl="node1" presStyleIdx="0" presStyleCnt="4" custScaleX="96343" custScaleY="106471" custLinFactNeighborX="135" custLinFactNeighborY="4442">
        <dgm:presLayoutVars>
          <dgm:bulletEnabled val="1"/>
        </dgm:presLayoutVars>
      </dgm:prSet>
      <dgm:spPr>
        <a:xfrm>
          <a:off x="822733" y="412373"/>
          <a:ext cx="9331042" cy="939392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AF31FD0-E37B-46B5-BE41-EEA15ABEA412}" type="pres">
      <dgm:prSet presAssocID="{4BF9C941-E123-49DE-A708-58B88D40A90E}" presName="accent_1" presStyleCnt="0"/>
      <dgm:spPr/>
    </dgm:pt>
    <dgm:pt modelId="{5CA8A86A-42AB-4555-90DE-3D69DA1676AA}" type="pres">
      <dgm:prSet presAssocID="{4BF9C941-E123-49DE-A708-58B88D40A90E}" presName="accentRepeatNode" presStyleLbl="solidFgAcc1" presStyleIdx="0" presStyleCnt="4"/>
      <dgm:spPr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</dgm:pt>
    <dgm:pt modelId="{8BFB4F7B-FD07-4F7B-99E4-6E3446C8314F}" type="pres">
      <dgm:prSet presAssocID="{64EECE96-14BF-4704-BE84-E532683B49C1}" presName="text_2" presStyleLbl="node1" presStyleIdx="1" presStyleCnt="4" custScaleX="97896" custLinFactNeighborX="-634" custLinFactNeighborY="-4761">
        <dgm:presLayoutVars>
          <dgm:bulletEnabled val="1"/>
        </dgm:presLayoutVars>
      </dgm:prSet>
      <dgm:spPr>
        <a:xfrm>
          <a:off x="1166259" y="1609824"/>
          <a:ext cx="8986255" cy="882298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00330260-43FA-4FE1-8BA6-2567AEC9A464}" type="pres">
      <dgm:prSet presAssocID="{64EECE96-14BF-4704-BE84-E532683B49C1}" presName="accent_2" presStyleCnt="0"/>
      <dgm:spPr/>
    </dgm:pt>
    <dgm:pt modelId="{4B1F910A-61B8-4C54-99E9-A256CF2CF8CA}" type="pres">
      <dgm:prSet presAssocID="{64EECE96-14BF-4704-BE84-E532683B49C1}" presName="accentRepeatNode" presStyleLbl="solidFgAcc1" presStyleIdx="1" presStyleCnt="4" custScaleX="112117" custScaleY="102946" custLinFactNeighborX="-13391" custLinFactNeighborY="-6921"/>
      <dgm:spPr>
        <a:solidFill>
          <a:srgbClr val="680014"/>
        </a:solidFill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</dgm:pt>
    <dgm:pt modelId="{EBE19927-0EC2-483B-B69D-0DF5FB8C4E33}" type="pres">
      <dgm:prSet presAssocID="{FD9DE1A6-C4A0-41EC-890D-606288A5DB86}" presName="text_3" presStyleLbl="node1" presStyleIdx="2" presStyleCnt="4" custScaleX="97202" custLinFactNeighborX="142" custLinFactNeighborY="4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01017-E089-4B8C-849C-791D6569B065}" type="pres">
      <dgm:prSet presAssocID="{FD9DE1A6-C4A0-41EC-890D-606288A5DB86}" presName="accent_3" presStyleCnt="0"/>
      <dgm:spPr/>
    </dgm:pt>
    <dgm:pt modelId="{6773F1C8-FF5B-4BDB-AEC4-8B4161AA63C5}" type="pres">
      <dgm:prSet presAssocID="{FD9DE1A6-C4A0-41EC-890D-606288A5DB86}" presName="accentRepeatNode" presStyleLbl="solidFgAcc1" presStyleIdx="2" presStyleCnt="4"/>
      <dgm:spPr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</dgm:pt>
    <dgm:pt modelId="{A84145F6-3F5A-416F-BB68-0EBC7CD20205}" type="pres">
      <dgm:prSet presAssocID="{F31AD6F0-2BDC-402B-80B2-A8FFD3E6274D}" presName="text_4" presStyleLbl="node1" presStyleIdx="3" presStyleCnt="4" custScaleX="103494" custLinFactNeighborX="1736" custLinFactNeighborY="4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F25A58-C951-4DC4-80C5-E81285CE7A69}" type="pres">
      <dgm:prSet presAssocID="{F31AD6F0-2BDC-402B-80B2-A8FFD3E6274D}" presName="accent_4" presStyleCnt="0"/>
      <dgm:spPr/>
    </dgm:pt>
    <dgm:pt modelId="{98FA6156-8BDA-4943-B4A3-A0753872C86E}" type="pres">
      <dgm:prSet presAssocID="{F31AD6F0-2BDC-402B-80B2-A8FFD3E6274D}" presName="accentRepeatNode" presStyleLbl="solidFgAcc1" presStyleIdx="3" presStyleCnt="4" custLinFactNeighborX="-14295" custLinFactNeighborY="-1906"/>
      <dgm:spPr>
        <a:solidFill>
          <a:srgbClr val="680014"/>
        </a:solidFill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</dgm:pt>
  </dgm:ptLst>
  <dgm:cxnLst>
    <dgm:cxn modelId="{9725363E-FDA8-4385-8C67-3D38EF64276E}" srcId="{BC2BC0FA-AC29-44E3-BA9D-5AD6344D4FA9}" destId="{FD9DE1A6-C4A0-41EC-890D-606288A5DB86}" srcOrd="2" destOrd="0" parTransId="{4DC9B831-77EE-4FB2-BBF1-AE84D74C8255}" sibTransId="{07392D1D-7C1B-4E78-947A-EDC379292ABB}"/>
    <dgm:cxn modelId="{A435EB7C-983E-4051-BCEE-44F10B431569}" type="presOf" srcId="{F31AD6F0-2BDC-402B-80B2-A8FFD3E6274D}" destId="{A84145F6-3F5A-416F-BB68-0EBC7CD20205}" srcOrd="0" destOrd="0" presId="urn:microsoft.com/office/officeart/2008/layout/VerticalCurvedList"/>
    <dgm:cxn modelId="{90F6B29A-4E90-4202-A311-64325BA8FA60}" srcId="{BC2BC0FA-AC29-44E3-BA9D-5AD6344D4FA9}" destId="{4BF9C941-E123-49DE-A708-58B88D40A90E}" srcOrd="0" destOrd="0" parTransId="{0166A262-7939-40DC-B3D5-EF025808DF9A}" sibTransId="{E7E957E5-A918-4F03-834F-7AED7F91550D}"/>
    <dgm:cxn modelId="{541EE047-9CE8-4F40-AD96-19C536AF0B9B}" type="presOf" srcId="{4BF9C941-E123-49DE-A708-58B88D40A90E}" destId="{57EDEA2D-6344-4C3A-AB47-DDD20E660837}" srcOrd="0" destOrd="0" presId="urn:microsoft.com/office/officeart/2008/layout/VerticalCurvedList"/>
    <dgm:cxn modelId="{A1F97FDD-6259-4C8F-B583-8C1075ABD444}" type="presOf" srcId="{E7E957E5-A918-4F03-834F-7AED7F91550D}" destId="{D227B670-11ED-43FC-B7C3-C5FF748F724C}" srcOrd="0" destOrd="0" presId="urn:microsoft.com/office/officeart/2008/layout/VerticalCurvedList"/>
    <dgm:cxn modelId="{87B8B3F9-8944-49D1-AB65-1994F514D06E}" type="presOf" srcId="{BC2BC0FA-AC29-44E3-BA9D-5AD6344D4FA9}" destId="{4A3E632F-CE89-4AE5-B4E8-22429D48ECCD}" srcOrd="0" destOrd="0" presId="urn:microsoft.com/office/officeart/2008/layout/VerticalCurvedList"/>
    <dgm:cxn modelId="{4C9D4184-1733-4014-95FA-378FC52656D1}" srcId="{BC2BC0FA-AC29-44E3-BA9D-5AD6344D4FA9}" destId="{F31AD6F0-2BDC-402B-80B2-A8FFD3E6274D}" srcOrd="3" destOrd="0" parTransId="{CC044B7B-5C5C-4ED3-84F5-EAB685A7F488}" sibTransId="{34465A7C-2857-4E0F-A442-6476759C0D8C}"/>
    <dgm:cxn modelId="{29CC8B26-E683-4C40-890B-89AC6C4E6414}" srcId="{BC2BC0FA-AC29-44E3-BA9D-5AD6344D4FA9}" destId="{64EECE96-14BF-4704-BE84-E532683B49C1}" srcOrd="1" destOrd="0" parTransId="{44A3A4B6-C19D-4DB6-8D81-AD3F46D67F78}" sibTransId="{9EA6DE4F-AF8B-4973-AF5E-2AF9BCEBE63D}"/>
    <dgm:cxn modelId="{7F41F2CD-C362-41C6-9787-94598C87FE14}" type="presOf" srcId="{64EECE96-14BF-4704-BE84-E532683B49C1}" destId="{8BFB4F7B-FD07-4F7B-99E4-6E3446C8314F}" srcOrd="0" destOrd="0" presId="urn:microsoft.com/office/officeart/2008/layout/VerticalCurvedList"/>
    <dgm:cxn modelId="{A82ECA64-EFC4-4DC3-9656-54C5A01CF359}" type="presOf" srcId="{FD9DE1A6-C4A0-41EC-890D-606288A5DB86}" destId="{EBE19927-0EC2-483B-B69D-0DF5FB8C4E33}" srcOrd="0" destOrd="0" presId="urn:microsoft.com/office/officeart/2008/layout/VerticalCurvedList"/>
    <dgm:cxn modelId="{1FDC5C11-F3C1-4CF8-A238-6B5FB74B144B}" type="presParOf" srcId="{4A3E632F-CE89-4AE5-B4E8-22429D48ECCD}" destId="{36993E99-1C88-4060-A3BE-042B58FE2551}" srcOrd="0" destOrd="0" presId="urn:microsoft.com/office/officeart/2008/layout/VerticalCurvedList"/>
    <dgm:cxn modelId="{1FD9DB1A-10D1-4343-89DE-64E3DB5ACD61}" type="presParOf" srcId="{36993E99-1C88-4060-A3BE-042B58FE2551}" destId="{8103AA39-52C2-447A-BBF9-9271AF7BDF45}" srcOrd="0" destOrd="0" presId="urn:microsoft.com/office/officeart/2008/layout/VerticalCurvedList"/>
    <dgm:cxn modelId="{00D42679-3336-4E26-BC7F-A109FCA235E5}" type="presParOf" srcId="{8103AA39-52C2-447A-BBF9-9271AF7BDF45}" destId="{AF672DDB-1409-4845-BE1E-34E4D5FAEFFF}" srcOrd="0" destOrd="0" presId="urn:microsoft.com/office/officeart/2008/layout/VerticalCurvedList"/>
    <dgm:cxn modelId="{84371CB7-792C-4DFC-9186-55435B81A2CC}" type="presParOf" srcId="{8103AA39-52C2-447A-BBF9-9271AF7BDF45}" destId="{D227B670-11ED-43FC-B7C3-C5FF748F724C}" srcOrd="1" destOrd="0" presId="urn:microsoft.com/office/officeart/2008/layout/VerticalCurvedList"/>
    <dgm:cxn modelId="{EDDBEA3F-6CEB-404D-B6E9-353B19F1E7CD}" type="presParOf" srcId="{8103AA39-52C2-447A-BBF9-9271AF7BDF45}" destId="{0F0A595C-5FB5-4EEF-BF25-3583D4B82A97}" srcOrd="2" destOrd="0" presId="urn:microsoft.com/office/officeart/2008/layout/VerticalCurvedList"/>
    <dgm:cxn modelId="{5D17EF31-492C-49FD-970F-47531AD65556}" type="presParOf" srcId="{8103AA39-52C2-447A-BBF9-9271AF7BDF45}" destId="{D7079A1A-8A58-45F2-9754-09791DEFD1A2}" srcOrd="3" destOrd="0" presId="urn:microsoft.com/office/officeart/2008/layout/VerticalCurvedList"/>
    <dgm:cxn modelId="{F791AA7A-0438-41E7-8C88-B44000F74D98}" type="presParOf" srcId="{36993E99-1C88-4060-A3BE-042B58FE2551}" destId="{57EDEA2D-6344-4C3A-AB47-DDD20E660837}" srcOrd="1" destOrd="0" presId="urn:microsoft.com/office/officeart/2008/layout/VerticalCurvedList"/>
    <dgm:cxn modelId="{282F44B0-F8EA-428B-A7FE-64C3520BDA47}" type="presParOf" srcId="{36993E99-1C88-4060-A3BE-042B58FE2551}" destId="{BAF31FD0-E37B-46B5-BE41-EEA15ABEA412}" srcOrd="2" destOrd="0" presId="urn:microsoft.com/office/officeart/2008/layout/VerticalCurvedList"/>
    <dgm:cxn modelId="{CE0E7634-7B1B-46F4-8933-47311FB1E439}" type="presParOf" srcId="{BAF31FD0-E37B-46B5-BE41-EEA15ABEA412}" destId="{5CA8A86A-42AB-4555-90DE-3D69DA1676AA}" srcOrd="0" destOrd="0" presId="urn:microsoft.com/office/officeart/2008/layout/VerticalCurvedList"/>
    <dgm:cxn modelId="{EB66BF84-C1F7-4A29-81B8-C6059196A40C}" type="presParOf" srcId="{36993E99-1C88-4060-A3BE-042B58FE2551}" destId="{8BFB4F7B-FD07-4F7B-99E4-6E3446C8314F}" srcOrd="3" destOrd="0" presId="urn:microsoft.com/office/officeart/2008/layout/VerticalCurvedList"/>
    <dgm:cxn modelId="{5ED27578-8208-4965-B44B-A90DBCB671F0}" type="presParOf" srcId="{36993E99-1C88-4060-A3BE-042B58FE2551}" destId="{00330260-43FA-4FE1-8BA6-2567AEC9A464}" srcOrd="4" destOrd="0" presId="urn:microsoft.com/office/officeart/2008/layout/VerticalCurvedList"/>
    <dgm:cxn modelId="{3CA086DE-C017-4073-A5EE-CC5B87BBDDCE}" type="presParOf" srcId="{00330260-43FA-4FE1-8BA6-2567AEC9A464}" destId="{4B1F910A-61B8-4C54-99E9-A256CF2CF8CA}" srcOrd="0" destOrd="0" presId="urn:microsoft.com/office/officeart/2008/layout/VerticalCurvedList"/>
    <dgm:cxn modelId="{38F90DEB-4CA1-40B6-B7F5-7FD1A4D16539}" type="presParOf" srcId="{36993E99-1C88-4060-A3BE-042B58FE2551}" destId="{EBE19927-0EC2-483B-B69D-0DF5FB8C4E33}" srcOrd="5" destOrd="0" presId="urn:microsoft.com/office/officeart/2008/layout/VerticalCurvedList"/>
    <dgm:cxn modelId="{3A252DDA-4854-4EF3-9F63-8AC899D100B6}" type="presParOf" srcId="{36993E99-1C88-4060-A3BE-042B58FE2551}" destId="{34B01017-E089-4B8C-849C-791D6569B065}" srcOrd="6" destOrd="0" presId="urn:microsoft.com/office/officeart/2008/layout/VerticalCurvedList"/>
    <dgm:cxn modelId="{2B4502B6-CF87-4572-B595-24C6151F7EA2}" type="presParOf" srcId="{34B01017-E089-4B8C-849C-791D6569B065}" destId="{6773F1C8-FF5B-4BDB-AEC4-8B4161AA63C5}" srcOrd="0" destOrd="0" presId="urn:microsoft.com/office/officeart/2008/layout/VerticalCurvedList"/>
    <dgm:cxn modelId="{A5E4ADD2-2569-407D-8CBF-B8F843FE5080}" type="presParOf" srcId="{36993E99-1C88-4060-A3BE-042B58FE2551}" destId="{A84145F6-3F5A-416F-BB68-0EBC7CD20205}" srcOrd="7" destOrd="0" presId="urn:microsoft.com/office/officeart/2008/layout/VerticalCurvedList"/>
    <dgm:cxn modelId="{28E047AB-3466-4C28-96E7-C2EF971943CB}" type="presParOf" srcId="{36993E99-1C88-4060-A3BE-042B58FE2551}" destId="{56F25A58-C951-4DC4-80C5-E81285CE7A69}" srcOrd="8" destOrd="0" presId="urn:microsoft.com/office/officeart/2008/layout/VerticalCurvedList"/>
    <dgm:cxn modelId="{98023BE7-C22E-457F-BBB9-E085ACCC5936}" type="presParOf" srcId="{56F25A58-C951-4DC4-80C5-E81285CE7A69}" destId="{98FA6156-8BDA-4943-B4A3-A0753872C86E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D6DB784-3585-40B1-A626-C974E89DBB13}" type="doc">
      <dgm:prSet loTypeId="urn:microsoft.com/office/officeart/2005/8/layout/pList2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9045EFA-3978-4BBF-AB77-F24CA9751CE2}">
      <dgm:prSet phldrT="[Текст]" custT="1"/>
      <dgm:spPr>
        <a:solidFill>
          <a:srgbClr val="FFFFFF"/>
        </a:solidFill>
        <a:ln w="38100">
          <a:solidFill>
            <a:srgbClr val="9E0000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70688" tIns="170688" rIns="170688" bIns="170688" numCol="1" spcCol="1270" anchor="t" anchorCtr="0"/>
        <a:lstStyle/>
        <a:p>
          <a:r>
            <a:rPr lang="ru-RU" sz="14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РАЗВИТИЕ КОНКУРЕНТНО СПОСОБНЫХ И ИНВЕСТИЦИОННО ПРИВЛЕКАТЕЛЬНЫХ НАПРАВЛЕНИЙ ОКАЗАНИЯ МЕДИЦИНСКИХ УСЛУГ КЛИНИКАМИ</a:t>
          </a:r>
          <a:endParaRPr lang="ru-RU" sz="14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3A46A60F-D854-4176-9FA6-E886A6D2BA77}" type="parTrans" cxnId="{316982FD-4D28-43ED-87BC-6EBE4292F247}">
      <dgm:prSet/>
      <dgm:spPr/>
      <dgm:t>
        <a:bodyPr/>
        <a:lstStyle/>
        <a:p>
          <a:endParaRPr lang="ru-RU"/>
        </a:p>
      </dgm:t>
    </dgm:pt>
    <dgm:pt modelId="{AE811230-3267-4D5A-A573-C7959C192E86}" type="sibTrans" cxnId="{316982FD-4D28-43ED-87BC-6EBE4292F247}">
      <dgm:prSet/>
      <dgm:spPr/>
      <dgm:t>
        <a:bodyPr/>
        <a:lstStyle/>
        <a:p>
          <a:endParaRPr lang="ru-RU"/>
        </a:p>
      </dgm:t>
    </dgm:pt>
    <dgm:pt modelId="{F4915459-61A6-4747-B464-29D1FC2E15C2}">
      <dgm:prSet phldrT="[Текст]" custT="1"/>
      <dgm:spPr>
        <a:solidFill>
          <a:srgbClr val="FFFFFF"/>
        </a:solidFill>
        <a:ln w="38100">
          <a:solidFill>
            <a:srgbClr val="9E0000"/>
          </a:solidFill>
        </a:ln>
      </dgm:spPr>
      <dgm:t>
        <a:bodyPr/>
        <a:lstStyle/>
        <a:p>
          <a:r>
            <a:rPr lang="ru-RU" sz="15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РАЗВИТИЕ КЛИНИЧЕСКИХ БАЗ, ОРИЕНТИРУЯСЬ НА СТРАТЕГИЧЕСКИЕ ЗАДАЧИ НАПРАВЛЕНИЙ «ОБРАЗОВАТЕЛЬНАЯ ДЕЯТЕЛЬНОСТЬ» И «НАУЧНО-ИССЛЕДОВАТЕЛЬСКАЯ ДЕЯТЕЛЬНОСТЬ»</a:t>
          </a:r>
          <a:endParaRPr lang="ru-RU" sz="1500" b="1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D593576B-17C9-489D-8B92-9F69B1BFB7F0}" type="parTrans" cxnId="{5FA23E84-BBE5-44C1-A468-9766DC051781}">
      <dgm:prSet/>
      <dgm:spPr/>
      <dgm:t>
        <a:bodyPr/>
        <a:lstStyle/>
        <a:p>
          <a:endParaRPr lang="ru-RU"/>
        </a:p>
      </dgm:t>
    </dgm:pt>
    <dgm:pt modelId="{46062F27-F496-4FA1-9F52-71591A0FE988}" type="sibTrans" cxnId="{5FA23E84-BBE5-44C1-A468-9766DC051781}">
      <dgm:prSet/>
      <dgm:spPr/>
      <dgm:t>
        <a:bodyPr/>
        <a:lstStyle/>
        <a:p>
          <a:endParaRPr lang="ru-RU"/>
        </a:p>
      </dgm:t>
    </dgm:pt>
    <dgm:pt modelId="{B8C8C218-4A4F-4646-B3C3-9ED516BB4BBF}">
      <dgm:prSet phldrT="[Текст]" custT="1"/>
      <dgm:spPr>
        <a:solidFill>
          <a:srgbClr val="FFFFFF"/>
        </a:solidFill>
        <a:ln w="38100">
          <a:solidFill>
            <a:srgbClr val="9E0000"/>
          </a:solidFill>
        </a:ln>
      </dgm:spPr>
      <dgm:t>
        <a:bodyPr/>
        <a:lstStyle/>
        <a:p>
          <a:r>
            <a:rPr lang="ru-RU" sz="15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ОСВОЕНИЕ РЫНКОВ НАЦИОНАЛЬНОЙ </a:t>
          </a:r>
          <a:r>
            <a:rPr lang="ru-RU" sz="14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ТЕХНОЛОГИЧЕСКОЙ </a:t>
          </a:r>
          <a:r>
            <a:rPr lang="ru-RU" sz="15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ИНИЦИАТИВЫ (HEALTHNET, NEURONET)</a:t>
          </a:r>
          <a:endParaRPr lang="ru-RU" sz="15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EDB9F606-D670-4E8F-8204-F2E1F5D4B6BE}" type="parTrans" cxnId="{EBCCAFEA-8F0C-4724-AA25-D2137423144D}">
      <dgm:prSet/>
      <dgm:spPr/>
      <dgm:t>
        <a:bodyPr/>
        <a:lstStyle/>
        <a:p>
          <a:endParaRPr lang="ru-RU"/>
        </a:p>
      </dgm:t>
    </dgm:pt>
    <dgm:pt modelId="{4F467843-BBD7-4155-8E93-23455492EE0A}" type="sibTrans" cxnId="{EBCCAFEA-8F0C-4724-AA25-D2137423144D}">
      <dgm:prSet/>
      <dgm:spPr/>
      <dgm:t>
        <a:bodyPr/>
        <a:lstStyle/>
        <a:p>
          <a:endParaRPr lang="ru-RU"/>
        </a:p>
      </dgm:t>
    </dgm:pt>
    <dgm:pt modelId="{007CDBB0-FDFF-4A8D-A4A5-1F8A56610D1E}">
      <dgm:prSet custT="1"/>
      <dgm:spPr>
        <a:solidFill>
          <a:srgbClr val="FFFFFF"/>
        </a:solidFill>
        <a:ln w="38100">
          <a:solidFill>
            <a:srgbClr val="9E0000"/>
          </a:solidFill>
        </a:ln>
      </dgm:spPr>
      <dgm:t>
        <a:bodyPr/>
        <a:lstStyle/>
        <a:p>
          <a:r>
            <a:rPr lang="ru-RU" sz="15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РАЗВИТИЕ МЕДИЦИНСКОЙ ДЕЯТЕЛЬНОСТИ ПО НАПРАВЛЕНИЯМ, ПОЗВОЛЯЮЩИМ ОБЕСПЕЧИТЬ ЛИДЕРСКИЕ ПОЗИЦИИ</a:t>
          </a:r>
          <a:endParaRPr lang="ru-RU" sz="15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A84639DF-BEAA-4391-A0BE-FA9FE979CDD7}" type="sibTrans" cxnId="{3740B0C9-0B1A-4E59-8771-DEA0135D7A82}">
      <dgm:prSet/>
      <dgm:spPr/>
      <dgm:t>
        <a:bodyPr/>
        <a:lstStyle/>
        <a:p>
          <a:endParaRPr lang="ru-RU"/>
        </a:p>
      </dgm:t>
    </dgm:pt>
    <dgm:pt modelId="{0F3CB397-BA6A-4231-8F9B-5B745CBDA799}" type="parTrans" cxnId="{3740B0C9-0B1A-4E59-8771-DEA0135D7A82}">
      <dgm:prSet/>
      <dgm:spPr/>
      <dgm:t>
        <a:bodyPr/>
        <a:lstStyle/>
        <a:p>
          <a:endParaRPr lang="ru-RU"/>
        </a:p>
      </dgm:t>
    </dgm:pt>
    <dgm:pt modelId="{8DAB277E-66FE-4CBF-A19B-8EC820FEA5DC}" type="pres">
      <dgm:prSet presAssocID="{BD6DB784-3585-40B1-A626-C974E89DBB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9FC05E-606E-4967-9849-710E43130281}" type="pres">
      <dgm:prSet presAssocID="{BD6DB784-3585-40B1-A626-C974E89DBB13}" presName="bkgdShp" presStyleLbl="alignAccFollowNode1" presStyleIdx="0" presStyleCnt="1" custLinFactNeighborY="230"/>
      <dgm:spPr>
        <a:solidFill>
          <a:srgbClr val="680014">
            <a:alpha val="90000"/>
          </a:srgbClr>
        </a:solidFill>
        <a:ln>
          <a:solidFill>
            <a:srgbClr val="8E002F"/>
          </a:solidFill>
        </a:ln>
      </dgm:spPr>
      <dgm:t>
        <a:bodyPr/>
        <a:lstStyle/>
        <a:p>
          <a:endParaRPr lang="ru-RU"/>
        </a:p>
      </dgm:t>
    </dgm:pt>
    <dgm:pt modelId="{1172C9E1-13BF-485C-94B9-AE43247380A1}" type="pres">
      <dgm:prSet presAssocID="{BD6DB784-3585-40B1-A626-C974E89DBB13}" presName="linComp" presStyleCnt="0"/>
      <dgm:spPr/>
    </dgm:pt>
    <dgm:pt modelId="{5370112C-1427-4462-88E7-06D78A6AED82}" type="pres">
      <dgm:prSet presAssocID="{59045EFA-3978-4BBF-AB77-F24CA9751CE2}" presName="compNode" presStyleCnt="0"/>
      <dgm:spPr/>
    </dgm:pt>
    <dgm:pt modelId="{40228481-BA00-4F3B-A7D7-7D6187FFA555}" type="pres">
      <dgm:prSet presAssocID="{59045EFA-3978-4BBF-AB77-F24CA9751CE2}" presName="node" presStyleLbl="node1" presStyleIdx="0" presStyleCnt="4" custScaleX="507052" custScaleY="86126" custLinFactNeighborX="-15328" custLinFactNeighborY="-14909">
        <dgm:presLayoutVars>
          <dgm:bulletEnabled val="1"/>
        </dgm:presLayoutVars>
      </dgm:prSet>
      <dgm:spPr>
        <a:xfrm rot="10800000">
          <a:off x="242871" y="2686450"/>
          <a:ext cx="2778473" cy="3239679"/>
        </a:xfrm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ru-RU"/>
        </a:p>
      </dgm:t>
    </dgm:pt>
    <dgm:pt modelId="{B25C33C8-9BF3-44D5-8725-9D26C12C00C4}" type="pres">
      <dgm:prSet presAssocID="{59045EFA-3978-4BBF-AB77-F24CA9751CE2}" presName="invisiNode" presStyleLbl="node1" presStyleIdx="0" presStyleCnt="4"/>
      <dgm:spPr/>
    </dgm:pt>
    <dgm:pt modelId="{BC35322E-5B0D-4C40-9E99-F0BF1A599C7F}" type="pres">
      <dgm:prSet presAssocID="{59045EFA-3978-4BBF-AB77-F24CA9751CE2}" presName="imagNode" presStyleLbl="fgImgPlace1" presStyleIdx="0" presStyleCnt="4" custScaleX="494619" custScaleY="115925" custLinFactNeighborX="-19526" custLinFactNeighborY="-12041"/>
      <dgm:spPr>
        <a:blipFill rotWithShape="1">
          <a:blip xmlns:r="http://schemas.openxmlformats.org/officeDocument/2006/relationships" r:embed="rId1"/>
          <a:srcRect/>
          <a:stretch>
            <a:fillRect l="-23000" r="-23000"/>
          </a:stretch>
        </a:blipFill>
      </dgm:spPr>
      <dgm:extLst/>
    </dgm:pt>
    <dgm:pt modelId="{6E671AA6-C95C-45D3-B0DA-176CFAE312B0}" type="pres">
      <dgm:prSet presAssocID="{AE811230-3267-4D5A-A573-C7959C192E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813290B-7357-495E-A702-6A25A03D759A}" type="pres">
      <dgm:prSet presAssocID="{F4915459-61A6-4747-B464-29D1FC2E15C2}" presName="compNode" presStyleCnt="0"/>
      <dgm:spPr/>
    </dgm:pt>
    <dgm:pt modelId="{4A12118D-1AD1-4760-A561-AEC620C9816B}" type="pres">
      <dgm:prSet presAssocID="{F4915459-61A6-4747-B464-29D1FC2E15C2}" presName="node" presStyleLbl="node1" presStyleIdx="1" presStyleCnt="4" custScaleX="556876" custScaleY="86787" custLinFactNeighborX="641" custLinFactNeighborY="-14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88D47D-29CF-45F3-A6D0-2B78034BC03C}" type="pres">
      <dgm:prSet presAssocID="{F4915459-61A6-4747-B464-29D1FC2E15C2}" presName="invisiNode" presStyleLbl="node1" presStyleIdx="1" presStyleCnt="4"/>
      <dgm:spPr/>
    </dgm:pt>
    <dgm:pt modelId="{51531D60-C3E2-46E7-A058-4B46861E3B8D}" type="pres">
      <dgm:prSet presAssocID="{F4915459-61A6-4747-B464-29D1FC2E15C2}" presName="imagNode" presStyleLbl="fgImgPlace1" presStyleIdx="1" presStyleCnt="4" custScaleX="492683" custScaleY="115038" custLinFactNeighborX="1474" custLinFactNeighborY="-11447"/>
      <dgm:spPr>
        <a:blipFill rotWithShape="1">
          <a:blip xmlns:r="http://schemas.openxmlformats.org/officeDocument/2006/relationships" r:embed="rId2"/>
          <a:srcRect/>
          <a:stretch>
            <a:fillRect l="-24000" r="-24000"/>
          </a:stretch>
        </a:blipFill>
      </dgm:spPr>
      <dgm:extLst/>
    </dgm:pt>
    <dgm:pt modelId="{56F75669-C5B4-46C8-B542-746CC4997139}" type="pres">
      <dgm:prSet presAssocID="{46062F27-F496-4FA1-9F52-71591A0FE9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40795B-E0EC-4CAB-8343-77EE5886A31D}" type="pres">
      <dgm:prSet presAssocID="{B8C8C218-4A4F-4646-B3C3-9ED516BB4BBF}" presName="compNode" presStyleCnt="0"/>
      <dgm:spPr/>
    </dgm:pt>
    <dgm:pt modelId="{DC528DD8-544D-45C4-8B64-BD64A7AAD3C5}" type="pres">
      <dgm:prSet presAssocID="{B8C8C218-4A4F-4646-B3C3-9ED516BB4BBF}" presName="node" presStyleLbl="node1" presStyleIdx="2" presStyleCnt="4" custScaleX="466294" custScaleY="82468" custLinFactNeighborX="21242" custLinFactNeighborY="-14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C2FCA-5866-4DB8-BFE6-399F7DD70FAB}" type="pres">
      <dgm:prSet presAssocID="{B8C8C218-4A4F-4646-B3C3-9ED516BB4BBF}" presName="invisiNode" presStyleLbl="node1" presStyleIdx="2" presStyleCnt="4"/>
      <dgm:spPr/>
    </dgm:pt>
    <dgm:pt modelId="{340F643E-94F8-4FD6-9692-18787F598FE3}" type="pres">
      <dgm:prSet presAssocID="{B8C8C218-4A4F-4646-B3C3-9ED516BB4BBF}" presName="imagNode" presStyleLbl="fgImgPlace1" presStyleIdx="2" presStyleCnt="4" custScaleX="445725" custScaleY="118801" custLinFactNeighborX="11432" custLinFactNeighborY="-824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l="-49000" r="-49000"/>
          </a:stretch>
        </a:blipFill>
      </dgm:spPr>
      <dgm:t>
        <a:bodyPr/>
        <a:lstStyle/>
        <a:p>
          <a:endParaRPr lang="ru-RU"/>
        </a:p>
      </dgm:t>
      <dgm:extLst/>
    </dgm:pt>
    <dgm:pt modelId="{6E2C72A7-4EE9-4362-8A86-60D7ABC704C7}" type="pres">
      <dgm:prSet presAssocID="{4F467843-BBD7-4155-8E93-23455492EE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E976C64-E79C-4E10-A050-F72F747F695C}" type="pres">
      <dgm:prSet presAssocID="{007CDBB0-FDFF-4A8D-A4A5-1F8A56610D1E}" presName="compNode" presStyleCnt="0"/>
      <dgm:spPr/>
    </dgm:pt>
    <dgm:pt modelId="{7F678281-7F8C-409E-B682-217FD6F3C805}" type="pres">
      <dgm:prSet presAssocID="{007CDBB0-FDFF-4A8D-A4A5-1F8A56610D1E}" presName="node" presStyleLbl="node1" presStyleIdx="3" presStyleCnt="4" custScaleX="532479" custScaleY="83748" custLinFactNeighborX="28712" custLinFactNeighborY="-14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4E8C0-C147-441B-8F14-8E8EB31AA7AC}" type="pres">
      <dgm:prSet presAssocID="{007CDBB0-FDFF-4A8D-A4A5-1F8A56610D1E}" presName="invisiNode" presStyleLbl="node1" presStyleIdx="3" presStyleCnt="4"/>
      <dgm:spPr/>
    </dgm:pt>
    <dgm:pt modelId="{29B24C91-E04B-4577-8D33-F3F50279B626}" type="pres">
      <dgm:prSet presAssocID="{007CDBB0-FDFF-4A8D-A4A5-1F8A56610D1E}" presName="imagNode" presStyleLbl="fgImgPlace1" presStyleIdx="3" presStyleCnt="4" custScaleX="439736" custScaleY="115386" custLinFactNeighborX="21836" custLinFactNeighborY="-8522"/>
      <dgm:spPr>
        <a:blipFill rotWithShape="1">
          <a:blip xmlns:r="http://schemas.openxmlformats.org/officeDocument/2006/relationships" r:embed="rId5"/>
          <a:srcRect/>
          <a:stretch>
            <a:fillRect t="-7000" b="-7000"/>
          </a:stretch>
        </a:blipFill>
      </dgm:spPr>
    </dgm:pt>
  </dgm:ptLst>
  <dgm:cxnLst>
    <dgm:cxn modelId="{26254379-A4F4-496B-B3CA-0448E0685EC3}" type="presOf" srcId="{46062F27-F496-4FA1-9F52-71591A0FE988}" destId="{56F75669-C5B4-46C8-B542-746CC4997139}" srcOrd="0" destOrd="0" presId="urn:microsoft.com/office/officeart/2005/8/layout/pList2"/>
    <dgm:cxn modelId="{FD0A4FAB-2AA7-4C28-90A3-FD360683638B}" type="presOf" srcId="{F4915459-61A6-4747-B464-29D1FC2E15C2}" destId="{4A12118D-1AD1-4760-A561-AEC620C9816B}" srcOrd="0" destOrd="0" presId="urn:microsoft.com/office/officeart/2005/8/layout/pList2"/>
    <dgm:cxn modelId="{3740B0C9-0B1A-4E59-8771-DEA0135D7A82}" srcId="{BD6DB784-3585-40B1-A626-C974E89DBB13}" destId="{007CDBB0-FDFF-4A8D-A4A5-1F8A56610D1E}" srcOrd="3" destOrd="0" parTransId="{0F3CB397-BA6A-4231-8F9B-5B745CBDA799}" sibTransId="{A84639DF-BEAA-4391-A0BE-FA9FE979CDD7}"/>
    <dgm:cxn modelId="{13D38DF7-DC6A-4367-BC88-FCE2331D13EC}" type="presOf" srcId="{007CDBB0-FDFF-4A8D-A4A5-1F8A56610D1E}" destId="{7F678281-7F8C-409E-B682-217FD6F3C805}" srcOrd="0" destOrd="0" presId="urn:microsoft.com/office/officeart/2005/8/layout/pList2"/>
    <dgm:cxn modelId="{9FAB7DD3-E919-43DB-9E1D-2F6227F775CB}" type="presOf" srcId="{4F467843-BBD7-4155-8E93-23455492EE0A}" destId="{6E2C72A7-4EE9-4362-8A86-60D7ABC704C7}" srcOrd="0" destOrd="0" presId="urn:microsoft.com/office/officeart/2005/8/layout/pList2"/>
    <dgm:cxn modelId="{8511E8E9-5FC1-4FFA-A063-9FC922677612}" type="presOf" srcId="{B8C8C218-4A4F-4646-B3C3-9ED516BB4BBF}" destId="{DC528DD8-544D-45C4-8B64-BD64A7AAD3C5}" srcOrd="0" destOrd="0" presId="urn:microsoft.com/office/officeart/2005/8/layout/pList2"/>
    <dgm:cxn modelId="{316982FD-4D28-43ED-87BC-6EBE4292F247}" srcId="{BD6DB784-3585-40B1-A626-C974E89DBB13}" destId="{59045EFA-3978-4BBF-AB77-F24CA9751CE2}" srcOrd="0" destOrd="0" parTransId="{3A46A60F-D854-4176-9FA6-E886A6D2BA77}" sibTransId="{AE811230-3267-4D5A-A573-C7959C192E86}"/>
    <dgm:cxn modelId="{EBCCAFEA-8F0C-4724-AA25-D2137423144D}" srcId="{BD6DB784-3585-40B1-A626-C974E89DBB13}" destId="{B8C8C218-4A4F-4646-B3C3-9ED516BB4BBF}" srcOrd="2" destOrd="0" parTransId="{EDB9F606-D670-4E8F-8204-F2E1F5D4B6BE}" sibTransId="{4F467843-BBD7-4155-8E93-23455492EE0A}"/>
    <dgm:cxn modelId="{5FA23E84-BBE5-44C1-A468-9766DC051781}" srcId="{BD6DB784-3585-40B1-A626-C974E89DBB13}" destId="{F4915459-61A6-4747-B464-29D1FC2E15C2}" srcOrd="1" destOrd="0" parTransId="{D593576B-17C9-489D-8B92-9F69B1BFB7F0}" sibTransId="{46062F27-F496-4FA1-9F52-71591A0FE988}"/>
    <dgm:cxn modelId="{7E02C04E-ED4C-43B8-8D39-EC90A499422B}" type="presOf" srcId="{BD6DB784-3585-40B1-A626-C974E89DBB13}" destId="{8DAB277E-66FE-4CBF-A19B-8EC820FEA5DC}" srcOrd="0" destOrd="0" presId="urn:microsoft.com/office/officeart/2005/8/layout/pList2"/>
    <dgm:cxn modelId="{F83BCAD0-FDDD-43D3-8FF9-6A1F4477F160}" type="presOf" srcId="{AE811230-3267-4D5A-A573-C7959C192E86}" destId="{6E671AA6-C95C-45D3-B0DA-176CFAE312B0}" srcOrd="0" destOrd="0" presId="urn:microsoft.com/office/officeart/2005/8/layout/pList2"/>
    <dgm:cxn modelId="{9F08834A-ED92-4909-BDBE-BD74670D171C}" type="presOf" srcId="{59045EFA-3978-4BBF-AB77-F24CA9751CE2}" destId="{40228481-BA00-4F3B-A7D7-7D6187FFA555}" srcOrd="0" destOrd="0" presId="urn:microsoft.com/office/officeart/2005/8/layout/pList2"/>
    <dgm:cxn modelId="{DF1AECBA-5349-499D-B894-D6108DCCB196}" type="presParOf" srcId="{8DAB277E-66FE-4CBF-A19B-8EC820FEA5DC}" destId="{B49FC05E-606E-4967-9849-710E43130281}" srcOrd="0" destOrd="0" presId="urn:microsoft.com/office/officeart/2005/8/layout/pList2"/>
    <dgm:cxn modelId="{33DA8373-2D67-4751-8623-42CDE8764161}" type="presParOf" srcId="{8DAB277E-66FE-4CBF-A19B-8EC820FEA5DC}" destId="{1172C9E1-13BF-485C-94B9-AE43247380A1}" srcOrd="1" destOrd="0" presId="urn:microsoft.com/office/officeart/2005/8/layout/pList2"/>
    <dgm:cxn modelId="{C9D0E943-E9BF-4A13-813D-D22DBB87B550}" type="presParOf" srcId="{1172C9E1-13BF-485C-94B9-AE43247380A1}" destId="{5370112C-1427-4462-88E7-06D78A6AED82}" srcOrd="0" destOrd="0" presId="urn:microsoft.com/office/officeart/2005/8/layout/pList2"/>
    <dgm:cxn modelId="{82D7F40C-7604-4657-8299-92543760211B}" type="presParOf" srcId="{5370112C-1427-4462-88E7-06D78A6AED82}" destId="{40228481-BA00-4F3B-A7D7-7D6187FFA555}" srcOrd="0" destOrd="0" presId="urn:microsoft.com/office/officeart/2005/8/layout/pList2"/>
    <dgm:cxn modelId="{443E897D-B199-4678-8628-F46FE8A38284}" type="presParOf" srcId="{5370112C-1427-4462-88E7-06D78A6AED82}" destId="{B25C33C8-9BF3-44D5-8725-9D26C12C00C4}" srcOrd="1" destOrd="0" presId="urn:microsoft.com/office/officeart/2005/8/layout/pList2"/>
    <dgm:cxn modelId="{5BCA39A5-1B77-4FB5-B283-D8E30C934FAE}" type="presParOf" srcId="{5370112C-1427-4462-88E7-06D78A6AED82}" destId="{BC35322E-5B0D-4C40-9E99-F0BF1A599C7F}" srcOrd="2" destOrd="0" presId="urn:microsoft.com/office/officeart/2005/8/layout/pList2"/>
    <dgm:cxn modelId="{2DD7074E-D5CE-4FB9-8BCA-07DAB4087E69}" type="presParOf" srcId="{1172C9E1-13BF-485C-94B9-AE43247380A1}" destId="{6E671AA6-C95C-45D3-B0DA-176CFAE312B0}" srcOrd="1" destOrd="0" presId="urn:microsoft.com/office/officeart/2005/8/layout/pList2"/>
    <dgm:cxn modelId="{34AE69BE-B8C6-4BC1-A43C-0DEFDAA73F89}" type="presParOf" srcId="{1172C9E1-13BF-485C-94B9-AE43247380A1}" destId="{F813290B-7357-495E-A702-6A25A03D759A}" srcOrd="2" destOrd="0" presId="urn:microsoft.com/office/officeart/2005/8/layout/pList2"/>
    <dgm:cxn modelId="{63E762E6-899F-412D-A5F8-4CFD063412B4}" type="presParOf" srcId="{F813290B-7357-495E-A702-6A25A03D759A}" destId="{4A12118D-1AD1-4760-A561-AEC620C9816B}" srcOrd="0" destOrd="0" presId="urn:microsoft.com/office/officeart/2005/8/layout/pList2"/>
    <dgm:cxn modelId="{2D8FF3D7-48A5-4FDC-9A41-88F494C343A1}" type="presParOf" srcId="{F813290B-7357-495E-A702-6A25A03D759A}" destId="{8A88D47D-29CF-45F3-A6D0-2B78034BC03C}" srcOrd="1" destOrd="0" presId="urn:microsoft.com/office/officeart/2005/8/layout/pList2"/>
    <dgm:cxn modelId="{FA9F1043-3F38-4728-BE40-9E866B8AAFCF}" type="presParOf" srcId="{F813290B-7357-495E-A702-6A25A03D759A}" destId="{51531D60-C3E2-46E7-A058-4B46861E3B8D}" srcOrd="2" destOrd="0" presId="urn:microsoft.com/office/officeart/2005/8/layout/pList2"/>
    <dgm:cxn modelId="{F14B4BA8-1137-472F-8732-BC48A750E008}" type="presParOf" srcId="{1172C9E1-13BF-485C-94B9-AE43247380A1}" destId="{56F75669-C5B4-46C8-B542-746CC4997139}" srcOrd="3" destOrd="0" presId="urn:microsoft.com/office/officeart/2005/8/layout/pList2"/>
    <dgm:cxn modelId="{E04CB4B4-18F2-47B5-921E-D588295BA427}" type="presParOf" srcId="{1172C9E1-13BF-485C-94B9-AE43247380A1}" destId="{5B40795B-E0EC-4CAB-8343-77EE5886A31D}" srcOrd="4" destOrd="0" presId="urn:microsoft.com/office/officeart/2005/8/layout/pList2"/>
    <dgm:cxn modelId="{1DA904BB-CDBA-4ACB-8CF6-3BC98E553A58}" type="presParOf" srcId="{5B40795B-E0EC-4CAB-8343-77EE5886A31D}" destId="{DC528DD8-544D-45C4-8B64-BD64A7AAD3C5}" srcOrd="0" destOrd="0" presId="urn:microsoft.com/office/officeart/2005/8/layout/pList2"/>
    <dgm:cxn modelId="{B220CA98-0FC1-4A78-99C7-C5A42BC61536}" type="presParOf" srcId="{5B40795B-E0EC-4CAB-8343-77EE5886A31D}" destId="{DC1C2FCA-5866-4DB8-BFE6-399F7DD70FAB}" srcOrd="1" destOrd="0" presId="urn:microsoft.com/office/officeart/2005/8/layout/pList2"/>
    <dgm:cxn modelId="{CAE6F450-DC30-41BE-9216-48746A2F30D0}" type="presParOf" srcId="{5B40795B-E0EC-4CAB-8343-77EE5886A31D}" destId="{340F643E-94F8-4FD6-9692-18787F598FE3}" srcOrd="2" destOrd="0" presId="urn:microsoft.com/office/officeart/2005/8/layout/pList2"/>
    <dgm:cxn modelId="{D0663FDA-4F14-4046-9582-B5ABBB5C22D0}" type="presParOf" srcId="{1172C9E1-13BF-485C-94B9-AE43247380A1}" destId="{6E2C72A7-4EE9-4362-8A86-60D7ABC704C7}" srcOrd="5" destOrd="0" presId="urn:microsoft.com/office/officeart/2005/8/layout/pList2"/>
    <dgm:cxn modelId="{9DCBA686-7630-4F1D-B326-084FAF0164C3}" type="presParOf" srcId="{1172C9E1-13BF-485C-94B9-AE43247380A1}" destId="{DE976C64-E79C-4E10-A050-F72F747F695C}" srcOrd="6" destOrd="0" presId="urn:microsoft.com/office/officeart/2005/8/layout/pList2"/>
    <dgm:cxn modelId="{4AA8F51D-3E98-44F9-BAC2-0F3455CB02FC}" type="presParOf" srcId="{DE976C64-E79C-4E10-A050-F72F747F695C}" destId="{7F678281-7F8C-409E-B682-217FD6F3C805}" srcOrd="0" destOrd="0" presId="urn:microsoft.com/office/officeart/2005/8/layout/pList2"/>
    <dgm:cxn modelId="{062ACF4C-2611-4452-8D80-22C9F1AB3D3D}" type="presParOf" srcId="{DE976C64-E79C-4E10-A050-F72F747F695C}" destId="{2254E8C0-C147-441B-8F14-8E8EB31AA7AC}" srcOrd="1" destOrd="0" presId="urn:microsoft.com/office/officeart/2005/8/layout/pList2"/>
    <dgm:cxn modelId="{41C8FFCB-650B-4C0A-8F96-38DFB442C5CB}" type="presParOf" srcId="{DE976C64-E79C-4E10-A050-F72F747F695C}" destId="{29B24C91-E04B-4577-8D33-F3F50279B62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F2F5E1D-7285-4BFC-BFF9-C06CF775E694}" type="doc">
      <dgm:prSet loTypeId="urn:microsoft.com/office/officeart/2005/8/layout/radial1" loCatId="cycle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1939DD6D-97B7-43B6-9A22-6BA27670D95B}">
      <dgm:prSet phldrT="[Текст]" custT="1"/>
      <dgm:spPr>
        <a:solidFill>
          <a:srgbClr val="580011"/>
        </a:solidFill>
        <a:ln w="38100">
          <a:solidFill>
            <a:srgbClr val="FFFFFF"/>
          </a:solidFill>
        </a:ln>
      </dgm:spPr>
      <dgm:t>
        <a:bodyPr/>
        <a:lstStyle/>
        <a:p>
          <a:r>
            <a:rPr lang="ru-RU" sz="2400" dirty="0" smtClean="0">
              <a:latin typeface="Arial Black" pitchFamily="34" charset="0"/>
            </a:rPr>
            <a:t>РАЗВИТИЕ </a:t>
          </a:r>
          <a:r>
            <a:rPr lang="ru-RU" sz="2800" dirty="0" smtClean="0">
              <a:latin typeface="Arial Black" pitchFamily="34" charset="0"/>
            </a:rPr>
            <a:t>ЦИФРОВОГО</a:t>
          </a:r>
          <a:r>
            <a:rPr lang="ru-RU" sz="2400" dirty="0" smtClean="0">
              <a:latin typeface="Arial Black" pitchFamily="34" charset="0"/>
            </a:rPr>
            <a:t> УНИВЕРСИТЕТА</a:t>
          </a:r>
          <a:endParaRPr lang="ru-RU" sz="2400" dirty="0">
            <a:latin typeface="Arial Black" pitchFamily="34" charset="0"/>
          </a:endParaRPr>
        </a:p>
      </dgm:t>
    </dgm:pt>
    <dgm:pt modelId="{4F562DEB-8A72-452D-BBD8-548008641E40}" type="parTrans" cxnId="{FFD9DDB6-5946-4CC6-AB95-50BAE2CA2B31}">
      <dgm:prSet/>
      <dgm:spPr/>
      <dgm:t>
        <a:bodyPr/>
        <a:lstStyle/>
        <a:p>
          <a:endParaRPr lang="ru-RU"/>
        </a:p>
      </dgm:t>
    </dgm:pt>
    <dgm:pt modelId="{0FFDF113-F501-43D3-8265-FCD22FF126F0}" type="sibTrans" cxnId="{FFD9DDB6-5946-4CC6-AB95-50BAE2CA2B31}">
      <dgm:prSet/>
      <dgm:spPr/>
      <dgm:t>
        <a:bodyPr/>
        <a:lstStyle/>
        <a:p>
          <a:endParaRPr lang="ru-RU"/>
        </a:p>
      </dgm:t>
    </dgm:pt>
    <dgm:pt modelId="{AB32FD43-D0B5-4944-9CC0-2535BDB7FA02}">
      <dgm:prSet phldrT="[Текст]" custT="1"/>
      <dgm:spPr>
        <a:solidFill>
          <a:schemeClr val="accent3">
            <a:lumMod val="60000"/>
            <a:lumOff val="40000"/>
          </a:schemeClr>
        </a:solidFill>
        <a:ln w="7620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latin typeface="Arial Black" pitchFamily="34" charset="0"/>
            </a:rPr>
            <a:t>ЦИФРОВОЕ ЛИЧНОЕ ДЕЛО СОТРУДНИКА</a:t>
          </a:r>
          <a:endParaRPr lang="ru-RU" sz="1400" dirty="0">
            <a:latin typeface="Arial Black" pitchFamily="34" charset="0"/>
          </a:endParaRPr>
        </a:p>
      </dgm:t>
    </dgm:pt>
    <dgm:pt modelId="{A6E4B2D9-F2F7-4260-A69F-548C653F90D9}" type="parTrans" cxnId="{272AF654-A132-4BC3-A6E6-A1F3318ED9EE}">
      <dgm:prSet custT="1"/>
      <dgm:spPr/>
      <dgm:t>
        <a:bodyPr/>
        <a:lstStyle/>
        <a:p>
          <a:endParaRPr lang="ru-RU" sz="1800"/>
        </a:p>
      </dgm:t>
    </dgm:pt>
    <dgm:pt modelId="{65E04EFB-73F1-40FB-91A7-C5B0968989C8}" type="sibTrans" cxnId="{272AF654-A132-4BC3-A6E6-A1F3318ED9EE}">
      <dgm:prSet/>
      <dgm:spPr/>
      <dgm:t>
        <a:bodyPr/>
        <a:lstStyle/>
        <a:p>
          <a:endParaRPr lang="ru-RU"/>
        </a:p>
      </dgm:t>
    </dgm:pt>
    <dgm:pt modelId="{DAF9CC5A-FE32-479F-99CC-10CDBCC691B8}">
      <dgm:prSet phldrT="[Текст]" custT="1"/>
      <dgm:spPr>
        <a:solidFill>
          <a:schemeClr val="accent6">
            <a:lumMod val="75000"/>
          </a:schemeClr>
        </a:solidFill>
        <a:ln w="7620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latin typeface="Arial Black" pitchFamily="34" charset="0"/>
            </a:rPr>
            <a:t>ПРИНЦИП ЕДИНОГО ОКНА ДЛЯ ПОЛУЧАТЕЛЕЙ ОБРАЗОВАТЕЛЬНЫХ И МЕДИЦИНСКИХ УСЛУГ</a:t>
          </a:r>
          <a:endParaRPr lang="ru-RU" sz="1400" dirty="0">
            <a:latin typeface="Arial Black" pitchFamily="34" charset="0"/>
          </a:endParaRPr>
        </a:p>
      </dgm:t>
    </dgm:pt>
    <dgm:pt modelId="{04499BD3-0B50-4021-A947-0BDFE2B54125}" type="parTrans" cxnId="{0F4A0616-5334-477C-B691-37232C72C238}">
      <dgm:prSet custT="1"/>
      <dgm:spPr/>
      <dgm:t>
        <a:bodyPr/>
        <a:lstStyle/>
        <a:p>
          <a:endParaRPr lang="ru-RU" sz="1800"/>
        </a:p>
      </dgm:t>
    </dgm:pt>
    <dgm:pt modelId="{27B8DE2E-7FCD-41AD-A911-3E5B9BE41288}" type="sibTrans" cxnId="{0F4A0616-5334-477C-B691-37232C72C238}">
      <dgm:prSet/>
      <dgm:spPr/>
      <dgm:t>
        <a:bodyPr/>
        <a:lstStyle/>
        <a:p>
          <a:endParaRPr lang="ru-RU"/>
        </a:p>
      </dgm:t>
    </dgm:pt>
    <dgm:pt modelId="{E86E1A74-95E2-4D31-8614-B1C0C9CBC7B3}">
      <dgm:prSet phldrT="[Текст]" custT="1"/>
      <dgm:spPr>
        <a:solidFill>
          <a:schemeClr val="accent6">
            <a:lumMod val="75000"/>
          </a:schemeClr>
        </a:solidFill>
        <a:ln w="7620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latin typeface="Arial Black" pitchFamily="34" charset="0"/>
            </a:rPr>
            <a:t>СОЗДАНИЕ ОБРАЗОВАТЕЛЬНОГО ЦЕНТРА МЕДОБОРУДОВАНИЯ С СОВРЕМЕННЫМ ПРОГРАММНЫМ ОБЕСПЕЧЕНИЕМ</a:t>
          </a:r>
          <a:endParaRPr lang="ru-RU" sz="1400" dirty="0">
            <a:latin typeface="Arial Black" pitchFamily="34" charset="0"/>
          </a:endParaRPr>
        </a:p>
      </dgm:t>
    </dgm:pt>
    <dgm:pt modelId="{B1987374-03A4-4691-B96B-6AD0563906C3}" type="parTrans" cxnId="{4A01DDC0-1878-409F-933B-D98FE2130945}">
      <dgm:prSet custT="1"/>
      <dgm:spPr/>
      <dgm:t>
        <a:bodyPr/>
        <a:lstStyle/>
        <a:p>
          <a:endParaRPr lang="ru-RU" sz="1800"/>
        </a:p>
      </dgm:t>
    </dgm:pt>
    <dgm:pt modelId="{00F53A09-23DC-4A69-9D40-3C87546A2FD6}" type="sibTrans" cxnId="{4A01DDC0-1878-409F-933B-D98FE2130945}">
      <dgm:prSet/>
      <dgm:spPr/>
      <dgm:t>
        <a:bodyPr/>
        <a:lstStyle/>
        <a:p>
          <a:endParaRPr lang="ru-RU"/>
        </a:p>
      </dgm:t>
    </dgm:pt>
    <dgm:pt modelId="{E4760132-6892-462C-8C85-71004F0653A9}">
      <dgm:prSet phldrT="[Текст]" custT="1"/>
      <dgm:spPr>
        <a:solidFill>
          <a:schemeClr val="accent6">
            <a:lumMod val="75000"/>
          </a:schemeClr>
        </a:solidFill>
        <a:ln w="7620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latin typeface="Arial Black" pitchFamily="34" charset="0"/>
            </a:rPr>
            <a:t>ЦИФРОВОЕ ЛИЧНОЕ ДЕЛО СТУДЕНТА</a:t>
          </a:r>
          <a:endParaRPr lang="ru-RU" sz="1400" dirty="0">
            <a:latin typeface="Arial Black" pitchFamily="34" charset="0"/>
          </a:endParaRPr>
        </a:p>
      </dgm:t>
    </dgm:pt>
    <dgm:pt modelId="{6B3ABED6-06C3-48D0-B99F-EDB2E8F40BE0}" type="parTrans" cxnId="{0781416B-4506-4529-8EEF-AFD132590764}">
      <dgm:prSet custT="1"/>
      <dgm:spPr/>
      <dgm:t>
        <a:bodyPr/>
        <a:lstStyle/>
        <a:p>
          <a:endParaRPr lang="ru-RU" sz="1800"/>
        </a:p>
      </dgm:t>
    </dgm:pt>
    <dgm:pt modelId="{1C540B23-640D-4796-835A-6B02C2E14EDF}" type="sibTrans" cxnId="{0781416B-4506-4529-8EEF-AFD132590764}">
      <dgm:prSet/>
      <dgm:spPr/>
      <dgm:t>
        <a:bodyPr/>
        <a:lstStyle/>
        <a:p>
          <a:endParaRPr lang="ru-RU"/>
        </a:p>
      </dgm:t>
    </dgm:pt>
    <dgm:pt modelId="{2BA6BD91-133C-461A-AFCC-C95287D8BC68}">
      <dgm:prSet custT="1"/>
      <dgm:spPr>
        <a:solidFill>
          <a:schemeClr val="accent6">
            <a:lumMod val="75000"/>
          </a:schemeClr>
        </a:solidFill>
        <a:ln w="7620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latin typeface="Arial Black" pitchFamily="34" charset="0"/>
            </a:rPr>
            <a:t>ВНЕДРЕНИЕ В ОБРАЗОВАТЕЛЬНЫЙ </a:t>
          </a:r>
          <a:r>
            <a:rPr lang="ru-RU" sz="1400" smtClean="0">
              <a:latin typeface="Arial Black" pitchFamily="34" charset="0"/>
            </a:rPr>
            <a:t>ПРОЦЕСС </a:t>
          </a:r>
          <a:r>
            <a:rPr lang="ru-RU" sz="1600" smtClean="0">
              <a:latin typeface="Arial Black" pitchFamily="34" charset="0"/>
            </a:rPr>
            <a:t>ИТ</a:t>
          </a:r>
          <a:r>
            <a:rPr lang="ru-RU" sz="1400" smtClean="0">
              <a:latin typeface="Arial Black" pitchFamily="34" charset="0"/>
            </a:rPr>
            <a:t> </a:t>
          </a:r>
          <a:r>
            <a:rPr lang="ru-RU" sz="1600" dirty="0" smtClean="0">
              <a:latin typeface="Arial Black" pitchFamily="34" charset="0"/>
            </a:rPr>
            <a:t>В</a:t>
          </a:r>
          <a:r>
            <a:rPr lang="ru-RU" sz="1400" dirty="0" smtClean="0">
              <a:latin typeface="Arial Black" pitchFamily="34" charset="0"/>
            </a:rPr>
            <a:t>ИРТУАЛЬНАЯ И ДОПОЛНЕННАЯ РЕАЛЬНОСТЬ</a:t>
          </a:r>
          <a:endParaRPr lang="ru-RU" sz="1400" dirty="0">
            <a:latin typeface="Arial Black" pitchFamily="34" charset="0"/>
          </a:endParaRPr>
        </a:p>
      </dgm:t>
    </dgm:pt>
    <dgm:pt modelId="{29176503-0FA1-4648-910F-9450ED3341DF}" type="parTrans" cxnId="{3033A819-929C-4E41-B32B-022DD25FDD07}">
      <dgm:prSet custT="1"/>
      <dgm:spPr/>
      <dgm:t>
        <a:bodyPr/>
        <a:lstStyle/>
        <a:p>
          <a:endParaRPr lang="ru-RU" sz="1800"/>
        </a:p>
      </dgm:t>
    </dgm:pt>
    <dgm:pt modelId="{A289877F-673D-4A52-A1CC-69015EF4A3A1}" type="sibTrans" cxnId="{3033A819-929C-4E41-B32B-022DD25FDD07}">
      <dgm:prSet/>
      <dgm:spPr/>
      <dgm:t>
        <a:bodyPr/>
        <a:lstStyle/>
        <a:p>
          <a:endParaRPr lang="ru-RU"/>
        </a:p>
      </dgm:t>
    </dgm:pt>
    <dgm:pt modelId="{245F98DE-8695-40C4-A403-814F7B4C55EF}">
      <dgm:prSet custT="1"/>
      <dgm:spPr>
        <a:solidFill>
          <a:schemeClr val="accent3">
            <a:lumMod val="60000"/>
            <a:lumOff val="40000"/>
          </a:schemeClr>
        </a:solidFill>
        <a:ln w="7620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latin typeface="Arial Black" pitchFamily="34" charset="0"/>
            </a:rPr>
            <a:t>ФОРМИРОВАНИЕ «ЦИФРОВОГО-МЕДИЦИНСКОГО» МЕНТАЛИТЕТА</a:t>
          </a:r>
          <a:endParaRPr lang="ru-RU" sz="1400" dirty="0">
            <a:latin typeface="Arial Black" pitchFamily="34" charset="0"/>
          </a:endParaRPr>
        </a:p>
      </dgm:t>
    </dgm:pt>
    <dgm:pt modelId="{5CDD2604-BC74-4FB7-B27F-E3B3F1F5A217}" type="parTrans" cxnId="{9DECBB2C-A0A2-4A15-B011-6D20C82DE288}">
      <dgm:prSet custT="1"/>
      <dgm:spPr/>
      <dgm:t>
        <a:bodyPr/>
        <a:lstStyle/>
        <a:p>
          <a:endParaRPr lang="ru-RU" sz="1800"/>
        </a:p>
      </dgm:t>
    </dgm:pt>
    <dgm:pt modelId="{777223E3-71FA-4DDE-80A0-D8AAEEE3916A}" type="sibTrans" cxnId="{9DECBB2C-A0A2-4A15-B011-6D20C82DE288}">
      <dgm:prSet/>
      <dgm:spPr/>
      <dgm:t>
        <a:bodyPr/>
        <a:lstStyle/>
        <a:p>
          <a:endParaRPr lang="ru-RU"/>
        </a:p>
      </dgm:t>
    </dgm:pt>
    <dgm:pt modelId="{1E6AF73C-4547-4D85-956E-FE8A25BA72A2}">
      <dgm:prSet custT="1"/>
      <dgm:spPr>
        <a:solidFill>
          <a:schemeClr val="accent3">
            <a:lumMod val="60000"/>
            <a:lumOff val="40000"/>
          </a:schemeClr>
        </a:solidFill>
        <a:ln w="7620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latin typeface="Arial Black" pitchFamily="34" charset="0"/>
            </a:rPr>
            <a:t>СОЗДАНИЕ ЦЕНТРА ТЕЛЕМЕДИЦИНСКИХ КОНСУЛЬТАЦИЙ</a:t>
          </a:r>
          <a:endParaRPr lang="ru-RU" sz="1400" dirty="0">
            <a:latin typeface="Arial Black" pitchFamily="34" charset="0"/>
          </a:endParaRPr>
        </a:p>
      </dgm:t>
    </dgm:pt>
    <dgm:pt modelId="{5EF90AEA-F3DC-43E3-8525-6B7162E0FF5D}" type="parTrans" cxnId="{53395C93-512F-430E-880B-61A118899AB9}">
      <dgm:prSet custT="1"/>
      <dgm:spPr/>
      <dgm:t>
        <a:bodyPr/>
        <a:lstStyle/>
        <a:p>
          <a:endParaRPr lang="ru-RU" sz="1800"/>
        </a:p>
      </dgm:t>
    </dgm:pt>
    <dgm:pt modelId="{A200FB95-52B9-42AF-B34B-F609603077D6}" type="sibTrans" cxnId="{53395C93-512F-430E-880B-61A118899AB9}">
      <dgm:prSet/>
      <dgm:spPr/>
      <dgm:t>
        <a:bodyPr/>
        <a:lstStyle/>
        <a:p>
          <a:endParaRPr lang="ru-RU"/>
        </a:p>
      </dgm:t>
    </dgm:pt>
    <dgm:pt modelId="{3C59FA45-75DE-4B67-84A6-550471A46B8D}" type="pres">
      <dgm:prSet presAssocID="{BF2F5E1D-7285-4BFC-BFF9-C06CF775E69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2975C8-06A4-4BE4-9428-96AD16B92A67}" type="pres">
      <dgm:prSet presAssocID="{1939DD6D-97B7-43B6-9A22-6BA27670D95B}" presName="centerShape" presStyleLbl="node0" presStyleIdx="0" presStyleCnt="1" custScaleX="234688" custScaleY="119134" custLinFactNeighborY="0"/>
      <dgm:spPr/>
      <dgm:t>
        <a:bodyPr/>
        <a:lstStyle/>
        <a:p>
          <a:endParaRPr lang="ru-RU"/>
        </a:p>
      </dgm:t>
    </dgm:pt>
    <dgm:pt modelId="{02BF31B1-683A-4AEC-9C5F-F8024D7920B1}" type="pres">
      <dgm:prSet presAssocID="{A6E4B2D9-F2F7-4260-A69F-548C653F90D9}" presName="Name9" presStyleLbl="parChTrans1D2" presStyleIdx="0" presStyleCnt="7"/>
      <dgm:spPr/>
      <dgm:t>
        <a:bodyPr/>
        <a:lstStyle/>
        <a:p>
          <a:endParaRPr lang="ru-RU"/>
        </a:p>
      </dgm:t>
    </dgm:pt>
    <dgm:pt modelId="{B8A5D40D-BC8B-4F59-B344-BCD3E5F03BCB}" type="pres">
      <dgm:prSet presAssocID="{A6E4B2D9-F2F7-4260-A69F-548C653F90D9}" presName="connTx" presStyleLbl="parChTrans1D2" presStyleIdx="0" presStyleCnt="7"/>
      <dgm:spPr/>
      <dgm:t>
        <a:bodyPr/>
        <a:lstStyle/>
        <a:p>
          <a:endParaRPr lang="ru-RU"/>
        </a:p>
      </dgm:t>
    </dgm:pt>
    <dgm:pt modelId="{64C41F04-2BA9-49EF-ADC6-8EA517FE30E1}" type="pres">
      <dgm:prSet presAssocID="{AB32FD43-D0B5-4944-9CC0-2535BDB7FA02}" presName="node" presStyleLbl="node1" presStyleIdx="0" presStyleCnt="7" custScaleX="140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90DB9-D896-4EA2-BA00-0CE4E9CE6CAC}" type="pres">
      <dgm:prSet presAssocID="{04499BD3-0B50-4021-A947-0BDFE2B54125}" presName="Name9" presStyleLbl="parChTrans1D2" presStyleIdx="1" presStyleCnt="7"/>
      <dgm:spPr/>
      <dgm:t>
        <a:bodyPr/>
        <a:lstStyle/>
        <a:p>
          <a:endParaRPr lang="ru-RU"/>
        </a:p>
      </dgm:t>
    </dgm:pt>
    <dgm:pt modelId="{0CD43795-EE7B-4CA0-B09E-65069772A22A}" type="pres">
      <dgm:prSet presAssocID="{04499BD3-0B50-4021-A947-0BDFE2B54125}" presName="connTx" presStyleLbl="parChTrans1D2" presStyleIdx="1" presStyleCnt="7"/>
      <dgm:spPr/>
      <dgm:t>
        <a:bodyPr/>
        <a:lstStyle/>
        <a:p>
          <a:endParaRPr lang="ru-RU"/>
        </a:p>
      </dgm:t>
    </dgm:pt>
    <dgm:pt modelId="{35FF2484-196C-45BF-AB20-58E20A2B3867}" type="pres">
      <dgm:prSet presAssocID="{DAF9CC5A-FE32-479F-99CC-10CDBCC691B8}" presName="node" presStyleLbl="node1" presStyleIdx="1" presStyleCnt="7" custScaleX="232833" custRadScaleRad="163501" custRadScaleInc="7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8B1C9-545C-4CA8-8D65-890C94EB8CDF}" type="pres">
      <dgm:prSet presAssocID="{5EF90AEA-F3DC-43E3-8525-6B7162E0FF5D}" presName="Name9" presStyleLbl="parChTrans1D2" presStyleIdx="2" presStyleCnt="7"/>
      <dgm:spPr/>
      <dgm:t>
        <a:bodyPr/>
        <a:lstStyle/>
        <a:p>
          <a:endParaRPr lang="ru-RU"/>
        </a:p>
      </dgm:t>
    </dgm:pt>
    <dgm:pt modelId="{C0C1ACB7-5370-4054-835E-8A9B7D993744}" type="pres">
      <dgm:prSet presAssocID="{5EF90AEA-F3DC-43E3-8525-6B7162E0FF5D}" presName="connTx" presStyleLbl="parChTrans1D2" presStyleIdx="2" presStyleCnt="7"/>
      <dgm:spPr/>
      <dgm:t>
        <a:bodyPr/>
        <a:lstStyle/>
        <a:p>
          <a:endParaRPr lang="ru-RU"/>
        </a:p>
      </dgm:t>
    </dgm:pt>
    <dgm:pt modelId="{D875B906-1D12-4C5A-AB85-3A009420B873}" type="pres">
      <dgm:prSet presAssocID="{1E6AF73C-4547-4D85-956E-FE8A25BA72A2}" presName="node" presStyleLbl="node1" presStyleIdx="2" presStyleCnt="7" custScaleX="196959" custRadScaleRad="160417" custRadScaleInc="-42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C3184-3926-4CB7-8508-85B9C4AA44F6}" type="pres">
      <dgm:prSet presAssocID="{B1987374-03A4-4691-B96B-6AD0563906C3}" presName="Name9" presStyleLbl="parChTrans1D2" presStyleIdx="3" presStyleCnt="7"/>
      <dgm:spPr/>
      <dgm:t>
        <a:bodyPr/>
        <a:lstStyle/>
        <a:p>
          <a:endParaRPr lang="ru-RU"/>
        </a:p>
      </dgm:t>
    </dgm:pt>
    <dgm:pt modelId="{68207B45-23ED-4371-925C-E0A8CD5619F7}" type="pres">
      <dgm:prSet presAssocID="{B1987374-03A4-4691-B96B-6AD0563906C3}" presName="connTx" presStyleLbl="parChTrans1D2" presStyleIdx="3" presStyleCnt="7"/>
      <dgm:spPr/>
      <dgm:t>
        <a:bodyPr/>
        <a:lstStyle/>
        <a:p>
          <a:endParaRPr lang="ru-RU"/>
        </a:p>
      </dgm:t>
    </dgm:pt>
    <dgm:pt modelId="{A5C0D289-7C9D-401F-BC0A-3C43D0645AD5}" type="pres">
      <dgm:prSet presAssocID="{E86E1A74-95E2-4D31-8614-B1C0C9CBC7B3}" presName="node" presStyleLbl="node1" presStyleIdx="3" presStyleCnt="7" custScaleX="254638" custRadScaleRad="124177" custRadScaleInc="-72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D3E5E7-9023-4E4B-B3A3-F50975D5BA07}" type="pres">
      <dgm:prSet presAssocID="{29176503-0FA1-4648-910F-9450ED3341DF}" presName="Name9" presStyleLbl="parChTrans1D2" presStyleIdx="4" presStyleCnt="7"/>
      <dgm:spPr/>
      <dgm:t>
        <a:bodyPr/>
        <a:lstStyle/>
        <a:p>
          <a:endParaRPr lang="ru-RU"/>
        </a:p>
      </dgm:t>
    </dgm:pt>
    <dgm:pt modelId="{B4B9357F-8527-4B7E-A0DC-5C832687A467}" type="pres">
      <dgm:prSet presAssocID="{29176503-0FA1-4648-910F-9450ED3341DF}" presName="connTx" presStyleLbl="parChTrans1D2" presStyleIdx="4" presStyleCnt="7"/>
      <dgm:spPr/>
      <dgm:t>
        <a:bodyPr/>
        <a:lstStyle/>
        <a:p>
          <a:endParaRPr lang="ru-RU"/>
        </a:p>
      </dgm:t>
    </dgm:pt>
    <dgm:pt modelId="{0D8CF6A4-D8AA-427F-989B-97475C5825D1}" type="pres">
      <dgm:prSet presAssocID="{2BA6BD91-133C-461A-AFCC-C95287D8BC68}" presName="node" presStyleLbl="node1" presStyleIdx="4" presStyleCnt="7" custScaleX="241080" custRadScaleRad="119433" custRadScaleInc="74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68527-D3F8-4605-A3C1-C0BC8099B2D9}" type="pres">
      <dgm:prSet presAssocID="{5CDD2604-BC74-4FB7-B27F-E3B3F1F5A217}" presName="Name9" presStyleLbl="parChTrans1D2" presStyleIdx="5" presStyleCnt="7"/>
      <dgm:spPr/>
      <dgm:t>
        <a:bodyPr/>
        <a:lstStyle/>
        <a:p>
          <a:endParaRPr lang="ru-RU"/>
        </a:p>
      </dgm:t>
    </dgm:pt>
    <dgm:pt modelId="{8F73D737-0E2E-42BF-A2BC-676AB640B62C}" type="pres">
      <dgm:prSet presAssocID="{5CDD2604-BC74-4FB7-B27F-E3B3F1F5A217}" presName="connTx" presStyleLbl="parChTrans1D2" presStyleIdx="5" presStyleCnt="7"/>
      <dgm:spPr/>
      <dgm:t>
        <a:bodyPr/>
        <a:lstStyle/>
        <a:p>
          <a:endParaRPr lang="ru-RU"/>
        </a:p>
      </dgm:t>
    </dgm:pt>
    <dgm:pt modelId="{213472DB-95ED-44E3-9B10-D64460505663}" type="pres">
      <dgm:prSet presAssocID="{245F98DE-8695-40C4-A403-814F7B4C55EF}" presName="node" presStyleLbl="node1" presStyleIdx="5" presStyleCnt="7" custScaleX="158131" custRadScaleRad="149182" custRadScaleInc="41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C02AA-CBE6-4DCF-B9A3-7BCAC93BAF94}" type="pres">
      <dgm:prSet presAssocID="{6B3ABED6-06C3-48D0-B99F-EDB2E8F40BE0}" presName="Name9" presStyleLbl="parChTrans1D2" presStyleIdx="6" presStyleCnt="7"/>
      <dgm:spPr/>
      <dgm:t>
        <a:bodyPr/>
        <a:lstStyle/>
        <a:p>
          <a:endParaRPr lang="ru-RU"/>
        </a:p>
      </dgm:t>
    </dgm:pt>
    <dgm:pt modelId="{C8D99BB2-ED89-4347-94BC-7482A726DBCD}" type="pres">
      <dgm:prSet presAssocID="{6B3ABED6-06C3-48D0-B99F-EDB2E8F40BE0}" presName="connTx" presStyleLbl="parChTrans1D2" presStyleIdx="6" presStyleCnt="7"/>
      <dgm:spPr/>
      <dgm:t>
        <a:bodyPr/>
        <a:lstStyle/>
        <a:p>
          <a:endParaRPr lang="ru-RU"/>
        </a:p>
      </dgm:t>
    </dgm:pt>
    <dgm:pt modelId="{42323617-30EA-49ED-861D-F4A0388265C1}" type="pres">
      <dgm:prSet presAssocID="{E4760132-6892-462C-8C85-71004F0653A9}" presName="node" presStyleLbl="node1" presStyleIdx="6" presStyleCnt="7" custScaleX="153976" custRadScaleRad="160288" custRadScaleInc="-1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95C93-512F-430E-880B-61A118899AB9}" srcId="{1939DD6D-97B7-43B6-9A22-6BA27670D95B}" destId="{1E6AF73C-4547-4D85-956E-FE8A25BA72A2}" srcOrd="2" destOrd="0" parTransId="{5EF90AEA-F3DC-43E3-8525-6B7162E0FF5D}" sibTransId="{A200FB95-52B9-42AF-B34B-F609603077D6}"/>
    <dgm:cxn modelId="{D5607D11-BA07-4D69-9336-77F6F05CE15F}" type="presOf" srcId="{BF2F5E1D-7285-4BFC-BFF9-C06CF775E694}" destId="{3C59FA45-75DE-4B67-84A6-550471A46B8D}" srcOrd="0" destOrd="0" presId="urn:microsoft.com/office/officeart/2005/8/layout/radial1"/>
    <dgm:cxn modelId="{6B5E854E-DEC4-4E84-BC5D-93B5C761C7EB}" type="presOf" srcId="{29176503-0FA1-4648-910F-9450ED3341DF}" destId="{FFD3E5E7-9023-4E4B-B3A3-F50975D5BA07}" srcOrd="0" destOrd="0" presId="urn:microsoft.com/office/officeart/2005/8/layout/radial1"/>
    <dgm:cxn modelId="{0781416B-4506-4529-8EEF-AFD132590764}" srcId="{1939DD6D-97B7-43B6-9A22-6BA27670D95B}" destId="{E4760132-6892-462C-8C85-71004F0653A9}" srcOrd="6" destOrd="0" parTransId="{6B3ABED6-06C3-48D0-B99F-EDB2E8F40BE0}" sibTransId="{1C540B23-640D-4796-835A-6B02C2E14EDF}"/>
    <dgm:cxn modelId="{8BAB0C8E-78C4-466D-B0D3-C9BEEA6B2908}" type="presOf" srcId="{A6E4B2D9-F2F7-4260-A69F-548C653F90D9}" destId="{02BF31B1-683A-4AEC-9C5F-F8024D7920B1}" srcOrd="0" destOrd="0" presId="urn:microsoft.com/office/officeart/2005/8/layout/radial1"/>
    <dgm:cxn modelId="{4A01DDC0-1878-409F-933B-D98FE2130945}" srcId="{1939DD6D-97B7-43B6-9A22-6BA27670D95B}" destId="{E86E1A74-95E2-4D31-8614-B1C0C9CBC7B3}" srcOrd="3" destOrd="0" parTransId="{B1987374-03A4-4691-B96B-6AD0563906C3}" sibTransId="{00F53A09-23DC-4A69-9D40-3C87546A2FD6}"/>
    <dgm:cxn modelId="{E08449A2-2FB0-4C19-A7B6-40667C9C8946}" type="presOf" srcId="{1E6AF73C-4547-4D85-956E-FE8A25BA72A2}" destId="{D875B906-1D12-4C5A-AB85-3A009420B873}" srcOrd="0" destOrd="0" presId="urn:microsoft.com/office/officeart/2005/8/layout/radial1"/>
    <dgm:cxn modelId="{9DECBB2C-A0A2-4A15-B011-6D20C82DE288}" srcId="{1939DD6D-97B7-43B6-9A22-6BA27670D95B}" destId="{245F98DE-8695-40C4-A403-814F7B4C55EF}" srcOrd="5" destOrd="0" parTransId="{5CDD2604-BC74-4FB7-B27F-E3B3F1F5A217}" sibTransId="{777223E3-71FA-4DDE-80A0-D8AAEEE3916A}"/>
    <dgm:cxn modelId="{590D400A-7A2D-460F-AA98-A88BAE17A183}" type="presOf" srcId="{5EF90AEA-F3DC-43E3-8525-6B7162E0FF5D}" destId="{C0C1ACB7-5370-4054-835E-8A9B7D993744}" srcOrd="1" destOrd="0" presId="urn:microsoft.com/office/officeart/2005/8/layout/radial1"/>
    <dgm:cxn modelId="{9A46D873-F01B-4947-A787-DEB8BF509879}" type="presOf" srcId="{5CDD2604-BC74-4FB7-B27F-E3B3F1F5A217}" destId="{DE668527-D3F8-4605-A3C1-C0BC8099B2D9}" srcOrd="0" destOrd="0" presId="urn:microsoft.com/office/officeart/2005/8/layout/radial1"/>
    <dgm:cxn modelId="{0F4A0616-5334-477C-B691-37232C72C238}" srcId="{1939DD6D-97B7-43B6-9A22-6BA27670D95B}" destId="{DAF9CC5A-FE32-479F-99CC-10CDBCC691B8}" srcOrd="1" destOrd="0" parTransId="{04499BD3-0B50-4021-A947-0BDFE2B54125}" sibTransId="{27B8DE2E-7FCD-41AD-A911-3E5B9BE41288}"/>
    <dgm:cxn modelId="{3033A819-929C-4E41-B32B-022DD25FDD07}" srcId="{1939DD6D-97B7-43B6-9A22-6BA27670D95B}" destId="{2BA6BD91-133C-461A-AFCC-C95287D8BC68}" srcOrd="4" destOrd="0" parTransId="{29176503-0FA1-4648-910F-9450ED3341DF}" sibTransId="{A289877F-673D-4A52-A1CC-69015EF4A3A1}"/>
    <dgm:cxn modelId="{DE011F17-28C3-44A3-A34F-0C1D50767D75}" type="presOf" srcId="{E86E1A74-95E2-4D31-8614-B1C0C9CBC7B3}" destId="{A5C0D289-7C9D-401F-BC0A-3C43D0645AD5}" srcOrd="0" destOrd="0" presId="urn:microsoft.com/office/officeart/2005/8/layout/radial1"/>
    <dgm:cxn modelId="{408CC970-1372-4051-8734-747EE4AA300D}" type="presOf" srcId="{5CDD2604-BC74-4FB7-B27F-E3B3F1F5A217}" destId="{8F73D737-0E2E-42BF-A2BC-676AB640B62C}" srcOrd="1" destOrd="0" presId="urn:microsoft.com/office/officeart/2005/8/layout/radial1"/>
    <dgm:cxn modelId="{4DAB5589-D234-411B-AFCF-19FF105D1EC5}" type="presOf" srcId="{A6E4B2D9-F2F7-4260-A69F-548C653F90D9}" destId="{B8A5D40D-BC8B-4F59-B344-BCD3E5F03BCB}" srcOrd="1" destOrd="0" presId="urn:microsoft.com/office/officeart/2005/8/layout/radial1"/>
    <dgm:cxn modelId="{B3202384-7F3A-4642-B141-430CE06747EA}" type="presOf" srcId="{6B3ABED6-06C3-48D0-B99F-EDB2E8F40BE0}" destId="{138C02AA-CBE6-4DCF-B9A3-7BCAC93BAF94}" srcOrd="0" destOrd="0" presId="urn:microsoft.com/office/officeart/2005/8/layout/radial1"/>
    <dgm:cxn modelId="{46E42023-8801-4250-8A52-CB0E4E3D145C}" type="presOf" srcId="{2BA6BD91-133C-461A-AFCC-C95287D8BC68}" destId="{0D8CF6A4-D8AA-427F-989B-97475C5825D1}" srcOrd="0" destOrd="0" presId="urn:microsoft.com/office/officeart/2005/8/layout/radial1"/>
    <dgm:cxn modelId="{129030CA-711D-4878-81B5-D8C6907D27A9}" type="presOf" srcId="{1939DD6D-97B7-43B6-9A22-6BA27670D95B}" destId="{422975C8-06A4-4BE4-9428-96AD16B92A67}" srcOrd="0" destOrd="0" presId="urn:microsoft.com/office/officeart/2005/8/layout/radial1"/>
    <dgm:cxn modelId="{966AB3A3-C04D-459D-B8B8-502CAED9E740}" type="presOf" srcId="{B1987374-03A4-4691-B96B-6AD0563906C3}" destId="{68207B45-23ED-4371-925C-E0A8CD5619F7}" srcOrd="1" destOrd="0" presId="urn:microsoft.com/office/officeart/2005/8/layout/radial1"/>
    <dgm:cxn modelId="{DDE6752D-0B8B-4494-8377-DF3273167887}" type="presOf" srcId="{245F98DE-8695-40C4-A403-814F7B4C55EF}" destId="{213472DB-95ED-44E3-9B10-D64460505663}" srcOrd="0" destOrd="0" presId="urn:microsoft.com/office/officeart/2005/8/layout/radial1"/>
    <dgm:cxn modelId="{52B455BF-BB3A-4094-9698-338BE07EFCA3}" type="presOf" srcId="{04499BD3-0B50-4021-A947-0BDFE2B54125}" destId="{0CD43795-EE7B-4CA0-B09E-65069772A22A}" srcOrd="1" destOrd="0" presId="urn:microsoft.com/office/officeart/2005/8/layout/radial1"/>
    <dgm:cxn modelId="{272AF654-A132-4BC3-A6E6-A1F3318ED9EE}" srcId="{1939DD6D-97B7-43B6-9A22-6BA27670D95B}" destId="{AB32FD43-D0B5-4944-9CC0-2535BDB7FA02}" srcOrd="0" destOrd="0" parTransId="{A6E4B2D9-F2F7-4260-A69F-548C653F90D9}" sibTransId="{65E04EFB-73F1-40FB-91A7-C5B0968989C8}"/>
    <dgm:cxn modelId="{C049E97E-983A-4F67-850E-BE61CB4D2317}" type="presOf" srcId="{E4760132-6892-462C-8C85-71004F0653A9}" destId="{42323617-30EA-49ED-861D-F4A0388265C1}" srcOrd="0" destOrd="0" presId="urn:microsoft.com/office/officeart/2005/8/layout/radial1"/>
    <dgm:cxn modelId="{64D5269A-0ED1-434F-9644-F41F816FC72F}" type="presOf" srcId="{29176503-0FA1-4648-910F-9450ED3341DF}" destId="{B4B9357F-8527-4B7E-A0DC-5C832687A467}" srcOrd="1" destOrd="0" presId="urn:microsoft.com/office/officeart/2005/8/layout/radial1"/>
    <dgm:cxn modelId="{76472668-349E-4900-9849-1FDD74701B07}" type="presOf" srcId="{5EF90AEA-F3DC-43E3-8525-6B7162E0FF5D}" destId="{9A48B1C9-545C-4CA8-8D65-890C94EB8CDF}" srcOrd="0" destOrd="0" presId="urn:microsoft.com/office/officeart/2005/8/layout/radial1"/>
    <dgm:cxn modelId="{FFD9DDB6-5946-4CC6-AB95-50BAE2CA2B31}" srcId="{BF2F5E1D-7285-4BFC-BFF9-C06CF775E694}" destId="{1939DD6D-97B7-43B6-9A22-6BA27670D95B}" srcOrd="0" destOrd="0" parTransId="{4F562DEB-8A72-452D-BBD8-548008641E40}" sibTransId="{0FFDF113-F501-43D3-8265-FCD22FF126F0}"/>
    <dgm:cxn modelId="{C3EEF50D-3611-4678-A311-28CB0CAC6FE1}" type="presOf" srcId="{B1987374-03A4-4691-B96B-6AD0563906C3}" destId="{26AC3184-3926-4CB7-8508-85B9C4AA44F6}" srcOrd="0" destOrd="0" presId="urn:microsoft.com/office/officeart/2005/8/layout/radial1"/>
    <dgm:cxn modelId="{C8A2130E-7DE6-4BD7-B97C-A617D4DCC7A4}" type="presOf" srcId="{AB32FD43-D0B5-4944-9CC0-2535BDB7FA02}" destId="{64C41F04-2BA9-49EF-ADC6-8EA517FE30E1}" srcOrd="0" destOrd="0" presId="urn:microsoft.com/office/officeart/2005/8/layout/radial1"/>
    <dgm:cxn modelId="{05A22B8C-674A-4283-AE3D-97DA7416E0B3}" type="presOf" srcId="{6B3ABED6-06C3-48D0-B99F-EDB2E8F40BE0}" destId="{C8D99BB2-ED89-4347-94BC-7482A726DBCD}" srcOrd="1" destOrd="0" presId="urn:microsoft.com/office/officeart/2005/8/layout/radial1"/>
    <dgm:cxn modelId="{DDCA9F2C-7AAC-4775-A6FA-EF9D63871211}" type="presOf" srcId="{04499BD3-0B50-4021-A947-0BDFE2B54125}" destId="{21790DB9-D896-4EA2-BA00-0CE4E9CE6CAC}" srcOrd="0" destOrd="0" presId="urn:microsoft.com/office/officeart/2005/8/layout/radial1"/>
    <dgm:cxn modelId="{7BBB3994-8431-4199-A0AA-3C42C0A43930}" type="presOf" srcId="{DAF9CC5A-FE32-479F-99CC-10CDBCC691B8}" destId="{35FF2484-196C-45BF-AB20-58E20A2B3867}" srcOrd="0" destOrd="0" presId="urn:microsoft.com/office/officeart/2005/8/layout/radial1"/>
    <dgm:cxn modelId="{5893404B-572B-4100-AB7B-3EF9B96BAB2B}" type="presParOf" srcId="{3C59FA45-75DE-4B67-84A6-550471A46B8D}" destId="{422975C8-06A4-4BE4-9428-96AD16B92A67}" srcOrd="0" destOrd="0" presId="urn:microsoft.com/office/officeart/2005/8/layout/radial1"/>
    <dgm:cxn modelId="{D800BD2A-B1B6-4AA2-85A9-D64B8F119120}" type="presParOf" srcId="{3C59FA45-75DE-4B67-84A6-550471A46B8D}" destId="{02BF31B1-683A-4AEC-9C5F-F8024D7920B1}" srcOrd="1" destOrd="0" presId="urn:microsoft.com/office/officeart/2005/8/layout/radial1"/>
    <dgm:cxn modelId="{E6D418B3-46DB-495A-827D-6087696876B4}" type="presParOf" srcId="{02BF31B1-683A-4AEC-9C5F-F8024D7920B1}" destId="{B8A5D40D-BC8B-4F59-B344-BCD3E5F03BCB}" srcOrd="0" destOrd="0" presId="urn:microsoft.com/office/officeart/2005/8/layout/radial1"/>
    <dgm:cxn modelId="{D1BC2197-819F-4849-B4DB-770AE26253E1}" type="presParOf" srcId="{3C59FA45-75DE-4B67-84A6-550471A46B8D}" destId="{64C41F04-2BA9-49EF-ADC6-8EA517FE30E1}" srcOrd="2" destOrd="0" presId="urn:microsoft.com/office/officeart/2005/8/layout/radial1"/>
    <dgm:cxn modelId="{48E3BE25-22BB-4355-9079-B177338D0028}" type="presParOf" srcId="{3C59FA45-75DE-4B67-84A6-550471A46B8D}" destId="{21790DB9-D896-4EA2-BA00-0CE4E9CE6CAC}" srcOrd="3" destOrd="0" presId="urn:microsoft.com/office/officeart/2005/8/layout/radial1"/>
    <dgm:cxn modelId="{A405A521-DA33-47D8-A599-836C549DB883}" type="presParOf" srcId="{21790DB9-D896-4EA2-BA00-0CE4E9CE6CAC}" destId="{0CD43795-EE7B-4CA0-B09E-65069772A22A}" srcOrd="0" destOrd="0" presId="urn:microsoft.com/office/officeart/2005/8/layout/radial1"/>
    <dgm:cxn modelId="{B27989DC-F24A-4EB6-AF78-6FAB829A66ED}" type="presParOf" srcId="{3C59FA45-75DE-4B67-84A6-550471A46B8D}" destId="{35FF2484-196C-45BF-AB20-58E20A2B3867}" srcOrd="4" destOrd="0" presId="urn:microsoft.com/office/officeart/2005/8/layout/radial1"/>
    <dgm:cxn modelId="{7F040D08-E467-4DFD-A436-E7CF58CD10F5}" type="presParOf" srcId="{3C59FA45-75DE-4B67-84A6-550471A46B8D}" destId="{9A48B1C9-545C-4CA8-8D65-890C94EB8CDF}" srcOrd="5" destOrd="0" presId="urn:microsoft.com/office/officeart/2005/8/layout/radial1"/>
    <dgm:cxn modelId="{6961D538-B7CB-4F30-B733-C103EE5729C3}" type="presParOf" srcId="{9A48B1C9-545C-4CA8-8D65-890C94EB8CDF}" destId="{C0C1ACB7-5370-4054-835E-8A9B7D993744}" srcOrd="0" destOrd="0" presId="urn:microsoft.com/office/officeart/2005/8/layout/radial1"/>
    <dgm:cxn modelId="{66B27DA1-1563-459D-87F3-C261429F1DBE}" type="presParOf" srcId="{3C59FA45-75DE-4B67-84A6-550471A46B8D}" destId="{D875B906-1D12-4C5A-AB85-3A009420B873}" srcOrd="6" destOrd="0" presId="urn:microsoft.com/office/officeart/2005/8/layout/radial1"/>
    <dgm:cxn modelId="{9AA8ADC8-F9D3-4A8E-8E5A-A31C2546712A}" type="presParOf" srcId="{3C59FA45-75DE-4B67-84A6-550471A46B8D}" destId="{26AC3184-3926-4CB7-8508-85B9C4AA44F6}" srcOrd="7" destOrd="0" presId="urn:microsoft.com/office/officeart/2005/8/layout/radial1"/>
    <dgm:cxn modelId="{7CF147B5-DDAC-4682-B0BE-CA4E4F5A69AD}" type="presParOf" srcId="{26AC3184-3926-4CB7-8508-85B9C4AA44F6}" destId="{68207B45-23ED-4371-925C-E0A8CD5619F7}" srcOrd="0" destOrd="0" presId="urn:microsoft.com/office/officeart/2005/8/layout/radial1"/>
    <dgm:cxn modelId="{2A43E6B8-0A56-4589-A280-D2E61931F6C2}" type="presParOf" srcId="{3C59FA45-75DE-4B67-84A6-550471A46B8D}" destId="{A5C0D289-7C9D-401F-BC0A-3C43D0645AD5}" srcOrd="8" destOrd="0" presId="urn:microsoft.com/office/officeart/2005/8/layout/radial1"/>
    <dgm:cxn modelId="{2908F699-E61B-4485-8F6F-9387F82B7BBA}" type="presParOf" srcId="{3C59FA45-75DE-4B67-84A6-550471A46B8D}" destId="{FFD3E5E7-9023-4E4B-B3A3-F50975D5BA07}" srcOrd="9" destOrd="0" presId="urn:microsoft.com/office/officeart/2005/8/layout/radial1"/>
    <dgm:cxn modelId="{D3A3DB3C-6F38-43B3-A891-3D3581EB24FE}" type="presParOf" srcId="{FFD3E5E7-9023-4E4B-B3A3-F50975D5BA07}" destId="{B4B9357F-8527-4B7E-A0DC-5C832687A467}" srcOrd="0" destOrd="0" presId="urn:microsoft.com/office/officeart/2005/8/layout/radial1"/>
    <dgm:cxn modelId="{81CB43A8-11C2-40DC-B52D-2CBCEE3A67E8}" type="presParOf" srcId="{3C59FA45-75DE-4B67-84A6-550471A46B8D}" destId="{0D8CF6A4-D8AA-427F-989B-97475C5825D1}" srcOrd="10" destOrd="0" presId="urn:microsoft.com/office/officeart/2005/8/layout/radial1"/>
    <dgm:cxn modelId="{BF18E353-CE9D-4000-A4FE-2A5E01D2BB7B}" type="presParOf" srcId="{3C59FA45-75DE-4B67-84A6-550471A46B8D}" destId="{DE668527-D3F8-4605-A3C1-C0BC8099B2D9}" srcOrd="11" destOrd="0" presId="urn:microsoft.com/office/officeart/2005/8/layout/radial1"/>
    <dgm:cxn modelId="{4727C9CA-5F79-46D2-A813-41D53576C956}" type="presParOf" srcId="{DE668527-D3F8-4605-A3C1-C0BC8099B2D9}" destId="{8F73D737-0E2E-42BF-A2BC-676AB640B62C}" srcOrd="0" destOrd="0" presId="urn:microsoft.com/office/officeart/2005/8/layout/radial1"/>
    <dgm:cxn modelId="{C2242B0C-F9C5-4514-B880-728DFADC17BA}" type="presParOf" srcId="{3C59FA45-75DE-4B67-84A6-550471A46B8D}" destId="{213472DB-95ED-44E3-9B10-D64460505663}" srcOrd="12" destOrd="0" presId="urn:microsoft.com/office/officeart/2005/8/layout/radial1"/>
    <dgm:cxn modelId="{53763EF1-BF65-4FD9-8E9B-D9A112563D96}" type="presParOf" srcId="{3C59FA45-75DE-4B67-84A6-550471A46B8D}" destId="{138C02AA-CBE6-4DCF-B9A3-7BCAC93BAF94}" srcOrd="13" destOrd="0" presId="urn:microsoft.com/office/officeart/2005/8/layout/radial1"/>
    <dgm:cxn modelId="{8B405E32-6DDD-42EB-9C82-EF930A89BA82}" type="presParOf" srcId="{138C02AA-CBE6-4DCF-B9A3-7BCAC93BAF94}" destId="{C8D99BB2-ED89-4347-94BC-7482A726DBCD}" srcOrd="0" destOrd="0" presId="urn:microsoft.com/office/officeart/2005/8/layout/radial1"/>
    <dgm:cxn modelId="{5A8F2993-3F17-4EC1-B5C4-25984E21F584}" type="presParOf" srcId="{3C59FA45-75DE-4B67-84A6-550471A46B8D}" destId="{42323617-30EA-49ED-861D-F4A0388265C1}" srcOrd="14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C2BC0FA-AC29-44E3-BA9D-5AD6344D4FA9}" type="doc">
      <dgm:prSet loTypeId="urn:microsoft.com/office/officeart/2008/layout/VerticalCurvedList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4EECE96-14BF-4704-BE84-E532683B49C1}">
      <dgm:prSet custT="1"/>
      <dgm:spPr>
        <a:solidFill>
          <a:srgbClr val="FFFFFF"/>
        </a:solidFill>
        <a:ln w="38100">
          <a:solidFill>
            <a:srgbClr val="680023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413712" tIns="71120" rIns="71120" bIns="71120" numCol="1" spcCol="1270" anchor="ctr" anchorCtr="0"/>
        <a:lstStyle/>
        <a:p>
          <a:pPr algn="ctr" rtl="0"/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РАЗВИТИЕ ОБРАЗОВАТЕЛЬНОЙ, НАУЧНОЙ И КЛИНИЧЕСКОЙ ИНФРАСТРУКТУРЫ</a:t>
          </a:r>
          <a:endParaRPr lang="ru-RU" sz="18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44A3A4B6-C19D-4DB6-8D81-AD3F46D67F78}" type="parTrans" cxnId="{29CC8B26-E683-4C40-890B-89AC6C4E6414}">
      <dgm:prSet/>
      <dgm:spPr/>
      <dgm:t>
        <a:bodyPr/>
        <a:lstStyle/>
        <a:p>
          <a:endParaRPr lang="ru-RU"/>
        </a:p>
      </dgm:t>
    </dgm:pt>
    <dgm:pt modelId="{9EA6DE4F-AF8B-4973-AF5E-2AF9BCEBE63D}" type="sibTrans" cxnId="{29CC8B26-E683-4C40-890B-89AC6C4E6414}">
      <dgm:prSet/>
      <dgm:spPr>
        <a:ln>
          <a:solidFill>
            <a:srgbClr val="680023"/>
          </a:solidFill>
        </a:ln>
      </dgm:spPr>
      <dgm:t>
        <a:bodyPr/>
        <a:lstStyle/>
        <a:p>
          <a:endParaRPr lang="ru-RU"/>
        </a:p>
      </dgm:t>
    </dgm:pt>
    <dgm:pt modelId="{09FCD5DE-B51A-4D06-9210-ACCC5552B346}">
      <dgm:prSet custT="1"/>
      <dgm:spPr>
        <a:solidFill>
          <a:srgbClr val="FFFFFF"/>
        </a:solidFill>
        <a:ln w="38100">
          <a:solidFill>
            <a:srgbClr val="680023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ВЫПОЛНЕНИЕ ЗАДАЧ ПО ЭНЕРГОСБЕРЕЖЕНИЮ</a:t>
          </a:r>
          <a:endParaRPr lang="ru-RU" sz="18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2B02CDE4-79CD-4569-A6A9-0F74176707A2}" type="sibTrans" cxnId="{87B35317-E91F-4109-8AA8-5F4D7722AA9E}">
      <dgm:prSet/>
      <dgm:spPr/>
      <dgm:t>
        <a:bodyPr/>
        <a:lstStyle/>
        <a:p>
          <a:endParaRPr lang="ru-RU"/>
        </a:p>
      </dgm:t>
    </dgm:pt>
    <dgm:pt modelId="{C849987E-B3C1-4FB3-A3C1-613E725D7515}" type="parTrans" cxnId="{87B35317-E91F-4109-8AA8-5F4D7722AA9E}">
      <dgm:prSet/>
      <dgm:spPr/>
      <dgm:t>
        <a:bodyPr/>
        <a:lstStyle/>
        <a:p>
          <a:endParaRPr lang="ru-RU"/>
        </a:p>
      </dgm:t>
    </dgm:pt>
    <dgm:pt modelId="{5A6E0D8F-34E7-449D-A72B-56340F3C7C55}">
      <dgm:prSet custT="1"/>
      <dgm:spPr>
        <a:solidFill>
          <a:srgbClr val="680014"/>
        </a:solidFill>
        <a:ln w="38100">
          <a:solidFill>
            <a:srgbClr val="680023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РАЗВИТИЕ УНИКАЛЬНОГО МУЗЕЙНОГО КОМПЛЕКСА </a:t>
          </a:r>
          <a:endParaRPr lang="ru-RU" sz="18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gm:t>
    </dgm:pt>
    <dgm:pt modelId="{5508BF54-BCA3-4646-9FD7-053167228E3B}" type="sibTrans" cxnId="{CC83DA36-2F74-46CE-979B-9AA8CF4647EB}">
      <dgm:prSet/>
      <dgm:spPr/>
      <dgm:t>
        <a:bodyPr/>
        <a:lstStyle/>
        <a:p>
          <a:endParaRPr lang="ru-RU"/>
        </a:p>
      </dgm:t>
    </dgm:pt>
    <dgm:pt modelId="{CE1441DA-1EE9-47B3-B4BD-8A59A9436C7E}" type="parTrans" cxnId="{CC83DA36-2F74-46CE-979B-9AA8CF4647EB}">
      <dgm:prSet/>
      <dgm:spPr/>
      <dgm:t>
        <a:bodyPr/>
        <a:lstStyle/>
        <a:p>
          <a:endParaRPr lang="ru-RU"/>
        </a:p>
      </dgm:t>
    </dgm:pt>
    <dgm:pt modelId="{8CD01926-9E06-49AC-87E6-8D9DA63BD655}">
      <dgm:prSet custT="1"/>
      <dgm:spPr>
        <a:solidFill>
          <a:srgbClr val="FFFFFF"/>
        </a:solidFill>
        <a:ln w="38100">
          <a:solidFill>
            <a:srgbClr val="680023"/>
          </a:solidFill>
        </a:ln>
      </dgm:spPr>
      <dgm:t>
        <a:bodyPr/>
        <a:lstStyle/>
        <a:p>
          <a:pPr algn="ctr" rtl="0"/>
          <a:r>
            <a:rPr lang="ru-RU" sz="1800" b="1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СОЗДАНИЕ БАЗЫ СОВРЕМЕННЫХ ЗДОРОВЬЕСБЕРЕГАЮЩИХ ТЕХНОЛОГИЙ </a:t>
          </a:r>
        </a:p>
      </dgm:t>
    </dgm:pt>
    <dgm:pt modelId="{CA971D43-0119-478B-BF57-21F5D5BE968F}" type="sibTrans" cxnId="{86C15E70-0A93-4780-BE0D-BC2C92FA324E}">
      <dgm:prSet/>
      <dgm:spPr/>
      <dgm:t>
        <a:bodyPr/>
        <a:lstStyle/>
        <a:p>
          <a:endParaRPr lang="ru-RU" sz="2400"/>
        </a:p>
      </dgm:t>
    </dgm:pt>
    <dgm:pt modelId="{9FC24319-5BD4-4D8A-9634-AD4B7E05BACD}" type="parTrans" cxnId="{86C15E70-0A93-4780-BE0D-BC2C92FA324E}">
      <dgm:prSet/>
      <dgm:spPr/>
      <dgm:t>
        <a:bodyPr/>
        <a:lstStyle/>
        <a:p>
          <a:endParaRPr lang="ru-RU" sz="2400"/>
        </a:p>
      </dgm:t>
    </dgm:pt>
    <dgm:pt modelId="{35B17F5A-277D-4A15-9AEA-DA0564A11501}">
      <dgm:prSet custT="1"/>
      <dgm:spPr>
        <a:solidFill>
          <a:srgbClr val="680014"/>
        </a:solidFill>
        <a:ln w="38100">
          <a:solidFill>
            <a:srgbClr val="680023"/>
          </a:solidFill>
        </a:ln>
      </dgm:spPr>
      <dgm:t>
        <a:bodyPr/>
        <a:lstStyle/>
        <a:p>
          <a:pPr algn="ctr" rtl="0"/>
          <a:r>
            <a:rPr lang="ru-RU" sz="1800" b="1" dirty="0" smtClean="0">
              <a:solidFill>
                <a:srgbClr val="FFFFFF"/>
              </a:solidFill>
              <a:latin typeface="Arial Black" pitchFamily="34" charset="0"/>
            </a:rPr>
            <a:t>ОБЕСПЕЧЕНИЕ УСЛОВИЙ ДЛЯ ИНКЛЮЗИВНОГО ОБРАЗОВАНИЯ </a:t>
          </a:r>
          <a:endParaRPr lang="ru-RU" sz="1800" dirty="0">
            <a:solidFill>
              <a:srgbClr val="FFFFFF"/>
            </a:solidFill>
            <a:latin typeface="Arial Black" pitchFamily="34" charset="0"/>
          </a:endParaRPr>
        </a:p>
      </dgm:t>
    </dgm:pt>
    <dgm:pt modelId="{FF2D371C-4ADD-49A3-8803-E2EBB49AE933}" type="sibTrans" cxnId="{34ED038E-EE80-41AA-8EB1-918CB5B88730}">
      <dgm:prSet/>
      <dgm:spPr/>
      <dgm:t>
        <a:bodyPr/>
        <a:lstStyle/>
        <a:p>
          <a:endParaRPr lang="ru-RU" sz="2400"/>
        </a:p>
      </dgm:t>
    </dgm:pt>
    <dgm:pt modelId="{63157A5F-7173-44EB-9868-397E2D50C530}" type="parTrans" cxnId="{34ED038E-EE80-41AA-8EB1-918CB5B88730}">
      <dgm:prSet/>
      <dgm:spPr/>
      <dgm:t>
        <a:bodyPr/>
        <a:lstStyle/>
        <a:p>
          <a:endParaRPr lang="ru-RU" sz="2400"/>
        </a:p>
      </dgm:t>
    </dgm:pt>
    <dgm:pt modelId="{4A3E632F-CE89-4AE5-B4E8-22429D48ECCD}" type="pres">
      <dgm:prSet presAssocID="{BC2BC0FA-AC29-44E3-BA9D-5AD6344D4F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6993E99-1C88-4060-A3BE-042B58FE2551}" type="pres">
      <dgm:prSet presAssocID="{BC2BC0FA-AC29-44E3-BA9D-5AD6344D4FA9}" presName="Name1" presStyleCnt="0"/>
      <dgm:spPr/>
    </dgm:pt>
    <dgm:pt modelId="{8103AA39-52C2-447A-BBF9-9271AF7BDF45}" type="pres">
      <dgm:prSet presAssocID="{BC2BC0FA-AC29-44E3-BA9D-5AD6344D4FA9}" presName="cycle" presStyleCnt="0"/>
      <dgm:spPr/>
    </dgm:pt>
    <dgm:pt modelId="{AF672DDB-1409-4845-BE1E-34E4D5FAEFFF}" type="pres">
      <dgm:prSet presAssocID="{BC2BC0FA-AC29-44E3-BA9D-5AD6344D4FA9}" presName="srcNode" presStyleLbl="node1" presStyleIdx="0" presStyleCnt="5"/>
      <dgm:spPr/>
    </dgm:pt>
    <dgm:pt modelId="{D227B670-11ED-43FC-B7C3-C5FF748F724C}" type="pres">
      <dgm:prSet presAssocID="{BC2BC0FA-AC29-44E3-BA9D-5AD6344D4FA9}" presName="conn" presStyleLbl="parChTrans1D2" presStyleIdx="0" presStyleCnt="1"/>
      <dgm:spPr/>
      <dgm:t>
        <a:bodyPr/>
        <a:lstStyle/>
        <a:p>
          <a:endParaRPr lang="ru-RU"/>
        </a:p>
      </dgm:t>
    </dgm:pt>
    <dgm:pt modelId="{0F0A595C-5FB5-4EEF-BF25-3583D4B82A97}" type="pres">
      <dgm:prSet presAssocID="{BC2BC0FA-AC29-44E3-BA9D-5AD6344D4FA9}" presName="extraNode" presStyleLbl="node1" presStyleIdx="0" presStyleCnt="5"/>
      <dgm:spPr/>
    </dgm:pt>
    <dgm:pt modelId="{D7079A1A-8A58-45F2-9754-09791DEFD1A2}" type="pres">
      <dgm:prSet presAssocID="{BC2BC0FA-AC29-44E3-BA9D-5AD6344D4FA9}" presName="dstNode" presStyleLbl="node1" presStyleIdx="0" presStyleCnt="5"/>
      <dgm:spPr/>
    </dgm:pt>
    <dgm:pt modelId="{A1D646CC-D595-46BB-AB29-1EBA5ABB3713}" type="pres">
      <dgm:prSet presAssocID="{64EECE96-14BF-4704-BE84-E532683B49C1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9C01A-5F8E-49F2-8E27-95C94816039A}" type="pres">
      <dgm:prSet presAssocID="{64EECE96-14BF-4704-BE84-E532683B49C1}" presName="accent_1" presStyleCnt="0"/>
      <dgm:spPr/>
    </dgm:pt>
    <dgm:pt modelId="{4B1F910A-61B8-4C54-99E9-A256CF2CF8CA}" type="pres">
      <dgm:prSet presAssocID="{64EECE96-14BF-4704-BE84-E532683B49C1}" presName="accentRepeatNode" presStyleLbl="solidFgAcc1" presStyleIdx="0" presStyleCnt="5" custLinFactNeighborX="-5452" custLinFactNeighborY="8253"/>
      <dgm:spPr>
        <a:solidFill>
          <a:srgbClr val="680014"/>
        </a:solidFill>
        <a:ln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EB20A11E-AEF9-451A-9FEE-08C7AE9C123B}" type="pres">
      <dgm:prSet presAssocID="{35B17F5A-277D-4A15-9AEA-DA0564A1150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11C2B-F992-4465-9592-FD52650C5F13}" type="pres">
      <dgm:prSet presAssocID="{35B17F5A-277D-4A15-9AEA-DA0564A11501}" presName="accent_2" presStyleCnt="0"/>
      <dgm:spPr/>
    </dgm:pt>
    <dgm:pt modelId="{AF5A88E3-AE7F-467F-833E-CFC87DF56FAC}" type="pres">
      <dgm:prSet presAssocID="{35B17F5A-277D-4A15-9AEA-DA0564A11501}" presName="accentRepeatNode" presStyleLbl="solidFgAcc1" presStyleIdx="1" presStyleCnt="5" custScaleX="98792" custScaleY="96261" custLinFactNeighborX="1393" custLinFactNeighborY="11377"/>
      <dgm:spPr>
        <a:solidFill>
          <a:srgbClr val="FFFFFF"/>
        </a:solidFill>
      </dgm:spPr>
      <dgm:t>
        <a:bodyPr/>
        <a:lstStyle/>
        <a:p>
          <a:endParaRPr lang="ru-RU"/>
        </a:p>
      </dgm:t>
    </dgm:pt>
    <dgm:pt modelId="{0DC1E927-8A88-4CEA-A620-F8D78A08BEB7}" type="pres">
      <dgm:prSet presAssocID="{8CD01926-9E06-49AC-87E6-8D9DA63BD65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65EBA-C2C3-44B6-AE2F-CF0022B364B1}" type="pres">
      <dgm:prSet presAssocID="{8CD01926-9E06-49AC-87E6-8D9DA63BD655}" presName="accent_3" presStyleCnt="0"/>
      <dgm:spPr/>
    </dgm:pt>
    <dgm:pt modelId="{471FB19C-7C8E-4381-A9AE-D9888E4EEC62}" type="pres">
      <dgm:prSet presAssocID="{8CD01926-9E06-49AC-87E6-8D9DA63BD655}" presName="accentRepeatNode" presStyleLbl="solidFgAcc1" presStyleIdx="2" presStyleCnt="5" custScaleX="96167" custScaleY="96085" custLinFactNeighborX="-11140" custLinFactNeighborY="11140"/>
      <dgm:spPr>
        <a:solidFill>
          <a:srgbClr val="680014"/>
        </a:solidFill>
        <a:ln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D1E65450-DCC3-4048-BC32-DF6228936B5E}" type="pres">
      <dgm:prSet presAssocID="{5A6E0D8F-34E7-449D-A72B-56340F3C7C5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E277FA-F5FB-4763-8E5D-1769CF9C0321}" type="pres">
      <dgm:prSet presAssocID="{5A6E0D8F-34E7-449D-A72B-56340F3C7C55}" presName="accent_4" presStyleCnt="0"/>
      <dgm:spPr/>
    </dgm:pt>
    <dgm:pt modelId="{79868580-96F0-49F3-9B77-37F4CACD2791}" type="pres">
      <dgm:prSet presAssocID="{5A6E0D8F-34E7-449D-A72B-56340F3C7C55}" presName="accentRepeatNode" presStyleLbl="solidFgAcc1" presStyleIdx="3" presStyleCnt="5"/>
      <dgm:spPr>
        <a:solidFill>
          <a:srgbClr val="FFFFFF"/>
        </a:solidFill>
      </dgm:spPr>
      <dgm:t>
        <a:bodyPr/>
        <a:lstStyle/>
        <a:p>
          <a:endParaRPr lang="ru-RU"/>
        </a:p>
      </dgm:t>
    </dgm:pt>
    <dgm:pt modelId="{41703170-B7D8-4401-BC53-2882FF04C2CE}" type="pres">
      <dgm:prSet presAssocID="{09FCD5DE-B51A-4D06-9210-ACCC5552B34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55458-6D6D-4986-96C1-D1F7382C0526}" type="pres">
      <dgm:prSet presAssocID="{09FCD5DE-B51A-4D06-9210-ACCC5552B346}" presName="accent_5" presStyleCnt="0"/>
      <dgm:spPr/>
    </dgm:pt>
    <dgm:pt modelId="{58EAEE88-79B5-447E-83C8-196CA1809275}" type="pres">
      <dgm:prSet presAssocID="{09FCD5DE-B51A-4D06-9210-ACCC5552B346}" presName="accentRepeatNode" presStyleLbl="solidFgAcc1" presStyleIdx="4" presStyleCnt="5"/>
      <dgm:spPr>
        <a:solidFill>
          <a:srgbClr val="680014"/>
        </a:solidFill>
        <a:ln>
          <a:solidFill>
            <a:srgbClr val="FFFFFF"/>
          </a:solidFill>
        </a:ln>
      </dgm:spPr>
      <dgm:t>
        <a:bodyPr/>
        <a:lstStyle/>
        <a:p>
          <a:endParaRPr lang="ru-RU"/>
        </a:p>
      </dgm:t>
    </dgm:pt>
  </dgm:ptLst>
  <dgm:cxnLst>
    <dgm:cxn modelId="{87B35317-E91F-4109-8AA8-5F4D7722AA9E}" srcId="{BC2BC0FA-AC29-44E3-BA9D-5AD6344D4FA9}" destId="{09FCD5DE-B51A-4D06-9210-ACCC5552B346}" srcOrd="4" destOrd="0" parTransId="{C849987E-B3C1-4FB3-A3C1-613E725D7515}" sibTransId="{2B02CDE4-79CD-4569-A6A9-0F74176707A2}"/>
    <dgm:cxn modelId="{A80B18A5-2E09-4551-BE49-1852AA2985A1}" type="presOf" srcId="{8CD01926-9E06-49AC-87E6-8D9DA63BD655}" destId="{0DC1E927-8A88-4CEA-A620-F8D78A08BEB7}" srcOrd="0" destOrd="0" presId="urn:microsoft.com/office/officeart/2008/layout/VerticalCurvedList"/>
    <dgm:cxn modelId="{0CA6CC6F-2A1D-4DC6-B1F9-3EA3D1CD5E22}" type="presOf" srcId="{9EA6DE4F-AF8B-4973-AF5E-2AF9BCEBE63D}" destId="{D227B670-11ED-43FC-B7C3-C5FF748F724C}" srcOrd="0" destOrd="0" presId="urn:microsoft.com/office/officeart/2008/layout/VerticalCurvedList"/>
    <dgm:cxn modelId="{AC2B5133-2B90-4D39-8034-DD9C4D72E197}" type="presOf" srcId="{64EECE96-14BF-4704-BE84-E532683B49C1}" destId="{A1D646CC-D595-46BB-AB29-1EBA5ABB3713}" srcOrd="0" destOrd="0" presId="urn:microsoft.com/office/officeart/2008/layout/VerticalCurvedList"/>
    <dgm:cxn modelId="{54FAEE2E-471D-49B7-ACC5-422A43B6B04A}" type="presOf" srcId="{09FCD5DE-B51A-4D06-9210-ACCC5552B346}" destId="{41703170-B7D8-4401-BC53-2882FF04C2CE}" srcOrd="0" destOrd="0" presId="urn:microsoft.com/office/officeart/2008/layout/VerticalCurvedList"/>
    <dgm:cxn modelId="{34ED038E-EE80-41AA-8EB1-918CB5B88730}" srcId="{BC2BC0FA-AC29-44E3-BA9D-5AD6344D4FA9}" destId="{35B17F5A-277D-4A15-9AEA-DA0564A11501}" srcOrd="1" destOrd="0" parTransId="{63157A5F-7173-44EB-9868-397E2D50C530}" sibTransId="{FF2D371C-4ADD-49A3-8803-E2EBB49AE933}"/>
    <dgm:cxn modelId="{CC83DA36-2F74-46CE-979B-9AA8CF4647EB}" srcId="{BC2BC0FA-AC29-44E3-BA9D-5AD6344D4FA9}" destId="{5A6E0D8F-34E7-449D-A72B-56340F3C7C55}" srcOrd="3" destOrd="0" parTransId="{CE1441DA-1EE9-47B3-B4BD-8A59A9436C7E}" sibTransId="{5508BF54-BCA3-4646-9FD7-053167228E3B}"/>
    <dgm:cxn modelId="{9EA1AB1A-2489-4283-B10A-37F7A506FC65}" type="presOf" srcId="{BC2BC0FA-AC29-44E3-BA9D-5AD6344D4FA9}" destId="{4A3E632F-CE89-4AE5-B4E8-22429D48ECCD}" srcOrd="0" destOrd="0" presId="urn:microsoft.com/office/officeart/2008/layout/VerticalCurvedList"/>
    <dgm:cxn modelId="{20A2B4B8-7795-485A-9D87-C45B5F486525}" type="presOf" srcId="{35B17F5A-277D-4A15-9AEA-DA0564A11501}" destId="{EB20A11E-AEF9-451A-9FEE-08C7AE9C123B}" srcOrd="0" destOrd="0" presId="urn:microsoft.com/office/officeart/2008/layout/VerticalCurvedList"/>
    <dgm:cxn modelId="{7EB3FBF0-714F-4349-8B36-563E756D7412}" type="presOf" srcId="{5A6E0D8F-34E7-449D-A72B-56340F3C7C55}" destId="{D1E65450-DCC3-4048-BC32-DF6228936B5E}" srcOrd="0" destOrd="0" presId="urn:microsoft.com/office/officeart/2008/layout/VerticalCurvedList"/>
    <dgm:cxn modelId="{29CC8B26-E683-4C40-890B-89AC6C4E6414}" srcId="{BC2BC0FA-AC29-44E3-BA9D-5AD6344D4FA9}" destId="{64EECE96-14BF-4704-BE84-E532683B49C1}" srcOrd="0" destOrd="0" parTransId="{44A3A4B6-C19D-4DB6-8D81-AD3F46D67F78}" sibTransId="{9EA6DE4F-AF8B-4973-AF5E-2AF9BCEBE63D}"/>
    <dgm:cxn modelId="{86C15E70-0A93-4780-BE0D-BC2C92FA324E}" srcId="{BC2BC0FA-AC29-44E3-BA9D-5AD6344D4FA9}" destId="{8CD01926-9E06-49AC-87E6-8D9DA63BD655}" srcOrd="2" destOrd="0" parTransId="{9FC24319-5BD4-4D8A-9634-AD4B7E05BACD}" sibTransId="{CA971D43-0119-478B-BF57-21F5D5BE968F}"/>
    <dgm:cxn modelId="{4C5E8979-EFE7-4D75-9795-4B222D8F7D93}" type="presParOf" srcId="{4A3E632F-CE89-4AE5-B4E8-22429D48ECCD}" destId="{36993E99-1C88-4060-A3BE-042B58FE2551}" srcOrd="0" destOrd="0" presId="urn:microsoft.com/office/officeart/2008/layout/VerticalCurvedList"/>
    <dgm:cxn modelId="{2B504EBA-CF97-4EE6-AF41-2527E0F6D9FB}" type="presParOf" srcId="{36993E99-1C88-4060-A3BE-042B58FE2551}" destId="{8103AA39-52C2-447A-BBF9-9271AF7BDF45}" srcOrd="0" destOrd="0" presId="urn:microsoft.com/office/officeart/2008/layout/VerticalCurvedList"/>
    <dgm:cxn modelId="{29A936F3-52E6-4F4B-9093-8C17644D00A7}" type="presParOf" srcId="{8103AA39-52C2-447A-BBF9-9271AF7BDF45}" destId="{AF672DDB-1409-4845-BE1E-34E4D5FAEFFF}" srcOrd="0" destOrd="0" presId="urn:microsoft.com/office/officeart/2008/layout/VerticalCurvedList"/>
    <dgm:cxn modelId="{0C36ECD7-78CB-4AE2-A2EE-D07836CB81AE}" type="presParOf" srcId="{8103AA39-52C2-447A-BBF9-9271AF7BDF45}" destId="{D227B670-11ED-43FC-B7C3-C5FF748F724C}" srcOrd="1" destOrd="0" presId="urn:microsoft.com/office/officeart/2008/layout/VerticalCurvedList"/>
    <dgm:cxn modelId="{14DD127C-7E17-4EE2-91F6-9470168D2EFE}" type="presParOf" srcId="{8103AA39-52C2-447A-BBF9-9271AF7BDF45}" destId="{0F0A595C-5FB5-4EEF-BF25-3583D4B82A97}" srcOrd="2" destOrd="0" presId="urn:microsoft.com/office/officeart/2008/layout/VerticalCurvedList"/>
    <dgm:cxn modelId="{99E521D7-0E10-4D46-AE50-54AD84BDFD2F}" type="presParOf" srcId="{8103AA39-52C2-447A-BBF9-9271AF7BDF45}" destId="{D7079A1A-8A58-45F2-9754-09791DEFD1A2}" srcOrd="3" destOrd="0" presId="urn:microsoft.com/office/officeart/2008/layout/VerticalCurvedList"/>
    <dgm:cxn modelId="{EFFF42D8-18D5-4CA7-8AD0-D21CE8F10090}" type="presParOf" srcId="{36993E99-1C88-4060-A3BE-042B58FE2551}" destId="{A1D646CC-D595-46BB-AB29-1EBA5ABB3713}" srcOrd="1" destOrd="0" presId="urn:microsoft.com/office/officeart/2008/layout/VerticalCurvedList"/>
    <dgm:cxn modelId="{84D9E2B1-2943-457F-A183-4FA770B733E6}" type="presParOf" srcId="{36993E99-1C88-4060-A3BE-042B58FE2551}" destId="{89A9C01A-5F8E-49F2-8E27-95C94816039A}" srcOrd="2" destOrd="0" presId="urn:microsoft.com/office/officeart/2008/layout/VerticalCurvedList"/>
    <dgm:cxn modelId="{FAD4260A-0A18-449B-980E-AE730766E841}" type="presParOf" srcId="{89A9C01A-5F8E-49F2-8E27-95C94816039A}" destId="{4B1F910A-61B8-4C54-99E9-A256CF2CF8CA}" srcOrd="0" destOrd="0" presId="urn:microsoft.com/office/officeart/2008/layout/VerticalCurvedList"/>
    <dgm:cxn modelId="{2B2FD0E5-C561-4E88-9F83-CEDC70366850}" type="presParOf" srcId="{36993E99-1C88-4060-A3BE-042B58FE2551}" destId="{EB20A11E-AEF9-451A-9FEE-08C7AE9C123B}" srcOrd="3" destOrd="0" presId="urn:microsoft.com/office/officeart/2008/layout/VerticalCurvedList"/>
    <dgm:cxn modelId="{E0A6FBC2-6C5D-46C1-AB36-DF96565B89D6}" type="presParOf" srcId="{36993E99-1C88-4060-A3BE-042B58FE2551}" destId="{E3211C2B-F992-4465-9592-FD52650C5F13}" srcOrd="4" destOrd="0" presId="urn:microsoft.com/office/officeart/2008/layout/VerticalCurvedList"/>
    <dgm:cxn modelId="{55A9D78E-079E-44CD-8494-995E1CA55CCA}" type="presParOf" srcId="{E3211C2B-F992-4465-9592-FD52650C5F13}" destId="{AF5A88E3-AE7F-467F-833E-CFC87DF56FAC}" srcOrd="0" destOrd="0" presId="urn:microsoft.com/office/officeart/2008/layout/VerticalCurvedList"/>
    <dgm:cxn modelId="{2FBC0FCB-8579-428F-8675-2A246B79F989}" type="presParOf" srcId="{36993E99-1C88-4060-A3BE-042B58FE2551}" destId="{0DC1E927-8A88-4CEA-A620-F8D78A08BEB7}" srcOrd="5" destOrd="0" presId="urn:microsoft.com/office/officeart/2008/layout/VerticalCurvedList"/>
    <dgm:cxn modelId="{BCAF4B63-DA56-444B-AEB4-CA0E380674F6}" type="presParOf" srcId="{36993E99-1C88-4060-A3BE-042B58FE2551}" destId="{7D165EBA-C2C3-44B6-AE2F-CF0022B364B1}" srcOrd="6" destOrd="0" presId="urn:microsoft.com/office/officeart/2008/layout/VerticalCurvedList"/>
    <dgm:cxn modelId="{E2D56B7C-FF84-4112-A443-50F3E5526D4F}" type="presParOf" srcId="{7D165EBA-C2C3-44B6-AE2F-CF0022B364B1}" destId="{471FB19C-7C8E-4381-A9AE-D9888E4EEC62}" srcOrd="0" destOrd="0" presId="urn:microsoft.com/office/officeart/2008/layout/VerticalCurvedList"/>
    <dgm:cxn modelId="{496D94C7-D64A-46DB-9394-2AC6ABB92ED5}" type="presParOf" srcId="{36993E99-1C88-4060-A3BE-042B58FE2551}" destId="{D1E65450-DCC3-4048-BC32-DF6228936B5E}" srcOrd="7" destOrd="0" presId="urn:microsoft.com/office/officeart/2008/layout/VerticalCurvedList"/>
    <dgm:cxn modelId="{F73BFD66-F513-4F80-9AFC-5B47665A1078}" type="presParOf" srcId="{36993E99-1C88-4060-A3BE-042B58FE2551}" destId="{EBE277FA-F5FB-4763-8E5D-1769CF9C0321}" srcOrd="8" destOrd="0" presId="urn:microsoft.com/office/officeart/2008/layout/VerticalCurvedList"/>
    <dgm:cxn modelId="{D86CFE79-3E31-44B7-994C-0BA3425CBD47}" type="presParOf" srcId="{EBE277FA-F5FB-4763-8E5D-1769CF9C0321}" destId="{79868580-96F0-49F3-9B77-37F4CACD2791}" srcOrd="0" destOrd="0" presId="urn:microsoft.com/office/officeart/2008/layout/VerticalCurvedList"/>
    <dgm:cxn modelId="{F88AED56-DD47-4A8C-A0C3-8EF1ED4D1207}" type="presParOf" srcId="{36993E99-1C88-4060-A3BE-042B58FE2551}" destId="{41703170-B7D8-4401-BC53-2882FF04C2CE}" srcOrd="9" destOrd="0" presId="urn:microsoft.com/office/officeart/2008/layout/VerticalCurvedList"/>
    <dgm:cxn modelId="{4A1E5CAB-DCF8-4FCC-9D49-BACD01881837}" type="presParOf" srcId="{36993E99-1C88-4060-A3BE-042B58FE2551}" destId="{AD955458-6D6D-4986-96C1-D1F7382C0526}" srcOrd="10" destOrd="0" presId="urn:microsoft.com/office/officeart/2008/layout/VerticalCurvedList"/>
    <dgm:cxn modelId="{CB99F45B-2251-43B7-846D-A5921845391A}" type="presParOf" srcId="{AD955458-6D6D-4986-96C1-D1F7382C0526}" destId="{58EAEE88-79B5-447E-83C8-196CA18092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F2F5E1D-7285-4BFC-BFF9-C06CF775E694}" type="doc">
      <dgm:prSet loTypeId="urn:microsoft.com/office/officeart/2005/8/layout/radial1" loCatId="cycl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B32FD43-D0B5-4944-9CC0-2535BDB7FA02}">
      <dgm:prSet phldrT="[Текст]"/>
      <dgm:spPr>
        <a:noFill/>
      </dgm:spPr>
      <dgm:t>
        <a:bodyPr/>
        <a:lstStyle/>
        <a:p>
          <a:r>
            <a:rPr lang="ru-RU" dirty="0">
              <a:noFill/>
            </a:rPr>
            <a:t>Места для отдыха</a:t>
          </a:r>
        </a:p>
      </dgm:t>
    </dgm:pt>
    <dgm:pt modelId="{A6E4B2D9-F2F7-4260-A69F-548C653F90D9}" type="parTrans" cxnId="{272AF654-A132-4BC3-A6E6-A1F3318ED9EE}">
      <dgm:prSet/>
      <dgm:spPr>
        <a:noFill/>
        <a:ln>
          <a:noFill/>
        </a:ln>
      </dgm:spPr>
      <dgm:t>
        <a:bodyPr/>
        <a:lstStyle/>
        <a:p>
          <a:endParaRPr lang="ru-RU">
            <a:noFill/>
          </a:endParaRPr>
        </a:p>
      </dgm:t>
    </dgm:pt>
    <dgm:pt modelId="{65E04EFB-73F1-40FB-91A7-C5B0968989C8}" type="sibTrans" cxnId="{272AF654-A132-4BC3-A6E6-A1F3318ED9EE}">
      <dgm:prSet/>
      <dgm:spPr/>
      <dgm:t>
        <a:bodyPr/>
        <a:lstStyle/>
        <a:p>
          <a:endParaRPr lang="ru-RU">
            <a:noFill/>
          </a:endParaRPr>
        </a:p>
      </dgm:t>
    </dgm:pt>
    <dgm:pt modelId="{DAF9CC5A-FE32-479F-99CC-10CDBCC691B8}">
      <dgm:prSet phldrT="[Текст]"/>
      <dgm:spPr>
        <a:noFill/>
      </dgm:spPr>
      <dgm:t>
        <a:bodyPr/>
        <a:lstStyle/>
        <a:p>
          <a:r>
            <a:rPr lang="ru-RU" dirty="0">
              <a:noFill/>
            </a:rPr>
            <a:t>Места для питания</a:t>
          </a:r>
        </a:p>
      </dgm:t>
    </dgm:pt>
    <dgm:pt modelId="{04499BD3-0B50-4021-A947-0BDFE2B54125}" type="parTrans" cxnId="{0F4A0616-5334-477C-B691-37232C72C238}">
      <dgm:prSet/>
      <dgm:spPr>
        <a:noFill/>
        <a:ln>
          <a:noFill/>
        </a:ln>
      </dgm:spPr>
      <dgm:t>
        <a:bodyPr/>
        <a:lstStyle/>
        <a:p>
          <a:endParaRPr lang="ru-RU">
            <a:noFill/>
          </a:endParaRPr>
        </a:p>
      </dgm:t>
    </dgm:pt>
    <dgm:pt modelId="{27B8DE2E-7FCD-41AD-A911-3E5B9BE41288}" type="sibTrans" cxnId="{0F4A0616-5334-477C-B691-37232C72C238}">
      <dgm:prSet/>
      <dgm:spPr/>
      <dgm:t>
        <a:bodyPr/>
        <a:lstStyle/>
        <a:p>
          <a:endParaRPr lang="ru-RU">
            <a:noFill/>
          </a:endParaRPr>
        </a:p>
      </dgm:t>
    </dgm:pt>
    <dgm:pt modelId="{E4760132-6892-462C-8C85-71004F0653A9}">
      <dgm:prSet phldrT="[Текст]"/>
      <dgm:spPr>
        <a:noFill/>
      </dgm:spPr>
      <dgm:t>
        <a:bodyPr/>
        <a:lstStyle/>
        <a:p>
          <a:r>
            <a:rPr lang="ru-RU" dirty="0">
              <a:noFill/>
            </a:rPr>
            <a:t>Места для науки</a:t>
          </a:r>
        </a:p>
      </dgm:t>
    </dgm:pt>
    <dgm:pt modelId="{6B3ABED6-06C3-48D0-B99F-EDB2E8F40BE0}" type="parTrans" cxnId="{0781416B-4506-4529-8EEF-AFD132590764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1C540B23-640D-4796-835A-6B02C2E14EDF}" type="sibTrans" cxnId="{0781416B-4506-4529-8EEF-AFD132590764}">
      <dgm:prSet/>
      <dgm:spPr/>
      <dgm:t>
        <a:bodyPr/>
        <a:lstStyle/>
        <a:p>
          <a:endParaRPr lang="ru-RU">
            <a:noFill/>
          </a:endParaRPr>
        </a:p>
      </dgm:t>
    </dgm:pt>
    <dgm:pt modelId="{2BA6BD91-133C-461A-AFCC-C95287D8BC68}">
      <dgm:prSet/>
      <dgm:spPr>
        <a:noFill/>
      </dgm:spPr>
      <dgm:t>
        <a:bodyPr/>
        <a:lstStyle/>
        <a:p>
          <a:r>
            <a:rPr lang="ru-RU" dirty="0">
              <a:noFill/>
            </a:rPr>
            <a:t>Места для творчества</a:t>
          </a:r>
        </a:p>
      </dgm:t>
    </dgm:pt>
    <dgm:pt modelId="{29176503-0FA1-4648-910F-9450ED3341DF}" type="parTrans" cxnId="{3033A819-929C-4E41-B32B-022DD25FDD07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A289877F-673D-4A52-A1CC-69015EF4A3A1}" type="sibTrans" cxnId="{3033A819-929C-4E41-B32B-022DD25FDD07}">
      <dgm:prSet/>
      <dgm:spPr/>
      <dgm:t>
        <a:bodyPr/>
        <a:lstStyle/>
        <a:p>
          <a:endParaRPr lang="ru-RU">
            <a:noFill/>
          </a:endParaRPr>
        </a:p>
      </dgm:t>
    </dgm:pt>
    <dgm:pt modelId="{245F98DE-8695-40C4-A403-814F7B4C55EF}">
      <dgm:prSet/>
      <dgm:spPr>
        <a:noFill/>
      </dgm:spPr>
      <dgm:t>
        <a:bodyPr/>
        <a:lstStyle/>
        <a:p>
          <a:r>
            <a:rPr lang="ru-RU" dirty="0">
              <a:noFill/>
            </a:rPr>
            <a:t>Места для учебы</a:t>
          </a:r>
        </a:p>
      </dgm:t>
    </dgm:pt>
    <dgm:pt modelId="{5CDD2604-BC74-4FB7-B27F-E3B3F1F5A217}" type="parTrans" cxnId="{9DECBB2C-A0A2-4A15-B011-6D20C82DE288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777223E3-71FA-4DDE-80A0-D8AAEEE3916A}" type="sibTrans" cxnId="{9DECBB2C-A0A2-4A15-B011-6D20C82DE288}">
      <dgm:prSet/>
      <dgm:spPr/>
      <dgm:t>
        <a:bodyPr/>
        <a:lstStyle/>
        <a:p>
          <a:endParaRPr lang="ru-RU">
            <a:noFill/>
          </a:endParaRPr>
        </a:p>
      </dgm:t>
    </dgm:pt>
    <dgm:pt modelId="{1E6AF73C-4547-4D85-956E-FE8A25BA72A2}">
      <dgm:prSet/>
      <dgm:spPr>
        <a:noFill/>
      </dgm:spPr>
      <dgm:t>
        <a:bodyPr/>
        <a:lstStyle/>
        <a:p>
          <a:r>
            <a:rPr lang="ru-RU" dirty="0">
              <a:noFill/>
            </a:rPr>
            <a:t>Места для лечебной работа</a:t>
          </a:r>
        </a:p>
      </dgm:t>
    </dgm:pt>
    <dgm:pt modelId="{5EF90AEA-F3DC-43E3-8525-6B7162E0FF5D}" type="parTrans" cxnId="{53395C93-512F-430E-880B-61A118899AB9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A200FB95-52B9-42AF-B34B-F609603077D6}" type="sibTrans" cxnId="{53395C93-512F-430E-880B-61A118899AB9}">
      <dgm:prSet/>
      <dgm:spPr/>
      <dgm:t>
        <a:bodyPr/>
        <a:lstStyle/>
        <a:p>
          <a:endParaRPr lang="ru-RU">
            <a:noFill/>
          </a:endParaRPr>
        </a:p>
      </dgm:t>
    </dgm:pt>
    <dgm:pt modelId="{3C59FA45-75DE-4B67-84A6-550471A46B8D}" type="pres">
      <dgm:prSet presAssocID="{BF2F5E1D-7285-4BFC-BFF9-C06CF775E69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296DC0-DC0A-4BAE-A02C-754D1F7F62F3}" type="pres">
      <dgm:prSet presAssocID="{AB32FD43-D0B5-4944-9CC0-2535BDB7FA02}" presName="centerShape" presStyleLbl="node0" presStyleIdx="0" presStyleCnt="1"/>
      <dgm:spPr/>
      <dgm:t>
        <a:bodyPr/>
        <a:lstStyle/>
        <a:p>
          <a:endParaRPr lang="ru-RU"/>
        </a:p>
      </dgm:t>
    </dgm:pt>
    <dgm:pt modelId="{21790DB9-D896-4EA2-BA00-0CE4E9CE6CAC}" type="pres">
      <dgm:prSet presAssocID="{04499BD3-0B50-4021-A947-0BDFE2B54125}" presName="Name9" presStyleLbl="parChTrans1D2" presStyleIdx="0" presStyleCnt="5"/>
      <dgm:spPr/>
      <dgm:t>
        <a:bodyPr/>
        <a:lstStyle/>
        <a:p>
          <a:endParaRPr lang="ru-RU"/>
        </a:p>
      </dgm:t>
    </dgm:pt>
    <dgm:pt modelId="{0CD43795-EE7B-4CA0-B09E-65069772A22A}" type="pres">
      <dgm:prSet presAssocID="{04499BD3-0B50-4021-A947-0BDFE2B54125}" presName="connTx" presStyleLbl="parChTrans1D2" presStyleIdx="0" presStyleCnt="5"/>
      <dgm:spPr/>
      <dgm:t>
        <a:bodyPr/>
        <a:lstStyle/>
        <a:p>
          <a:endParaRPr lang="ru-RU"/>
        </a:p>
      </dgm:t>
    </dgm:pt>
    <dgm:pt modelId="{35FF2484-196C-45BF-AB20-58E20A2B3867}" type="pres">
      <dgm:prSet presAssocID="{DAF9CC5A-FE32-479F-99CC-10CDBCC691B8}" presName="node" presStyleLbl="node1" presStyleIdx="0" presStyleCnt="5" custScaleX="126310" custRadScaleRad="157119" custRadScaleInc="1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8B1C9-545C-4CA8-8D65-890C94EB8CDF}" type="pres">
      <dgm:prSet presAssocID="{5EF90AEA-F3DC-43E3-8525-6B7162E0FF5D}" presName="Name9" presStyleLbl="parChTrans1D2" presStyleIdx="1" presStyleCnt="5"/>
      <dgm:spPr/>
      <dgm:t>
        <a:bodyPr/>
        <a:lstStyle/>
        <a:p>
          <a:endParaRPr lang="ru-RU"/>
        </a:p>
      </dgm:t>
    </dgm:pt>
    <dgm:pt modelId="{C0C1ACB7-5370-4054-835E-8A9B7D993744}" type="pres">
      <dgm:prSet presAssocID="{5EF90AEA-F3DC-43E3-8525-6B7162E0FF5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D875B906-1D12-4C5A-AB85-3A009420B873}" type="pres">
      <dgm:prSet presAssocID="{1E6AF73C-4547-4D85-956E-FE8A25BA72A2}" presName="node" presStyleLbl="node1" presStyleIdx="1" presStyleCnt="5" custScaleX="137655" custRadScaleRad="143072" custRadScaleInc="-38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D3E5E7-9023-4E4B-B3A3-F50975D5BA07}" type="pres">
      <dgm:prSet presAssocID="{29176503-0FA1-4648-910F-9450ED3341DF}" presName="Name9" presStyleLbl="parChTrans1D2" presStyleIdx="2" presStyleCnt="5"/>
      <dgm:spPr/>
      <dgm:t>
        <a:bodyPr/>
        <a:lstStyle/>
        <a:p>
          <a:endParaRPr lang="ru-RU"/>
        </a:p>
      </dgm:t>
    </dgm:pt>
    <dgm:pt modelId="{B4B9357F-8527-4B7E-A0DC-5C832687A467}" type="pres">
      <dgm:prSet presAssocID="{29176503-0FA1-4648-910F-9450ED3341DF}" presName="connTx" presStyleLbl="parChTrans1D2" presStyleIdx="2" presStyleCnt="5"/>
      <dgm:spPr/>
      <dgm:t>
        <a:bodyPr/>
        <a:lstStyle/>
        <a:p>
          <a:endParaRPr lang="ru-RU"/>
        </a:p>
      </dgm:t>
    </dgm:pt>
    <dgm:pt modelId="{0D8CF6A4-D8AA-427F-989B-97475C5825D1}" type="pres">
      <dgm:prSet presAssocID="{2BA6BD91-133C-461A-AFCC-C95287D8BC68}" presName="node" presStyleLbl="node1" presStyleIdx="2" presStyleCnt="5" custScaleX="148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68527-D3F8-4605-A3C1-C0BC8099B2D9}" type="pres">
      <dgm:prSet presAssocID="{5CDD2604-BC74-4FB7-B27F-E3B3F1F5A217}" presName="Name9" presStyleLbl="parChTrans1D2" presStyleIdx="3" presStyleCnt="5"/>
      <dgm:spPr/>
      <dgm:t>
        <a:bodyPr/>
        <a:lstStyle/>
        <a:p>
          <a:endParaRPr lang="ru-RU"/>
        </a:p>
      </dgm:t>
    </dgm:pt>
    <dgm:pt modelId="{8F73D737-0E2E-42BF-A2BC-676AB640B62C}" type="pres">
      <dgm:prSet presAssocID="{5CDD2604-BC74-4FB7-B27F-E3B3F1F5A217}" presName="connTx" presStyleLbl="parChTrans1D2" presStyleIdx="3" presStyleCnt="5"/>
      <dgm:spPr/>
      <dgm:t>
        <a:bodyPr/>
        <a:lstStyle/>
        <a:p>
          <a:endParaRPr lang="ru-RU"/>
        </a:p>
      </dgm:t>
    </dgm:pt>
    <dgm:pt modelId="{213472DB-95ED-44E3-9B10-D64460505663}" type="pres">
      <dgm:prSet presAssocID="{245F98DE-8695-40C4-A403-814F7B4C55EF}" presName="node" presStyleLbl="node1" presStyleIdx="3" presStyleCnt="5" custScaleX="145722" custRadScaleRad="148774" custRadScaleInc="29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C02AA-CBE6-4DCF-B9A3-7BCAC93BAF94}" type="pres">
      <dgm:prSet presAssocID="{6B3ABED6-06C3-48D0-B99F-EDB2E8F40BE0}" presName="Name9" presStyleLbl="parChTrans1D2" presStyleIdx="4" presStyleCnt="5"/>
      <dgm:spPr/>
      <dgm:t>
        <a:bodyPr/>
        <a:lstStyle/>
        <a:p>
          <a:endParaRPr lang="ru-RU"/>
        </a:p>
      </dgm:t>
    </dgm:pt>
    <dgm:pt modelId="{C8D99BB2-ED89-4347-94BC-7482A726DBCD}" type="pres">
      <dgm:prSet presAssocID="{6B3ABED6-06C3-48D0-B99F-EDB2E8F40BE0}" presName="connTx" presStyleLbl="parChTrans1D2" presStyleIdx="4" presStyleCnt="5"/>
      <dgm:spPr/>
      <dgm:t>
        <a:bodyPr/>
        <a:lstStyle/>
        <a:p>
          <a:endParaRPr lang="ru-RU"/>
        </a:p>
      </dgm:t>
    </dgm:pt>
    <dgm:pt modelId="{42323617-30EA-49ED-861D-F4A0388265C1}" type="pres">
      <dgm:prSet presAssocID="{E4760132-6892-462C-8C85-71004F0653A9}" presName="node" presStyleLbl="node1" presStyleIdx="4" presStyleCnt="5" custScaleX="153976" custRadScaleRad="113545" custRadScaleInc="-684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95C93-512F-430E-880B-61A118899AB9}" srcId="{AB32FD43-D0B5-4944-9CC0-2535BDB7FA02}" destId="{1E6AF73C-4547-4D85-956E-FE8A25BA72A2}" srcOrd="1" destOrd="0" parTransId="{5EF90AEA-F3DC-43E3-8525-6B7162E0FF5D}" sibTransId="{A200FB95-52B9-42AF-B34B-F609603077D6}"/>
    <dgm:cxn modelId="{64D5269A-0ED1-434F-9644-F41F816FC72F}" type="presOf" srcId="{29176503-0FA1-4648-910F-9450ED3341DF}" destId="{B4B9357F-8527-4B7E-A0DC-5C832687A467}" srcOrd="1" destOrd="0" presId="urn:microsoft.com/office/officeart/2005/8/layout/radial1"/>
    <dgm:cxn modelId="{9DECBB2C-A0A2-4A15-B011-6D20C82DE288}" srcId="{AB32FD43-D0B5-4944-9CC0-2535BDB7FA02}" destId="{245F98DE-8695-40C4-A403-814F7B4C55EF}" srcOrd="3" destOrd="0" parTransId="{5CDD2604-BC74-4FB7-B27F-E3B3F1F5A217}" sibTransId="{777223E3-71FA-4DDE-80A0-D8AAEEE3916A}"/>
    <dgm:cxn modelId="{B3202384-7F3A-4642-B141-430CE06747EA}" type="presOf" srcId="{6B3ABED6-06C3-48D0-B99F-EDB2E8F40BE0}" destId="{138C02AA-CBE6-4DCF-B9A3-7BCAC93BAF94}" srcOrd="0" destOrd="0" presId="urn:microsoft.com/office/officeart/2005/8/layout/radial1"/>
    <dgm:cxn modelId="{0781416B-4506-4529-8EEF-AFD132590764}" srcId="{AB32FD43-D0B5-4944-9CC0-2535BDB7FA02}" destId="{E4760132-6892-462C-8C85-71004F0653A9}" srcOrd="4" destOrd="0" parTransId="{6B3ABED6-06C3-48D0-B99F-EDB2E8F40BE0}" sibTransId="{1C540B23-640D-4796-835A-6B02C2E14EDF}"/>
    <dgm:cxn modelId="{272AF654-A132-4BC3-A6E6-A1F3318ED9EE}" srcId="{BF2F5E1D-7285-4BFC-BFF9-C06CF775E694}" destId="{AB32FD43-D0B5-4944-9CC0-2535BDB7FA02}" srcOrd="0" destOrd="0" parTransId="{A6E4B2D9-F2F7-4260-A69F-548C653F90D9}" sibTransId="{65E04EFB-73F1-40FB-91A7-C5B0968989C8}"/>
    <dgm:cxn modelId="{C049E97E-983A-4F67-850E-BE61CB4D2317}" type="presOf" srcId="{E4760132-6892-462C-8C85-71004F0653A9}" destId="{42323617-30EA-49ED-861D-F4A0388265C1}" srcOrd="0" destOrd="0" presId="urn:microsoft.com/office/officeart/2005/8/layout/radial1"/>
    <dgm:cxn modelId="{7BBB3994-8431-4199-A0AA-3C42C0A43930}" type="presOf" srcId="{DAF9CC5A-FE32-479F-99CC-10CDBCC691B8}" destId="{35FF2484-196C-45BF-AB20-58E20A2B3867}" srcOrd="0" destOrd="0" presId="urn:microsoft.com/office/officeart/2005/8/layout/radial1"/>
    <dgm:cxn modelId="{DDCA9F2C-7AAC-4775-A6FA-EF9D63871211}" type="presOf" srcId="{04499BD3-0B50-4021-A947-0BDFE2B54125}" destId="{21790DB9-D896-4EA2-BA00-0CE4E9CE6CAC}" srcOrd="0" destOrd="0" presId="urn:microsoft.com/office/officeart/2005/8/layout/radial1"/>
    <dgm:cxn modelId="{76472668-349E-4900-9849-1FDD74701B07}" type="presOf" srcId="{5EF90AEA-F3DC-43E3-8525-6B7162E0FF5D}" destId="{9A48B1C9-545C-4CA8-8D65-890C94EB8CDF}" srcOrd="0" destOrd="0" presId="urn:microsoft.com/office/officeart/2005/8/layout/radial1"/>
    <dgm:cxn modelId="{0F4A0616-5334-477C-B691-37232C72C238}" srcId="{AB32FD43-D0B5-4944-9CC0-2535BDB7FA02}" destId="{DAF9CC5A-FE32-479F-99CC-10CDBCC691B8}" srcOrd="0" destOrd="0" parTransId="{04499BD3-0B50-4021-A947-0BDFE2B54125}" sibTransId="{27B8DE2E-7FCD-41AD-A911-3E5B9BE41288}"/>
    <dgm:cxn modelId="{408CC970-1372-4051-8734-747EE4AA300D}" type="presOf" srcId="{5CDD2604-BC74-4FB7-B27F-E3B3F1F5A217}" destId="{8F73D737-0E2E-42BF-A2BC-676AB640B62C}" srcOrd="1" destOrd="0" presId="urn:microsoft.com/office/officeart/2005/8/layout/radial1"/>
    <dgm:cxn modelId="{05A22B8C-674A-4283-AE3D-97DA7416E0B3}" type="presOf" srcId="{6B3ABED6-06C3-48D0-B99F-EDB2E8F40BE0}" destId="{C8D99BB2-ED89-4347-94BC-7482A726DBCD}" srcOrd="1" destOrd="0" presId="urn:microsoft.com/office/officeart/2005/8/layout/radial1"/>
    <dgm:cxn modelId="{6B5E854E-DEC4-4E84-BC5D-93B5C761C7EB}" type="presOf" srcId="{29176503-0FA1-4648-910F-9450ED3341DF}" destId="{FFD3E5E7-9023-4E4B-B3A3-F50975D5BA07}" srcOrd="0" destOrd="0" presId="urn:microsoft.com/office/officeart/2005/8/layout/radial1"/>
    <dgm:cxn modelId="{9A46D873-F01B-4947-A787-DEB8BF509879}" type="presOf" srcId="{5CDD2604-BC74-4FB7-B27F-E3B3F1F5A217}" destId="{DE668527-D3F8-4605-A3C1-C0BC8099B2D9}" srcOrd="0" destOrd="0" presId="urn:microsoft.com/office/officeart/2005/8/layout/radial1"/>
    <dgm:cxn modelId="{46E42023-8801-4250-8A52-CB0E4E3D145C}" type="presOf" srcId="{2BA6BD91-133C-461A-AFCC-C95287D8BC68}" destId="{0D8CF6A4-D8AA-427F-989B-97475C5825D1}" srcOrd="0" destOrd="0" presId="urn:microsoft.com/office/officeart/2005/8/layout/radial1"/>
    <dgm:cxn modelId="{E0974DF7-EAB7-4CAB-9CED-4592CE43CC44}" type="presOf" srcId="{AB32FD43-D0B5-4944-9CC0-2535BDB7FA02}" destId="{A7296DC0-DC0A-4BAE-A02C-754D1F7F62F3}" srcOrd="0" destOrd="0" presId="urn:microsoft.com/office/officeart/2005/8/layout/radial1"/>
    <dgm:cxn modelId="{3033A819-929C-4E41-B32B-022DD25FDD07}" srcId="{AB32FD43-D0B5-4944-9CC0-2535BDB7FA02}" destId="{2BA6BD91-133C-461A-AFCC-C95287D8BC68}" srcOrd="2" destOrd="0" parTransId="{29176503-0FA1-4648-910F-9450ED3341DF}" sibTransId="{A289877F-673D-4A52-A1CC-69015EF4A3A1}"/>
    <dgm:cxn modelId="{D5607D11-BA07-4D69-9336-77F6F05CE15F}" type="presOf" srcId="{BF2F5E1D-7285-4BFC-BFF9-C06CF775E694}" destId="{3C59FA45-75DE-4B67-84A6-550471A46B8D}" srcOrd="0" destOrd="0" presId="urn:microsoft.com/office/officeart/2005/8/layout/radial1"/>
    <dgm:cxn modelId="{DDE6752D-0B8B-4494-8377-DF3273167887}" type="presOf" srcId="{245F98DE-8695-40C4-A403-814F7B4C55EF}" destId="{213472DB-95ED-44E3-9B10-D64460505663}" srcOrd="0" destOrd="0" presId="urn:microsoft.com/office/officeart/2005/8/layout/radial1"/>
    <dgm:cxn modelId="{590D400A-7A2D-460F-AA98-A88BAE17A183}" type="presOf" srcId="{5EF90AEA-F3DC-43E3-8525-6B7162E0FF5D}" destId="{C0C1ACB7-5370-4054-835E-8A9B7D993744}" srcOrd="1" destOrd="0" presId="urn:microsoft.com/office/officeart/2005/8/layout/radial1"/>
    <dgm:cxn modelId="{E08449A2-2FB0-4C19-A7B6-40667C9C8946}" type="presOf" srcId="{1E6AF73C-4547-4D85-956E-FE8A25BA72A2}" destId="{D875B906-1D12-4C5A-AB85-3A009420B873}" srcOrd="0" destOrd="0" presId="urn:microsoft.com/office/officeart/2005/8/layout/radial1"/>
    <dgm:cxn modelId="{52B455BF-BB3A-4094-9698-338BE07EFCA3}" type="presOf" srcId="{04499BD3-0B50-4021-A947-0BDFE2B54125}" destId="{0CD43795-EE7B-4CA0-B09E-65069772A22A}" srcOrd="1" destOrd="0" presId="urn:microsoft.com/office/officeart/2005/8/layout/radial1"/>
    <dgm:cxn modelId="{043373F5-E58A-4E4A-957A-A67B891AC4FB}" type="presParOf" srcId="{3C59FA45-75DE-4B67-84A6-550471A46B8D}" destId="{A7296DC0-DC0A-4BAE-A02C-754D1F7F62F3}" srcOrd="0" destOrd="0" presId="urn:microsoft.com/office/officeart/2005/8/layout/radial1"/>
    <dgm:cxn modelId="{48E3BE25-22BB-4355-9079-B177338D0028}" type="presParOf" srcId="{3C59FA45-75DE-4B67-84A6-550471A46B8D}" destId="{21790DB9-D896-4EA2-BA00-0CE4E9CE6CAC}" srcOrd="1" destOrd="0" presId="urn:microsoft.com/office/officeart/2005/8/layout/radial1"/>
    <dgm:cxn modelId="{A405A521-DA33-47D8-A599-836C549DB883}" type="presParOf" srcId="{21790DB9-D896-4EA2-BA00-0CE4E9CE6CAC}" destId="{0CD43795-EE7B-4CA0-B09E-65069772A22A}" srcOrd="0" destOrd="0" presId="urn:microsoft.com/office/officeart/2005/8/layout/radial1"/>
    <dgm:cxn modelId="{B27989DC-F24A-4EB6-AF78-6FAB829A66ED}" type="presParOf" srcId="{3C59FA45-75DE-4B67-84A6-550471A46B8D}" destId="{35FF2484-196C-45BF-AB20-58E20A2B3867}" srcOrd="2" destOrd="0" presId="urn:microsoft.com/office/officeart/2005/8/layout/radial1"/>
    <dgm:cxn modelId="{7F040D08-E467-4DFD-A436-E7CF58CD10F5}" type="presParOf" srcId="{3C59FA45-75DE-4B67-84A6-550471A46B8D}" destId="{9A48B1C9-545C-4CA8-8D65-890C94EB8CDF}" srcOrd="3" destOrd="0" presId="urn:microsoft.com/office/officeart/2005/8/layout/radial1"/>
    <dgm:cxn modelId="{6961D538-B7CB-4F30-B733-C103EE5729C3}" type="presParOf" srcId="{9A48B1C9-545C-4CA8-8D65-890C94EB8CDF}" destId="{C0C1ACB7-5370-4054-835E-8A9B7D993744}" srcOrd="0" destOrd="0" presId="urn:microsoft.com/office/officeart/2005/8/layout/radial1"/>
    <dgm:cxn modelId="{66B27DA1-1563-459D-87F3-C261429F1DBE}" type="presParOf" srcId="{3C59FA45-75DE-4B67-84A6-550471A46B8D}" destId="{D875B906-1D12-4C5A-AB85-3A009420B873}" srcOrd="4" destOrd="0" presId="urn:microsoft.com/office/officeart/2005/8/layout/radial1"/>
    <dgm:cxn modelId="{2908F699-E61B-4485-8F6F-9387F82B7BBA}" type="presParOf" srcId="{3C59FA45-75DE-4B67-84A6-550471A46B8D}" destId="{FFD3E5E7-9023-4E4B-B3A3-F50975D5BA07}" srcOrd="5" destOrd="0" presId="urn:microsoft.com/office/officeart/2005/8/layout/radial1"/>
    <dgm:cxn modelId="{D3A3DB3C-6F38-43B3-A891-3D3581EB24FE}" type="presParOf" srcId="{FFD3E5E7-9023-4E4B-B3A3-F50975D5BA07}" destId="{B4B9357F-8527-4B7E-A0DC-5C832687A467}" srcOrd="0" destOrd="0" presId="urn:microsoft.com/office/officeart/2005/8/layout/radial1"/>
    <dgm:cxn modelId="{81CB43A8-11C2-40DC-B52D-2CBCEE3A67E8}" type="presParOf" srcId="{3C59FA45-75DE-4B67-84A6-550471A46B8D}" destId="{0D8CF6A4-D8AA-427F-989B-97475C5825D1}" srcOrd="6" destOrd="0" presId="urn:microsoft.com/office/officeart/2005/8/layout/radial1"/>
    <dgm:cxn modelId="{BF18E353-CE9D-4000-A4FE-2A5E01D2BB7B}" type="presParOf" srcId="{3C59FA45-75DE-4B67-84A6-550471A46B8D}" destId="{DE668527-D3F8-4605-A3C1-C0BC8099B2D9}" srcOrd="7" destOrd="0" presId="urn:microsoft.com/office/officeart/2005/8/layout/radial1"/>
    <dgm:cxn modelId="{4727C9CA-5F79-46D2-A813-41D53576C956}" type="presParOf" srcId="{DE668527-D3F8-4605-A3C1-C0BC8099B2D9}" destId="{8F73D737-0E2E-42BF-A2BC-676AB640B62C}" srcOrd="0" destOrd="0" presId="urn:microsoft.com/office/officeart/2005/8/layout/radial1"/>
    <dgm:cxn modelId="{C2242B0C-F9C5-4514-B880-728DFADC17BA}" type="presParOf" srcId="{3C59FA45-75DE-4B67-84A6-550471A46B8D}" destId="{213472DB-95ED-44E3-9B10-D64460505663}" srcOrd="8" destOrd="0" presId="urn:microsoft.com/office/officeart/2005/8/layout/radial1"/>
    <dgm:cxn modelId="{53763EF1-BF65-4FD9-8E9B-D9A112563D96}" type="presParOf" srcId="{3C59FA45-75DE-4B67-84A6-550471A46B8D}" destId="{138C02AA-CBE6-4DCF-B9A3-7BCAC93BAF94}" srcOrd="9" destOrd="0" presId="urn:microsoft.com/office/officeart/2005/8/layout/radial1"/>
    <dgm:cxn modelId="{8B405E32-6DDD-42EB-9C82-EF930A89BA82}" type="presParOf" srcId="{138C02AA-CBE6-4DCF-B9A3-7BCAC93BAF94}" destId="{C8D99BB2-ED89-4347-94BC-7482A726DBCD}" srcOrd="0" destOrd="0" presId="urn:microsoft.com/office/officeart/2005/8/layout/radial1"/>
    <dgm:cxn modelId="{5A8F2993-3F17-4EC1-B5C4-25984E21F584}" type="presParOf" srcId="{3C59FA45-75DE-4B67-84A6-550471A46B8D}" destId="{42323617-30EA-49ED-861D-F4A0388265C1}" srcOrd="10" destOrd="0" presId="urn:microsoft.com/office/officeart/2005/8/layout/radial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6DB784-3585-40B1-A626-C974E89DBB13}" type="doc">
      <dgm:prSet loTypeId="urn:microsoft.com/office/officeart/2005/8/layout/pList2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9045EFA-3978-4BBF-AB77-F24CA9751CE2}">
      <dgm:prSet phldrT="[Текст]" custT="1"/>
      <dgm:spPr>
        <a:solidFill>
          <a:srgbClr val="FFFFFF"/>
        </a:solidFill>
        <a:ln w="19050">
          <a:solidFill>
            <a:srgbClr val="9E0000"/>
          </a:solidFill>
        </a:ln>
      </dgm:spPr>
      <dgm:t>
        <a:bodyPr vert="horz"/>
        <a:lstStyle/>
        <a:p>
          <a:r>
            <a:rPr lang="ru-RU" sz="15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rPr>
            <a:t>ВЫПОЛНЕНИЕ ГОСУДАРСТВЕННОГО ЗАДАНИЯ ПО НАБОРУ НА ОБУЧЕНИЕ СТУДЕНТОВ, ОРДИНАТОРОВ И СЛУШАТЕЛЕЙ ИПО</a:t>
          </a:r>
          <a:endParaRPr lang="ru-RU" sz="1500" dirty="0">
            <a:solidFill>
              <a:schemeClr val="bg1">
                <a:lumMod val="10000"/>
              </a:schemeClr>
            </a:solidFill>
            <a:latin typeface="Arial Black" panose="020B0A04020102020204" pitchFamily="34" charset="0"/>
          </a:endParaRPr>
        </a:p>
      </dgm:t>
    </dgm:pt>
    <dgm:pt modelId="{3A46A60F-D854-4176-9FA6-E886A6D2BA77}" type="parTrans" cxnId="{316982FD-4D28-43ED-87BC-6EBE4292F247}">
      <dgm:prSet/>
      <dgm:spPr/>
      <dgm:t>
        <a:bodyPr/>
        <a:lstStyle/>
        <a:p>
          <a:endParaRPr lang="ru-RU"/>
        </a:p>
      </dgm:t>
    </dgm:pt>
    <dgm:pt modelId="{AE811230-3267-4D5A-A573-C7959C192E86}" type="sibTrans" cxnId="{316982FD-4D28-43ED-87BC-6EBE4292F247}">
      <dgm:prSet/>
      <dgm:spPr/>
      <dgm:t>
        <a:bodyPr/>
        <a:lstStyle/>
        <a:p>
          <a:endParaRPr lang="ru-RU"/>
        </a:p>
      </dgm:t>
    </dgm:pt>
    <dgm:pt modelId="{F4915459-61A6-4747-B464-29D1FC2E15C2}">
      <dgm:prSet phldrT="[Текст]" custT="1"/>
      <dgm:spPr>
        <a:solidFill>
          <a:srgbClr val="FFFFFF"/>
        </a:solidFill>
        <a:ln w="19050">
          <a:solidFill>
            <a:srgbClr val="820000"/>
          </a:solidFill>
        </a:ln>
      </dgm:spPr>
      <dgm:t>
        <a:bodyPr vert="horz"/>
        <a:lstStyle/>
        <a:p>
          <a:r>
            <a:rPr lang="ru-RU" sz="1600" kern="12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ea typeface="+mn-ea"/>
              <a:cs typeface="+mn-cs"/>
            </a:rPr>
            <a:t>ОБЕСПЕЧЕНИЕ ПЕРВИЧНОЙ, </a:t>
          </a:r>
          <a:r>
            <a:rPr lang="ru-RU" sz="1400" kern="12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ea typeface="+mn-ea"/>
              <a:cs typeface="+mn-cs"/>
            </a:rPr>
            <a:t>СПЕЦИАЛИЗИРОВАН НОЙ И</a:t>
          </a:r>
          <a:r>
            <a:rPr lang="ru-RU" sz="1600" kern="12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ea typeface="+mn-ea"/>
              <a:cs typeface="+mn-cs"/>
            </a:rPr>
            <a:t> ПЕРИОДИЧЕСКОЙ АККРЕДИТАЦИИ.</a:t>
          </a:r>
        </a:p>
        <a:p>
          <a:r>
            <a:rPr lang="ru-RU" sz="1600" kern="12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ea typeface="+mn-ea"/>
              <a:cs typeface="+mn-cs"/>
            </a:rPr>
            <a:t>НМО МЕДИЦИНСКИХ РАБОТНИКОВ</a:t>
          </a:r>
          <a:endParaRPr lang="ru-RU" sz="1600" b="1" kern="1200" dirty="0">
            <a:solidFill>
              <a:schemeClr val="bg1">
                <a:lumMod val="10000"/>
              </a:schemeClr>
            </a:solidFill>
            <a:latin typeface="Arial Black" panose="020B0A04020102020204" pitchFamily="34" charset="0"/>
          </a:endParaRPr>
        </a:p>
      </dgm:t>
    </dgm:pt>
    <dgm:pt modelId="{D593576B-17C9-489D-8B92-9F69B1BFB7F0}" type="parTrans" cxnId="{5FA23E84-BBE5-44C1-A468-9766DC051781}">
      <dgm:prSet/>
      <dgm:spPr/>
      <dgm:t>
        <a:bodyPr/>
        <a:lstStyle/>
        <a:p>
          <a:endParaRPr lang="ru-RU"/>
        </a:p>
      </dgm:t>
    </dgm:pt>
    <dgm:pt modelId="{46062F27-F496-4FA1-9F52-71591A0FE988}" type="sibTrans" cxnId="{5FA23E84-BBE5-44C1-A468-9766DC051781}">
      <dgm:prSet/>
      <dgm:spPr/>
      <dgm:t>
        <a:bodyPr/>
        <a:lstStyle/>
        <a:p>
          <a:endParaRPr lang="ru-RU"/>
        </a:p>
      </dgm:t>
    </dgm:pt>
    <dgm:pt modelId="{B8C8C218-4A4F-4646-B3C3-9ED516BB4BBF}">
      <dgm:prSet phldrT="[Текст]" custT="1"/>
      <dgm:spPr>
        <a:solidFill>
          <a:srgbClr val="FFFFFF"/>
        </a:solidFill>
        <a:ln w="19050">
          <a:solidFill>
            <a:srgbClr val="640013"/>
          </a:solidFill>
        </a:ln>
      </dgm:spPr>
      <dgm:t>
        <a:bodyPr/>
        <a:lstStyle/>
        <a:p>
          <a:r>
            <a:rPr lang="ru-RU" sz="18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rPr>
            <a:t>РАЗВИТИЕ КАДРОВОГО ПОТЕНЦИАЛА ППС</a:t>
          </a:r>
        </a:p>
        <a:p>
          <a:endParaRPr lang="ru-RU" sz="1600" dirty="0">
            <a:solidFill>
              <a:schemeClr val="bg1">
                <a:lumMod val="10000"/>
              </a:schemeClr>
            </a:solidFill>
            <a:latin typeface="Arial Black" panose="020B0A04020102020204" pitchFamily="34" charset="0"/>
          </a:endParaRPr>
        </a:p>
      </dgm:t>
    </dgm:pt>
    <dgm:pt modelId="{EDB9F606-D670-4E8F-8204-F2E1F5D4B6BE}" type="parTrans" cxnId="{EBCCAFEA-8F0C-4724-AA25-D2137423144D}">
      <dgm:prSet/>
      <dgm:spPr/>
      <dgm:t>
        <a:bodyPr/>
        <a:lstStyle/>
        <a:p>
          <a:endParaRPr lang="ru-RU"/>
        </a:p>
      </dgm:t>
    </dgm:pt>
    <dgm:pt modelId="{4F467843-BBD7-4155-8E93-23455492EE0A}" type="sibTrans" cxnId="{EBCCAFEA-8F0C-4724-AA25-D2137423144D}">
      <dgm:prSet/>
      <dgm:spPr/>
      <dgm:t>
        <a:bodyPr/>
        <a:lstStyle/>
        <a:p>
          <a:endParaRPr lang="ru-RU"/>
        </a:p>
      </dgm:t>
    </dgm:pt>
    <dgm:pt modelId="{C6EDDE37-5B31-4731-853B-54810A1B40AB}">
      <dgm:prSet custT="1"/>
      <dgm:spPr>
        <a:solidFill>
          <a:srgbClr val="FFFFFF"/>
        </a:solidFill>
        <a:ln w="19050">
          <a:solidFill>
            <a:srgbClr val="640013"/>
          </a:solidFill>
        </a:ln>
      </dgm:spPr>
      <dgm:t>
        <a:bodyPr/>
        <a:lstStyle/>
        <a:p>
          <a:r>
            <a:rPr lang="ru-RU" sz="18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rPr>
            <a:t>КРАСГМУ - ЦИФРОВОЙ УНИВЕРСИТЕТ</a:t>
          </a:r>
          <a:endParaRPr lang="ru-RU" sz="1800" dirty="0">
            <a:solidFill>
              <a:schemeClr val="bg1">
                <a:lumMod val="10000"/>
              </a:schemeClr>
            </a:solidFill>
            <a:latin typeface="Arial Black" panose="020B0A04020102020204" pitchFamily="34" charset="0"/>
          </a:endParaRPr>
        </a:p>
      </dgm:t>
    </dgm:pt>
    <dgm:pt modelId="{10045DB5-644C-42F2-B5AC-418FF07448F0}" type="parTrans" cxnId="{C3DD5A84-F186-4779-B949-E8C14682DFBA}">
      <dgm:prSet/>
      <dgm:spPr/>
      <dgm:t>
        <a:bodyPr/>
        <a:lstStyle/>
        <a:p>
          <a:endParaRPr lang="ru-RU"/>
        </a:p>
      </dgm:t>
    </dgm:pt>
    <dgm:pt modelId="{BC0DDD8C-89E2-424B-A51D-7CF28D36D8A1}" type="sibTrans" cxnId="{C3DD5A84-F186-4779-B949-E8C14682DFBA}">
      <dgm:prSet/>
      <dgm:spPr/>
      <dgm:t>
        <a:bodyPr/>
        <a:lstStyle/>
        <a:p>
          <a:endParaRPr lang="ru-RU"/>
        </a:p>
      </dgm:t>
    </dgm:pt>
    <dgm:pt modelId="{8DAB277E-66FE-4CBF-A19B-8EC820FEA5DC}" type="pres">
      <dgm:prSet presAssocID="{BD6DB784-3585-40B1-A626-C974E89DBB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9FC05E-606E-4967-9849-710E43130281}" type="pres">
      <dgm:prSet presAssocID="{BD6DB784-3585-40B1-A626-C974E89DBB13}" presName="bkgdShp" presStyleLbl="alignAccFollowNode1" presStyleIdx="0" presStyleCnt="1" custScaleX="100000" custScaleY="102305" custLinFactNeighborX="1382" custLinFactNeighborY="942"/>
      <dgm:spPr>
        <a:solidFill>
          <a:srgbClr val="680014">
            <a:alpha val="90000"/>
          </a:srgbClr>
        </a:solidFill>
        <a:ln>
          <a:solidFill>
            <a:srgbClr val="640013"/>
          </a:solidFill>
        </a:ln>
      </dgm:spPr>
      <dgm:t>
        <a:bodyPr/>
        <a:lstStyle/>
        <a:p>
          <a:endParaRPr lang="ru-RU"/>
        </a:p>
      </dgm:t>
    </dgm:pt>
    <dgm:pt modelId="{1172C9E1-13BF-485C-94B9-AE43247380A1}" type="pres">
      <dgm:prSet presAssocID="{BD6DB784-3585-40B1-A626-C974E89DBB13}" presName="linComp" presStyleCnt="0"/>
      <dgm:spPr/>
    </dgm:pt>
    <dgm:pt modelId="{5370112C-1427-4462-88E7-06D78A6AED82}" type="pres">
      <dgm:prSet presAssocID="{59045EFA-3978-4BBF-AB77-F24CA9751CE2}" presName="compNode" presStyleCnt="0"/>
      <dgm:spPr/>
    </dgm:pt>
    <dgm:pt modelId="{40228481-BA00-4F3B-A7D7-7D6187FFA555}" type="pres">
      <dgm:prSet presAssocID="{59045EFA-3978-4BBF-AB77-F24CA9751CE2}" presName="node" presStyleLbl="node1" presStyleIdx="0" presStyleCnt="4" custScaleX="769114" custScaleY="77104" custLinFactNeighborX="-53727" custLinFactNeighborY="-19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C33C8-9BF3-44D5-8725-9D26C12C00C4}" type="pres">
      <dgm:prSet presAssocID="{59045EFA-3978-4BBF-AB77-F24CA9751CE2}" presName="invisiNode" presStyleLbl="node1" presStyleIdx="0" presStyleCnt="4"/>
      <dgm:spPr/>
    </dgm:pt>
    <dgm:pt modelId="{BC35322E-5B0D-4C40-9E99-F0BF1A599C7F}" type="pres">
      <dgm:prSet presAssocID="{59045EFA-3978-4BBF-AB77-F24CA9751CE2}" presName="imagNode" presStyleLbl="fgImgPlace1" presStyleIdx="0" presStyleCnt="4" custScaleX="629928" custScaleY="92451" custLinFactNeighborX="-41892" custLinFactNeighborY="-10304"/>
      <dgm:spPr>
        <a:blipFill rotWithShape="1">
          <a:blip xmlns:r="http://schemas.openxmlformats.org/officeDocument/2006/relationships" r:embed="rId1"/>
          <a:srcRect/>
          <a:stretch>
            <a:fillRect l="-42000" r="-42000"/>
          </a:stretch>
        </a:blipFill>
        <a:ln w="38100">
          <a:solidFill>
            <a:srgbClr val="FFFFFF"/>
          </a:solidFill>
        </a:ln>
      </dgm:spPr>
      <dgm:t>
        <a:bodyPr/>
        <a:lstStyle/>
        <a:p>
          <a:endParaRPr lang="ru-RU"/>
        </a:p>
      </dgm:t>
      <dgm:extLst/>
    </dgm:pt>
    <dgm:pt modelId="{6E671AA6-C95C-45D3-B0DA-176CFAE312B0}" type="pres">
      <dgm:prSet presAssocID="{AE811230-3267-4D5A-A573-C7959C192E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813290B-7357-495E-A702-6A25A03D759A}" type="pres">
      <dgm:prSet presAssocID="{F4915459-61A6-4747-B464-29D1FC2E15C2}" presName="compNode" presStyleCnt="0"/>
      <dgm:spPr/>
    </dgm:pt>
    <dgm:pt modelId="{4A12118D-1AD1-4760-A561-AEC620C9816B}" type="pres">
      <dgm:prSet presAssocID="{F4915459-61A6-4747-B464-29D1FC2E15C2}" presName="node" presStyleLbl="node1" presStyleIdx="1" presStyleCnt="4" custScaleX="915056" custScaleY="76097" custLinFactNeighborX="-32158" custLinFactNeighborY="-199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88D47D-29CF-45F3-A6D0-2B78034BC03C}" type="pres">
      <dgm:prSet presAssocID="{F4915459-61A6-4747-B464-29D1FC2E15C2}" presName="invisiNode" presStyleLbl="node1" presStyleIdx="1" presStyleCnt="4"/>
      <dgm:spPr/>
    </dgm:pt>
    <dgm:pt modelId="{51531D60-C3E2-46E7-A058-4B46861E3B8D}" type="pres">
      <dgm:prSet presAssocID="{F4915459-61A6-4747-B464-29D1FC2E15C2}" presName="imagNode" presStyleLbl="fgImgPlace1" presStyleIdx="1" presStyleCnt="4" custScaleX="688577" custScaleY="102675" custLinFactNeighborX="-14870" custLinFactNeighborY="-8835"/>
      <dgm:spPr>
        <a:blipFill rotWithShape="1">
          <a:blip xmlns:r="http://schemas.openxmlformats.org/officeDocument/2006/relationships" r:embed="rId2" cstate="print"/>
          <a:srcRect/>
          <a:stretch>
            <a:fillRect l="-24000" r="-24000"/>
          </a:stretch>
        </a:blipFill>
        <a:ln w="38100">
          <a:solidFill>
            <a:srgbClr val="FFFFFF"/>
          </a:solidFill>
        </a:ln>
      </dgm:spPr>
      <dgm:t>
        <a:bodyPr/>
        <a:lstStyle/>
        <a:p>
          <a:endParaRPr lang="ru-RU"/>
        </a:p>
      </dgm:t>
      <dgm:extLst/>
    </dgm:pt>
    <dgm:pt modelId="{56F75669-C5B4-46C8-B542-746CC4997139}" type="pres">
      <dgm:prSet presAssocID="{46062F27-F496-4FA1-9F52-71591A0FE9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40795B-E0EC-4CAB-8343-77EE5886A31D}" type="pres">
      <dgm:prSet presAssocID="{B8C8C218-4A4F-4646-B3C3-9ED516BB4BBF}" presName="compNode" presStyleCnt="0"/>
      <dgm:spPr/>
    </dgm:pt>
    <dgm:pt modelId="{DC528DD8-544D-45C4-8B64-BD64A7AAD3C5}" type="pres">
      <dgm:prSet presAssocID="{B8C8C218-4A4F-4646-B3C3-9ED516BB4BBF}" presName="node" presStyleLbl="node1" presStyleIdx="2" presStyleCnt="4" custScaleX="691658" custScaleY="77686" custLinFactNeighborX="9471" custLinFactNeighborY="-18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C2FCA-5866-4DB8-BFE6-399F7DD70FAB}" type="pres">
      <dgm:prSet presAssocID="{B8C8C218-4A4F-4646-B3C3-9ED516BB4BBF}" presName="invisiNode" presStyleLbl="node1" presStyleIdx="2" presStyleCnt="4"/>
      <dgm:spPr/>
    </dgm:pt>
    <dgm:pt modelId="{340F643E-94F8-4FD6-9692-18787F598FE3}" type="pres">
      <dgm:prSet presAssocID="{B8C8C218-4A4F-4646-B3C3-9ED516BB4BBF}" presName="imagNode" presStyleLbl="fgImgPlace1" presStyleIdx="2" presStyleCnt="4" custScaleX="675540" custScaleY="99893" custLinFactNeighborX="-28975" custLinFactNeighborY="-630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l="-19000" r="-19000"/>
          </a:stretch>
        </a:blipFill>
        <a:ln w="38100">
          <a:solidFill>
            <a:srgbClr val="FFFFFF"/>
          </a:solidFill>
        </a:ln>
      </dgm:spPr>
      <dgm:t>
        <a:bodyPr/>
        <a:lstStyle/>
        <a:p>
          <a:endParaRPr lang="ru-RU"/>
        </a:p>
      </dgm:t>
      <dgm:extLst/>
    </dgm:pt>
    <dgm:pt modelId="{6E2C72A7-4EE9-4362-8A86-60D7ABC704C7}" type="pres">
      <dgm:prSet presAssocID="{4F467843-BBD7-4155-8E93-23455492EE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2D9983C-3A33-4BBE-88A3-35317CD9854E}" type="pres">
      <dgm:prSet presAssocID="{C6EDDE37-5B31-4731-853B-54810A1B40AB}" presName="compNode" presStyleCnt="0"/>
      <dgm:spPr/>
    </dgm:pt>
    <dgm:pt modelId="{EA6C0D95-9087-4000-87C4-5259B7E31FA9}" type="pres">
      <dgm:prSet presAssocID="{C6EDDE37-5B31-4731-853B-54810A1B40AB}" presName="node" presStyleLbl="node1" presStyleIdx="3" presStyleCnt="4" custScaleX="726318" custScaleY="76337" custLinFactNeighborX="46931" custLinFactNeighborY="-20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E01D38-374C-481D-BCB5-F65BCEC94927}" type="pres">
      <dgm:prSet presAssocID="{C6EDDE37-5B31-4731-853B-54810A1B40AB}" presName="invisiNode" presStyleLbl="node1" presStyleIdx="3" presStyleCnt="4"/>
      <dgm:spPr/>
    </dgm:pt>
    <dgm:pt modelId="{6DB99E1F-378E-462F-BC1D-EBF047EA9043}" type="pres">
      <dgm:prSet presAssocID="{C6EDDE37-5B31-4731-853B-54810A1B40AB}" presName="imagNode" presStyleLbl="fgImgPlace1" presStyleIdx="3" presStyleCnt="4" custScaleX="645572" custScaleY="96270" custLinFactNeighborX="28723" custLinFactNeighborY="-8302"/>
      <dgm:spPr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58000" r="-58000"/>
          </a:stretch>
        </a:blipFill>
        <a:ln w="3810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</dgm:ptLst>
  <dgm:cxnLst>
    <dgm:cxn modelId="{C3DD5A84-F186-4779-B949-E8C14682DFBA}" srcId="{BD6DB784-3585-40B1-A626-C974E89DBB13}" destId="{C6EDDE37-5B31-4731-853B-54810A1B40AB}" srcOrd="3" destOrd="0" parTransId="{10045DB5-644C-42F2-B5AC-418FF07448F0}" sibTransId="{BC0DDD8C-89E2-424B-A51D-7CF28D36D8A1}"/>
    <dgm:cxn modelId="{E6228224-0177-40F8-8B16-1898E2864FCB}" type="presOf" srcId="{59045EFA-3978-4BBF-AB77-F24CA9751CE2}" destId="{40228481-BA00-4F3B-A7D7-7D6187FFA555}" srcOrd="0" destOrd="0" presId="urn:microsoft.com/office/officeart/2005/8/layout/pList2"/>
    <dgm:cxn modelId="{1C91BFF9-EEBF-4415-8F4D-3445390F550A}" type="presOf" srcId="{C6EDDE37-5B31-4731-853B-54810A1B40AB}" destId="{EA6C0D95-9087-4000-87C4-5259B7E31FA9}" srcOrd="0" destOrd="0" presId="urn:microsoft.com/office/officeart/2005/8/layout/pList2"/>
    <dgm:cxn modelId="{A7EDCAF5-7C50-4871-A125-318013EC70CA}" type="presOf" srcId="{F4915459-61A6-4747-B464-29D1FC2E15C2}" destId="{4A12118D-1AD1-4760-A561-AEC620C9816B}" srcOrd="0" destOrd="0" presId="urn:microsoft.com/office/officeart/2005/8/layout/pList2"/>
    <dgm:cxn modelId="{63D61F38-2846-4822-8B54-5878D427F179}" type="presOf" srcId="{B8C8C218-4A4F-4646-B3C3-9ED516BB4BBF}" destId="{DC528DD8-544D-45C4-8B64-BD64A7AAD3C5}" srcOrd="0" destOrd="0" presId="urn:microsoft.com/office/officeart/2005/8/layout/pList2"/>
    <dgm:cxn modelId="{316982FD-4D28-43ED-87BC-6EBE4292F247}" srcId="{BD6DB784-3585-40B1-A626-C974E89DBB13}" destId="{59045EFA-3978-4BBF-AB77-F24CA9751CE2}" srcOrd="0" destOrd="0" parTransId="{3A46A60F-D854-4176-9FA6-E886A6D2BA77}" sibTransId="{AE811230-3267-4D5A-A573-C7959C192E86}"/>
    <dgm:cxn modelId="{EBCCAFEA-8F0C-4724-AA25-D2137423144D}" srcId="{BD6DB784-3585-40B1-A626-C974E89DBB13}" destId="{B8C8C218-4A4F-4646-B3C3-9ED516BB4BBF}" srcOrd="2" destOrd="0" parTransId="{EDB9F606-D670-4E8F-8204-F2E1F5D4B6BE}" sibTransId="{4F467843-BBD7-4155-8E93-23455492EE0A}"/>
    <dgm:cxn modelId="{5FA23E84-BBE5-44C1-A468-9766DC051781}" srcId="{BD6DB784-3585-40B1-A626-C974E89DBB13}" destId="{F4915459-61A6-4747-B464-29D1FC2E15C2}" srcOrd="1" destOrd="0" parTransId="{D593576B-17C9-489D-8B92-9F69B1BFB7F0}" sibTransId="{46062F27-F496-4FA1-9F52-71591A0FE988}"/>
    <dgm:cxn modelId="{986ACFC8-5AE3-42CA-9BFE-82B2E386228A}" type="presOf" srcId="{46062F27-F496-4FA1-9F52-71591A0FE988}" destId="{56F75669-C5B4-46C8-B542-746CC4997139}" srcOrd="0" destOrd="0" presId="urn:microsoft.com/office/officeart/2005/8/layout/pList2"/>
    <dgm:cxn modelId="{FA37DD8E-F272-4DC8-AE4F-CB794D7223F8}" type="presOf" srcId="{AE811230-3267-4D5A-A573-C7959C192E86}" destId="{6E671AA6-C95C-45D3-B0DA-176CFAE312B0}" srcOrd="0" destOrd="0" presId="urn:microsoft.com/office/officeart/2005/8/layout/pList2"/>
    <dgm:cxn modelId="{FF38B9F4-9289-47DE-BE7C-4A7E1888DF33}" type="presOf" srcId="{4F467843-BBD7-4155-8E93-23455492EE0A}" destId="{6E2C72A7-4EE9-4362-8A86-60D7ABC704C7}" srcOrd="0" destOrd="0" presId="urn:microsoft.com/office/officeart/2005/8/layout/pList2"/>
    <dgm:cxn modelId="{64A7BD22-4F68-4D98-A4D0-CDE454E79A63}" type="presOf" srcId="{BD6DB784-3585-40B1-A626-C974E89DBB13}" destId="{8DAB277E-66FE-4CBF-A19B-8EC820FEA5DC}" srcOrd="0" destOrd="0" presId="urn:microsoft.com/office/officeart/2005/8/layout/pList2"/>
    <dgm:cxn modelId="{D9655183-E90F-4840-9317-1E588F511D6D}" type="presParOf" srcId="{8DAB277E-66FE-4CBF-A19B-8EC820FEA5DC}" destId="{B49FC05E-606E-4967-9849-710E43130281}" srcOrd="0" destOrd="0" presId="urn:microsoft.com/office/officeart/2005/8/layout/pList2"/>
    <dgm:cxn modelId="{B3A3F882-F56B-4325-BB88-D80E60BF2613}" type="presParOf" srcId="{8DAB277E-66FE-4CBF-A19B-8EC820FEA5DC}" destId="{1172C9E1-13BF-485C-94B9-AE43247380A1}" srcOrd="1" destOrd="0" presId="urn:microsoft.com/office/officeart/2005/8/layout/pList2"/>
    <dgm:cxn modelId="{29E233B6-CC20-4B8F-B8E1-158B35DC1111}" type="presParOf" srcId="{1172C9E1-13BF-485C-94B9-AE43247380A1}" destId="{5370112C-1427-4462-88E7-06D78A6AED82}" srcOrd="0" destOrd="0" presId="urn:microsoft.com/office/officeart/2005/8/layout/pList2"/>
    <dgm:cxn modelId="{6D975E2F-3163-4235-9CC3-395AD6580631}" type="presParOf" srcId="{5370112C-1427-4462-88E7-06D78A6AED82}" destId="{40228481-BA00-4F3B-A7D7-7D6187FFA555}" srcOrd="0" destOrd="0" presId="urn:microsoft.com/office/officeart/2005/8/layout/pList2"/>
    <dgm:cxn modelId="{CA4BB666-8604-4130-B3E2-05E63BF08D97}" type="presParOf" srcId="{5370112C-1427-4462-88E7-06D78A6AED82}" destId="{B25C33C8-9BF3-44D5-8725-9D26C12C00C4}" srcOrd="1" destOrd="0" presId="urn:microsoft.com/office/officeart/2005/8/layout/pList2"/>
    <dgm:cxn modelId="{5DB0297D-1939-46C2-8085-EB2BF81CCD87}" type="presParOf" srcId="{5370112C-1427-4462-88E7-06D78A6AED82}" destId="{BC35322E-5B0D-4C40-9E99-F0BF1A599C7F}" srcOrd="2" destOrd="0" presId="urn:microsoft.com/office/officeart/2005/8/layout/pList2"/>
    <dgm:cxn modelId="{BEA8273F-9ADA-40D6-9814-F7B61A911EEA}" type="presParOf" srcId="{1172C9E1-13BF-485C-94B9-AE43247380A1}" destId="{6E671AA6-C95C-45D3-B0DA-176CFAE312B0}" srcOrd="1" destOrd="0" presId="urn:microsoft.com/office/officeart/2005/8/layout/pList2"/>
    <dgm:cxn modelId="{F27D6A02-6B64-43F6-80DF-57EDF2603DB3}" type="presParOf" srcId="{1172C9E1-13BF-485C-94B9-AE43247380A1}" destId="{F813290B-7357-495E-A702-6A25A03D759A}" srcOrd="2" destOrd="0" presId="urn:microsoft.com/office/officeart/2005/8/layout/pList2"/>
    <dgm:cxn modelId="{57D9CC57-47C8-45C8-92DD-EE2E949932E9}" type="presParOf" srcId="{F813290B-7357-495E-A702-6A25A03D759A}" destId="{4A12118D-1AD1-4760-A561-AEC620C9816B}" srcOrd="0" destOrd="0" presId="urn:microsoft.com/office/officeart/2005/8/layout/pList2"/>
    <dgm:cxn modelId="{322C4948-9487-4AA6-AEE0-B6CF38E982DF}" type="presParOf" srcId="{F813290B-7357-495E-A702-6A25A03D759A}" destId="{8A88D47D-29CF-45F3-A6D0-2B78034BC03C}" srcOrd="1" destOrd="0" presId="urn:microsoft.com/office/officeart/2005/8/layout/pList2"/>
    <dgm:cxn modelId="{EEB5466A-550F-4504-AE55-3CB6D51D266D}" type="presParOf" srcId="{F813290B-7357-495E-A702-6A25A03D759A}" destId="{51531D60-C3E2-46E7-A058-4B46861E3B8D}" srcOrd="2" destOrd="0" presId="urn:microsoft.com/office/officeart/2005/8/layout/pList2"/>
    <dgm:cxn modelId="{B7D6DF2A-305D-4BB1-B22E-8E91267C2C66}" type="presParOf" srcId="{1172C9E1-13BF-485C-94B9-AE43247380A1}" destId="{56F75669-C5B4-46C8-B542-746CC4997139}" srcOrd="3" destOrd="0" presId="urn:microsoft.com/office/officeart/2005/8/layout/pList2"/>
    <dgm:cxn modelId="{E52D6268-D469-489D-B303-C4613CD188F3}" type="presParOf" srcId="{1172C9E1-13BF-485C-94B9-AE43247380A1}" destId="{5B40795B-E0EC-4CAB-8343-77EE5886A31D}" srcOrd="4" destOrd="0" presId="urn:microsoft.com/office/officeart/2005/8/layout/pList2"/>
    <dgm:cxn modelId="{003658D4-5B0F-44AC-99EA-9EC824A12BCE}" type="presParOf" srcId="{5B40795B-E0EC-4CAB-8343-77EE5886A31D}" destId="{DC528DD8-544D-45C4-8B64-BD64A7AAD3C5}" srcOrd="0" destOrd="0" presId="urn:microsoft.com/office/officeart/2005/8/layout/pList2"/>
    <dgm:cxn modelId="{01E179EE-FE48-4F60-AC96-C639E184F983}" type="presParOf" srcId="{5B40795B-E0EC-4CAB-8343-77EE5886A31D}" destId="{DC1C2FCA-5866-4DB8-BFE6-399F7DD70FAB}" srcOrd="1" destOrd="0" presId="urn:microsoft.com/office/officeart/2005/8/layout/pList2"/>
    <dgm:cxn modelId="{C6C58454-4430-4365-A221-3D8DD77F728A}" type="presParOf" srcId="{5B40795B-E0EC-4CAB-8343-77EE5886A31D}" destId="{340F643E-94F8-4FD6-9692-18787F598FE3}" srcOrd="2" destOrd="0" presId="urn:microsoft.com/office/officeart/2005/8/layout/pList2"/>
    <dgm:cxn modelId="{3A0C35B6-1A99-47EB-A038-6885402E2149}" type="presParOf" srcId="{1172C9E1-13BF-485C-94B9-AE43247380A1}" destId="{6E2C72A7-4EE9-4362-8A86-60D7ABC704C7}" srcOrd="5" destOrd="0" presId="urn:microsoft.com/office/officeart/2005/8/layout/pList2"/>
    <dgm:cxn modelId="{2C51D155-424A-4124-ADD8-B133BE8397BC}" type="presParOf" srcId="{1172C9E1-13BF-485C-94B9-AE43247380A1}" destId="{A2D9983C-3A33-4BBE-88A3-35317CD9854E}" srcOrd="6" destOrd="0" presId="urn:microsoft.com/office/officeart/2005/8/layout/pList2"/>
    <dgm:cxn modelId="{396AB264-74A1-45CF-8763-967C72C3D250}" type="presParOf" srcId="{A2D9983C-3A33-4BBE-88A3-35317CD9854E}" destId="{EA6C0D95-9087-4000-87C4-5259B7E31FA9}" srcOrd="0" destOrd="0" presId="urn:microsoft.com/office/officeart/2005/8/layout/pList2"/>
    <dgm:cxn modelId="{06B13226-6106-478C-BFDA-4224F3AFA13F}" type="presParOf" srcId="{A2D9983C-3A33-4BBE-88A3-35317CD9854E}" destId="{F0E01D38-374C-481D-BCB5-F65BCEC94927}" srcOrd="1" destOrd="0" presId="urn:microsoft.com/office/officeart/2005/8/layout/pList2"/>
    <dgm:cxn modelId="{3BDA9472-AA68-45C9-BA22-68F90EBB9BAC}" type="presParOf" srcId="{A2D9983C-3A33-4BBE-88A3-35317CD9854E}" destId="{6DB99E1F-378E-462F-BC1D-EBF047EA904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F2F5E1D-7285-4BFC-BFF9-C06CF775E694}" type="doc">
      <dgm:prSet loTypeId="urn:microsoft.com/office/officeart/2005/8/layout/radial1" loCatId="cycl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B32FD43-D0B5-4944-9CC0-2535BDB7FA02}">
      <dgm:prSet phldrT="[Текст]"/>
      <dgm:spPr>
        <a:noFill/>
      </dgm:spPr>
      <dgm:t>
        <a:bodyPr/>
        <a:lstStyle/>
        <a:p>
          <a:r>
            <a:rPr lang="ru-RU" dirty="0">
              <a:noFill/>
            </a:rPr>
            <a:t>Места для отдыха</a:t>
          </a:r>
        </a:p>
      </dgm:t>
    </dgm:pt>
    <dgm:pt modelId="{A6E4B2D9-F2F7-4260-A69F-548C653F90D9}" type="parTrans" cxnId="{272AF654-A132-4BC3-A6E6-A1F3318ED9EE}">
      <dgm:prSet/>
      <dgm:spPr>
        <a:noFill/>
        <a:ln>
          <a:noFill/>
        </a:ln>
      </dgm:spPr>
      <dgm:t>
        <a:bodyPr/>
        <a:lstStyle/>
        <a:p>
          <a:endParaRPr lang="ru-RU">
            <a:noFill/>
          </a:endParaRPr>
        </a:p>
      </dgm:t>
    </dgm:pt>
    <dgm:pt modelId="{65E04EFB-73F1-40FB-91A7-C5B0968989C8}" type="sibTrans" cxnId="{272AF654-A132-4BC3-A6E6-A1F3318ED9EE}">
      <dgm:prSet/>
      <dgm:spPr/>
      <dgm:t>
        <a:bodyPr/>
        <a:lstStyle/>
        <a:p>
          <a:endParaRPr lang="ru-RU">
            <a:noFill/>
          </a:endParaRPr>
        </a:p>
      </dgm:t>
    </dgm:pt>
    <dgm:pt modelId="{E4760132-6892-462C-8C85-71004F0653A9}">
      <dgm:prSet phldrT="[Текст]"/>
      <dgm:spPr>
        <a:noFill/>
      </dgm:spPr>
      <dgm:t>
        <a:bodyPr/>
        <a:lstStyle/>
        <a:p>
          <a:r>
            <a:rPr lang="ru-RU" dirty="0">
              <a:noFill/>
            </a:rPr>
            <a:t>Места для науки</a:t>
          </a:r>
        </a:p>
      </dgm:t>
    </dgm:pt>
    <dgm:pt modelId="{6B3ABED6-06C3-48D0-B99F-EDB2E8F40BE0}" type="parTrans" cxnId="{0781416B-4506-4529-8EEF-AFD132590764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1C540B23-640D-4796-835A-6B02C2E14EDF}" type="sibTrans" cxnId="{0781416B-4506-4529-8EEF-AFD132590764}">
      <dgm:prSet/>
      <dgm:spPr/>
      <dgm:t>
        <a:bodyPr/>
        <a:lstStyle/>
        <a:p>
          <a:endParaRPr lang="ru-RU">
            <a:noFill/>
          </a:endParaRPr>
        </a:p>
      </dgm:t>
    </dgm:pt>
    <dgm:pt modelId="{2BA6BD91-133C-461A-AFCC-C95287D8BC68}">
      <dgm:prSet/>
      <dgm:spPr>
        <a:noFill/>
      </dgm:spPr>
      <dgm:t>
        <a:bodyPr/>
        <a:lstStyle/>
        <a:p>
          <a:r>
            <a:rPr lang="ru-RU" dirty="0">
              <a:noFill/>
            </a:rPr>
            <a:t>Места для творчества</a:t>
          </a:r>
        </a:p>
      </dgm:t>
    </dgm:pt>
    <dgm:pt modelId="{29176503-0FA1-4648-910F-9450ED3341DF}" type="parTrans" cxnId="{3033A819-929C-4E41-B32B-022DD25FDD07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A289877F-673D-4A52-A1CC-69015EF4A3A1}" type="sibTrans" cxnId="{3033A819-929C-4E41-B32B-022DD25FDD07}">
      <dgm:prSet/>
      <dgm:spPr/>
      <dgm:t>
        <a:bodyPr/>
        <a:lstStyle/>
        <a:p>
          <a:endParaRPr lang="ru-RU">
            <a:noFill/>
          </a:endParaRPr>
        </a:p>
      </dgm:t>
    </dgm:pt>
    <dgm:pt modelId="{245F98DE-8695-40C4-A403-814F7B4C55EF}">
      <dgm:prSet/>
      <dgm:spPr>
        <a:noFill/>
      </dgm:spPr>
      <dgm:t>
        <a:bodyPr/>
        <a:lstStyle/>
        <a:p>
          <a:r>
            <a:rPr lang="ru-RU" dirty="0">
              <a:noFill/>
            </a:rPr>
            <a:t>Места для учебы</a:t>
          </a:r>
        </a:p>
      </dgm:t>
    </dgm:pt>
    <dgm:pt modelId="{5CDD2604-BC74-4FB7-B27F-E3B3F1F5A217}" type="parTrans" cxnId="{9DECBB2C-A0A2-4A15-B011-6D20C82DE288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777223E3-71FA-4DDE-80A0-D8AAEEE3916A}" type="sibTrans" cxnId="{9DECBB2C-A0A2-4A15-B011-6D20C82DE288}">
      <dgm:prSet/>
      <dgm:spPr/>
      <dgm:t>
        <a:bodyPr/>
        <a:lstStyle/>
        <a:p>
          <a:endParaRPr lang="ru-RU">
            <a:noFill/>
          </a:endParaRPr>
        </a:p>
      </dgm:t>
    </dgm:pt>
    <dgm:pt modelId="{1E6AF73C-4547-4D85-956E-FE8A25BA72A2}">
      <dgm:prSet/>
      <dgm:spPr>
        <a:noFill/>
      </dgm:spPr>
      <dgm:t>
        <a:bodyPr/>
        <a:lstStyle/>
        <a:p>
          <a:r>
            <a:rPr lang="ru-RU" dirty="0">
              <a:noFill/>
            </a:rPr>
            <a:t>Места для лечебной работа</a:t>
          </a:r>
        </a:p>
      </dgm:t>
    </dgm:pt>
    <dgm:pt modelId="{5EF90AEA-F3DC-43E3-8525-6B7162E0FF5D}" type="parTrans" cxnId="{53395C93-512F-430E-880B-61A118899AB9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A200FB95-52B9-42AF-B34B-F609603077D6}" type="sibTrans" cxnId="{53395C93-512F-430E-880B-61A118899AB9}">
      <dgm:prSet/>
      <dgm:spPr/>
      <dgm:t>
        <a:bodyPr/>
        <a:lstStyle/>
        <a:p>
          <a:endParaRPr lang="ru-RU">
            <a:noFill/>
          </a:endParaRPr>
        </a:p>
      </dgm:t>
    </dgm:pt>
    <dgm:pt modelId="{DAF9CC5A-FE32-479F-99CC-10CDBCC691B8}">
      <dgm:prSet phldrT="[Текст]"/>
      <dgm:spPr>
        <a:noFill/>
        <a:ln w="38100">
          <a:noFill/>
        </a:ln>
      </dgm:spPr>
      <dgm:t>
        <a:bodyPr/>
        <a:lstStyle/>
        <a:p>
          <a:r>
            <a:rPr lang="ru-RU" dirty="0">
              <a:noFill/>
            </a:rPr>
            <a:t>Места для питания</a:t>
          </a:r>
        </a:p>
      </dgm:t>
    </dgm:pt>
    <dgm:pt modelId="{27B8DE2E-7FCD-41AD-A911-3E5B9BE41288}" type="sibTrans" cxnId="{0F4A0616-5334-477C-B691-37232C72C238}">
      <dgm:prSet/>
      <dgm:spPr/>
      <dgm:t>
        <a:bodyPr/>
        <a:lstStyle/>
        <a:p>
          <a:endParaRPr lang="ru-RU">
            <a:noFill/>
          </a:endParaRPr>
        </a:p>
      </dgm:t>
    </dgm:pt>
    <dgm:pt modelId="{04499BD3-0B50-4021-A947-0BDFE2B54125}" type="parTrans" cxnId="{0F4A0616-5334-477C-B691-37232C72C238}">
      <dgm:prSet/>
      <dgm:spPr>
        <a:noFill/>
        <a:ln>
          <a:noFill/>
        </a:ln>
      </dgm:spPr>
      <dgm:t>
        <a:bodyPr/>
        <a:lstStyle/>
        <a:p>
          <a:endParaRPr lang="ru-RU">
            <a:noFill/>
          </a:endParaRPr>
        </a:p>
      </dgm:t>
    </dgm:pt>
    <dgm:pt modelId="{3C59FA45-75DE-4B67-84A6-550471A46B8D}" type="pres">
      <dgm:prSet presAssocID="{BF2F5E1D-7285-4BFC-BFF9-C06CF775E69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B50EFD-5BE8-40F3-A951-CCEE14D15BB9}" type="pres">
      <dgm:prSet presAssocID="{AB32FD43-D0B5-4944-9CC0-2535BDB7FA02}" presName="centerShape" presStyleLbl="node0" presStyleIdx="0" presStyleCnt="1"/>
      <dgm:spPr/>
      <dgm:t>
        <a:bodyPr/>
        <a:lstStyle/>
        <a:p>
          <a:endParaRPr lang="ru-RU"/>
        </a:p>
      </dgm:t>
    </dgm:pt>
    <dgm:pt modelId="{21790DB9-D896-4EA2-BA00-0CE4E9CE6CAC}" type="pres">
      <dgm:prSet presAssocID="{04499BD3-0B50-4021-A947-0BDFE2B54125}" presName="Name9" presStyleLbl="parChTrans1D2" presStyleIdx="0" presStyleCnt="5"/>
      <dgm:spPr/>
      <dgm:t>
        <a:bodyPr/>
        <a:lstStyle/>
        <a:p>
          <a:endParaRPr lang="ru-RU"/>
        </a:p>
      </dgm:t>
    </dgm:pt>
    <dgm:pt modelId="{0CD43795-EE7B-4CA0-B09E-65069772A22A}" type="pres">
      <dgm:prSet presAssocID="{04499BD3-0B50-4021-A947-0BDFE2B54125}" presName="connTx" presStyleLbl="parChTrans1D2" presStyleIdx="0" presStyleCnt="5"/>
      <dgm:spPr/>
      <dgm:t>
        <a:bodyPr/>
        <a:lstStyle/>
        <a:p>
          <a:endParaRPr lang="ru-RU"/>
        </a:p>
      </dgm:t>
    </dgm:pt>
    <dgm:pt modelId="{35FF2484-196C-45BF-AB20-58E20A2B3867}" type="pres">
      <dgm:prSet presAssocID="{DAF9CC5A-FE32-479F-99CC-10CDBCC691B8}" presName="node" presStyleLbl="node1" presStyleIdx="0" presStyleCnt="5" custScaleX="126310" custRadScaleRad="157119" custRadScaleInc="1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8B1C9-545C-4CA8-8D65-890C94EB8CDF}" type="pres">
      <dgm:prSet presAssocID="{5EF90AEA-F3DC-43E3-8525-6B7162E0FF5D}" presName="Name9" presStyleLbl="parChTrans1D2" presStyleIdx="1" presStyleCnt="5"/>
      <dgm:spPr/>
      <dgm:t>
        <a:bodyPr/>
        <a:lstStyle/>
        <a:p>
          <a:endParaRPr lang="ru-RU"/>
        </a:p>
      </dgm:t>
    </dgm:pt>
    <dgm:pt modelId="{C0C1ACB7-5370-4054-835E-8A9B7D993744}" type="pres">
      <dgm:prSet presAssocID="{5EF90AEA-F3DC-43E3-8525-6B7162E0FF5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D875B906-1D12-4C5A-AB85-3A009420B873}" type="pres">
      <dgm:prSet presAssocID="{1E6AF73C-4547-4D85-956E-FE8A25BA72A2}" presName="node" presStyleLbl="node1" presStyleIdx="1" presStyleCnt="5" custScaleX="137655" custRadScaleRad="143072" custRadScaleInc="-38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D3E5E7-9023-4E4B-B3A3-F50975D5BA07}" type="pres">
      <dgm:prSet presAssocID="{29176503-0FA1-4648-910F-9450ED3341DF}" presName="Name9" presStyleLbl="parChTrans1D2" presStyleIdx="2" presStyleCnt="5"/>
      <dgm:spPr/>
      <dgm:t>
        <a:bodyPr/>
        <a:lstStyle/>
        <a:p>
          <a:endParaRPr lang="ru-RU"/>
        </a:p>
      </dgm:t>
    </dgm:pt>
    <dgm:pt modelId="{B4B9357F-8527-4B7E-A0DC-5C832687A467}" type="pres">
      <dgm:prSet presAssocID="{29176503-0FA1-4648-910F-9450ED3341DF}" presName="connTx" presStyleLbl="parChTrans1D2" presStyleIdx="2" presStyleCnt="5"/>
      <dgm:spPr/>
      <dgm:t>
        <a:bodyPr/>
        <a:lstStyle/>
        <a:p>
          <a:endParaRPr lang="ru-RU"/>
        </a:p>
      </dgm:t>
    </dgm:pt>
    <dgm:pt modelId="{0D8CF6A4-D8AA-427F-989B-97475C5825D1}" type="pres">
      <dgm:prSet presAssocID="{2BA6BD91-133C-461A-AFCC-C95287D8BC68}" presName="node" presStyleLbl="node1" presStyleIdx="2" presStyleCnt="5" custScaleX="148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68527-D3F8-4605-A3C1-C0BC8099B2D9}" type="pres">
      <dgm:prSet presAssocID="{5CDD2604-BC74-4FB7-B27F-E3B3F1F5A217}" presName="Name9" presStyleLbl="parChTrans1D2" presStyleIdx="3" presStyleCnt="5"/>
      <dgm:spPr/>
      <dgm:t>
        <a:bodyPr/>
        <a:lstStyle/>
        <a:p>
          <a:endParaRPr lang="ru-RU"/>
        </a:p>
      </dgm:t>
    </dgm:pt>
    <dgm:pt modelId="{8F73D737-0E2E-42BF-A2BC-676AB640B62C}" type="pres">
      <dgm:prSet presAssocID="{5CDD2604-BC74-4FB7-B27F-E3B3F1F5A217}" presName="connTx" presStyleLbl="parChTrans1D2" presStyleIdx="3" presStyleCnt="5"/>
      <dgm:spPr/>
      <dgm:t>
        <a:bodyPr/>
        <a:lstStyle/>
        <a:p>
          <a:endParaRPr lang="ru-RU"/>
        </a:p>
      </dgm:t>
    </dgm:pt>
    <dgm:pt modelId="{213472DB-95ED-44E3-9B10-D64460505663}" type="pres">
      <dgm:prSet presAssocID="{245F98DE-8695-40C4-A403-814F7B4C55EF}" presName="node" presStyleLbl="node1" presStyleIdx="3" presStyleCnt="5" custScaleX="145722" custRadScaleRad="148774" custRadScaleInc="29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C02AA-CBE6-4DCF-B9A3-7BCAC93BAF94}" type="pres">
      <dgm:prSet presAssocID="{6B3ABED6-06C3-48D0-B99F-EDB2E8F40BE0}" presName="Name9" presStyleLbl="parChTrans1D2" presStyleIdx="4" presStyleCnt="5"/>
      <dgm:spPr/>
      <dgm:t>
        <a:bodyPr/>
        <a:lstStyle/>
        <a:p>
          <a:endParaRPr lang="ru-RU"/>
        </a:p>
      </dgm:t>
    </dgm:pt>
    <dgm:pt modelId="{C8D99BB2-ED89-4347-94BC-7482A726DBCD}" type="pres">
      <dgm:prSet presAssocID="{6B3ABED6-06C3-48D0-B99F-EDB2E8F40BE0}" presName="connTx" presStyleLbl="parChTrans1D2" presStyleIdx="4" presStyleCnt="5"/>
      <dgm:spPr/>
      <dgm:t>
        <a:bodyPr/>
        <a:lstStyle/>
        <a:p>
          <a:endParaRPr lang="ru-RU"/>
        </a:p>
      </dgm:t>
    </dgm:pt>
    <dgm:pt modelId="{42323617-30EA-49ED-861D-F4A0388265C1}" type="pres">
      <dgm:prSet presAssocID="{E4760132-6892-462C-8C85-71004F0653A9}" presName="node" presStyleLbl="node1" presStyleIdx="4" presStyleCnt="5" custScaleX="153976" custRadScaleRad="113545" custRadScaleInc="-684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95C93-512F-430E-880B-61A118899AB9}" srcId="{AB32FD43-D0B5-4944-9CC0-2535BDB7FA02}" destId="{1E6AF73C-4547-4D85-956E-FE8A25BA72A2}" srcOrd="1" destOrd="0" parTransId="{5EF90AEA-F3DC-43E3-8525-6B7162E0FF5D}" sibTransId="{A200FB95-52B9-42AF-B34B-F609603077D6}"/>
    <dgm:cxn modelId="{64D5269A-0ED1-434F-9644-F41F816FC72F}" type="presOf" srcId="{29176503-0FA1-4648-910F-9450ED3341DF}" destId="{B4B9357F-8527-4B7E-A0DC-5C832687A467}" srcOrd="1" destOrd="0" presId="urn:microsoft.com/office/officeart/2005/8/layout/radial1"/>
    <dgm:cxn modelId="{9DECBB2C-A0A2-4A15-B011-6D20C82DE288}" srcId="{AB32FD43-D0B5-4944-9CC0-2535BDB7FA02}" destId="{245F98DE-8695-40C4-A403-814F7B4C55EF}" srcOrd="3" destOrd="0" parTransId="{5CDD2604-BC74-4FB7-B27F-E3B3F1F5A217}" sibTransId="{777223E3-71FA-4DDE-80A0-D8AAEEE3916A}"/>
    <dgm:cxn modelId="{B3202384-7F3A-4642-B141-430CE06747EA}" type="presOf" srcId="{6B3ABED6-06C3-48D0-B99F-EDB2E8F40BE0}" destId="{138C02AA-CBE6-4DCF-B9A3-7BCAC93BAF94}" srcOrd="0" destOrd="0" presId="urn:microsoft.com/office/officeart/2005/8/layout/radial1"/>
    <dgm:cxn modelId="{C049E97E-983A-4F67-850E-BE61CB4D2317}" type="presOf" srcId="{E4760132-6892-462C-8C85-71004F0653A9}" destId="{42323617-30EA-49ED-861D-F4A0388265C1}" srcOrd="0" destOrd="0" presId="urn:microsoft.com/office/officeart/2005/8/layout/radial1"/>
    <dgm:cxn modelId="{0781416B-4506-4529-8EEF-AFD132590764}" srcId="{AB32FD43-D0B5-4944-9CC0-2535BDB7FA02}" destId="{E4760132-6892-462C-8C85-71004F0653A9}" srcOrd="4" destOrd="0" parTransId="{6B3ABED6-06C3-48D0-B99F-EDB2E8F40BE0}" sibTransId="{1C540B23-640D-4796-835A-6B02C2E14EDF}"/>
    <dgm:cxn modelId="{272AF654-A132-4BC3-A6E6-A1F3318ED9EE}" srcId="{BF2F5E1D-7285-4BFC-BFF9-C06CF775E694}" destId="{AB32FD43-D0B5-4944-9CC0-2535BDB7FA02}" srcOrd="0" destOrd="0" parTransId="{A6E4B2D9-F2F7-4260-A69F-548C653F90D9}" sibTransId="{65E04EFB-73F1-40FB-91A7-C5B0968989C8}"/>
    <dgm:cxn modelId="{085325C8-A3D1-40B1-A67D-A6E87CFCA367}" type="presOf" srcId="{AB32FD43-D0B5-4944-9CC0-2535BDB7FA02}" destId="{C4B50EFD-5BE8-40F3-A951-CCEE14D15BB9}" srcOrd="0" destOrd="0" presId="urn:microsoft.com/office/officeart/2005/8/layout/radial1"/>
    <dgm:cxn modelId="{7BBB3994-8431-4199-A0AA-3C42C0A43930}" type="presOf" srcId="{DAF9CC5A-FE32-479F-99CC-10CDBCC691B8}" destId="{35FF2484-196C-45BF-AB20-58E20A2B3867}" srcOrd="0" destOrd="0" presId="urn:microsoft.com/office/officeart/2005/8/layout/radial1"/>
    <dgm:cxn modelId="{76472668-349E-4900-9849-1FDD74701B07}" type="presOf" srcId="{5EF90AEA-F3DC-43E3-8525-6B7162E0FF5D}" destId="{9A48B1C9-545C-4CA8-8D65-890C94EB8CDF}" srcOrd="0" destOrd="0" presId="urn:microsoft.com/office/officeart/2005/8/layout/radial1"/>
    <dgm:cxn modelId="{DDCA9F2C-7AAC-4775-A6FA-EF9D63871211}" type="presOf" srcId="{04499BD3-0B50-4021-A947-0BDFE2B54125}" destId="{21790DB9-D896-4EA2-BA00-0CE4E9CE6CAC}" srcOrd="0" destOrd="0" presId="urn:microsoft.com/office/officeart/2005/8/layout/radial1"/>
    <dgm:cxn modelId="{0F4A0616-5334-477C-B691-37232C72C238}" srcId="{AB32FD43-D0B5-4944-9CC0-2535BDB7FA02}" destId="{DAF9CC5A-FE32-479F-99CC-10CDBCC691B8}" srcOrd="0" destOrd="0" parTransId="{04499BD3-0B50-4021-A947-0BDFE2B54125}" sibTransId="{27B8DE2E-7FCD-41AD-A911-3E5B9BE41288}"/>
    <dgm:cxn modelId="{408CC970-1372-4051-8734-747EE4AA300D}" type="presOf" srcId="{5CDD2604-BC74-4FB7-B27F-E3B3F1F5A217}" destId="{8F73D737-0E2E-42BF-A2BC-676AB640B62C}" srcOrd="1" destOrd="0" presId="urn:microsoft.com/office/officeart/2005/8/layout/radial1"/>
    <dgm:cxn modelId="{05A22B8C-674A-4283-AE3D-97DA7416E0B3}" type="presOf" srcId="{6B3ABED6-06C3-48D0-B99F-EDB2E8F40BE0}" destId="{C8D99BB2-ED89-4347-94BC-7482A726DBCD}" srcOrd="1" destOrd="0" presId="urn:microsoft.com/office/officeart/2005/8/layout/radial1"/>
    <dgm:cxn modelId="{6B5E854E-DEC4-4E84-BC5D-93B5C761C7EB}" type="presOf" srcId="{29176503-0FA1-4648-910F-9450ED3341DF}" destId="{FFD3E5E7-9023-4E4B-B3A3-F50975D5BA07}" srcOrd="0" destOrd="0" presId="urn:microsoft.com/office/officeart/2005/8/layout/radial1"/>
    <dgm:cxn modelId="{9A46D873-F01B-4947-A787-DEB8BF509879}" type="presOf" srcId="{5CDD2604-BC74-4FB7-B27F-E3B3F1F5A217}" destId="{DE668527-D3F8-4605-A3C1-C0BC8099B2D9}" srcOrd="0" destOrd="0" presId="urn:microsoft.com/office/officeart/2005/8/layout/radial1"/>
    <dgm:cxn modelId="{46E42023-8801-4250-8A52-CB0E4E3D145C}" type="presOf" srcId="{2BA6BD91-133C-461A-AFCC-C95287D8BC68}" destId="{0D8CF6A4-D8AA-427F-989B-97475C5825D1}" srcOrd="0" destOrd="0" presId="urn:microsoft.com/office/officeart/2005/8/layout/radial1"/>
    <dgm:cxn modelId="{3033A819-929C-4E41-B32B-022DD25FDD07}" srcId="{AB32FD43-D0B5-4944-9CC0-2535BDB7FA02}" destId="{2BA6BD91-133C-461A-AFCC-C95287D8BC68}" srcOrd="2" destOrd="0" parTransId="{29176503-0FA1-4648-910F-9450ED3341DF}" sibTransId="{A289877F-673D-4A52-A1CC-69015EF4A3A1}"/>
    <dgm:cxn modelId="{D5607D11-BA07-4D69-9336-77F6F05CE15F}" type="presOf" srcId="{BF2F5E1D-7285-4BFC-BFF9-C06CF775E694}" destId="{3C59FA45-75DE-4B67-84A6-550471A46B8D}" srcOrd="0" destOrd="0" presId="urn:microsoft.com/office/officeart/2005/8/layout/radial1"/>
    <dgm:cxn modelId="{DDE6752D-0B8B-4494-8377-DF3273167887}" type="presOf" srcId="{245F98DE-8695-40C4-A403-814F7B4C55EF}" destId="{213472DB-95ED-44E3-9B10-D64460505663}" srcOrd="0" destOrd="0" presId="urn:microsoft.com/office/officeart/2005/8/layout/radial1"/>
    <dgm:cxn modelId="{590D400A-7A2D-460F-AA98-A88BAE17A183}" type="presOf" srcId="{5EF90AEA-F3DC-43E3-8525-6B7162E0FF5D}" destId="{C0C1ACB7-5370-4054-835E-8A9B7D993744}" srcOrd="1" destOrd="0" presId="urn:microsoft.com/office/officeart/2005/8/layout/radial1"/>
    <dgm:cxn modelId="{E08449A2-2FB0-4C19-A7B6-40667C9C8946}" type="presOf" srcId="{1E6AF73C-4547-4D85-956E-FE8A25BA72A2}" destId="{D875B906-1D12-4C5A-AB85-3A009420B873}" srcOrd="0" destOrd="0" presId="urn:microsoft.com/office/officeart/2005/8/layout/radial1"/>
    <dgm:cxn modelId="{52B455BF-BB3A-4094-9698-338BE07EFCA3}" type="presOf" srcId="{04499BD3-0B50-4021-A947-0BDFE2B54125}" destId="{0CD43795-EE7B-4CA0-B09E-65069772A22A}" srcOrd="1" destOrd="0" presId="urn:microsoft.com/office/officeart/2005/8/layout/radial1"/>
    <dgm:cxn modelId="{B5F35E8B-8C6D-4FD2-BABA-064923BAB5E2}" type="presParOf" srcId="{3C59FA45-75DE-4B67-84A6-550471A46B8D}" destId="{C4B50EFD-5BE8-40F3-A951-CCEE14D15BB9}" srcOrd="0" destOrd="0" presId="urn:microsoft.com/office/officeart/2005/8/layout/radial1"/>
    <dgm:cxn modelId="{48E3BE25-22BB-4355-9079-B177338D0028}" type="presParOf" srcId="{3C59FA45-75DE-4B67-84A6-550471A46B8D}" destId="{21790DB9-D896-4EA2-BA00-0CE4E9CE6CAC}" srcOrd="1" destOrd="0" presId="urn:microsoft.com/office/officeart/2005/8/layout/radial1"/>
    <dgm:cxn modelId="{A405A521-DA33-47D8-A599-836C549DB883}" type="presParOf" srcId="{21790DB9-D896-4EA2-BA00-0CE4E9CE6CAC}" destId="{0CD43795-EE7B-4CA0-B09E-65069772A22A}" srcOrd="0" destOrd="0" presId="urn:microsoft.com/office/officeart/2005/8/layout/radial1"/>
    <dgm:cxn modelId="{B27989DC-F24A-4EB6-AF78-6FAB829A66ED}" type="presParOf" srcId="{3C59FA45-75DE-4B67-84A6-550471A46B8D}" destId="{35FF2484-196C-45BF-AB20-58E20A2B3867}" srcOrd="2" destOrd="0" presId="urn:microsoft.com/office/officeart/2005/8/layout/radial1"/>
    <dgm:cxn modelId="{7F040D08-E467-4DFD-A436-E7CF58CD10F5}" type="presParOf" srcId="{3C59FA45-75DE-4B67-84A6-550471A46B8D}" destId="{9A48B1C9-545C-4CA8-8D65-890C94EB8CDF}" srcOrd="3" destOrd="0" presId="urn:microsoft.com/office/officeart/2005/8/layout/radial1"/>
    <dgm:cxn modelId="{6961D538-B7CB-4F30-B733-C103EE5729C3}" type="presParOf" srcId="{9A48B1C9-545C-4CA8-8D65-890C94EB8CDF}" destId="{C0C1ACB7-5370-4054-835E-8A9B7D993744}" srcOrd="0" destOrd="0" presId="urn:microsoft.com/office/officeart/2005/8/layout/radial1"/>
    <dgm:cxn modelId="{66B27DA1-1563-459D-87F3-C261429F1DBE}" type="presParOf" srcId="{3C59FA45-75DE-4B67-84A6-550471A46B8D}" destId="{D875B906-1D12-4C5A-AB85-3A009420B873}" srcOrd="4" destOrd="0" presId="urn:microsoft.com/office/officeart/2005/8/layout/radial1"/>
    <dgm:cxn modelId="{2908F699-E61B-4485-8F6F-9387F82B7BBA}" type="presParOf" srcId="{3C59FA45-75DE-4B67-84A6-550471A46B8D}" destId="{FFD3E5E7-9023-4E4B-B3A3-F50975D5BA07}" srcOrd="5" destOrd="0" presId="urn:microsoft.com/office/officeart/2005/8/layout/radial1"/>
    <dgm:cxn modelId="{D3A3DB3C-6F38-43B3-A891-3D3581EB24FE}" type="presParOf" srcId="{FFD3E5E7-9023-4E4B-B3A3-F50975D5BA07}" destId="{B4B9357F-8527-4B7E-A0DC-5C832687A467}" srcOrd="0" destOrd="0" presId="urn:microsoft.com/office/officeart/2005/8/layout/radial1"/>
    <dgm:cxn modelId="{81CB43A8-11C2-40DC-B52D-2CBCEE3A67E8}" type="presParOf" srcId="{3C59FA45-75DE-4B67-84A6-550471A46B8D}" destId="{0D8CF6A4-D8AA-427F-989B-97475C5825D1}" srcOrd="6" destOrd="0" presId="urn:microsoft.com/office/officeart/2005/8/layout/radial1"/>
    <dgm:cxn modelId="{BF18E353-CE9D-4000-A4FE-2A5E01D2BB7B}" type="presParOf" srcId="{3C59FA45-75DE-4B67-84A6-550471A46B8D}" destId="{DE668527-D3F8-4605-A3C1-C0BC8099B2D9}" srcOrd="7" destOrd="0" presId="urn:microsoft.com/office/officeart/2005/8/layout/radial1"/>
    <dgm:cxn modelId="{4727C9CA-5F79-46D2-A813-41D53576C956}" type="presParOf" srcId="{DE668527-D3F8-4605-A3C1-C0BC8099B2D9}" destId="{8F73D737-0E2E-42BF-A2BC-676AB640B62C}" srcOrd="0" destOrd="0" presId="urn:microsoft.com/office/officeart/2005/8/layout/radial1"/>
    <dgm:cxn modelId="{C2242B0C-F9C5-4514-B880-728DFADC17BA}" type="presParOf" srcId="{3C59FA45-75DE-4B67-84A6-550471A46B8D}" destId="{213472DB-95ED-44E3-9B10-D64460505663}" srcOrd="8" destOrd="0" presId="urn:microsoft.com/office/officeart/2005/8/layout/radial1"/>
    <dgm:cxn modelId="{53763EF1-BF65-4FD9-8E9B-D9A112563D96}" type="presParOf" srcId="{3C59FA45-75DE-4B67-84A6-550471A46B8D}" destId="{138C02AA-CBE6-4DCF-B9A3-7BCAC93BAF94}" srcOrd="9" destOrd="0" presId="urn:microsoft.com/office/officeart/2005/8/layout/radial1"/>
    <dgm:cxn modelId="{8B405E32-6DDD-42EB-9C82-EF930A89BA82}" type="presParOf" srcId="{138C02AA-CBE6-4DCF-B9A3-7BCAC93BAF94}" destId="{C8D99BB2-ED89-4347-94BC-7482A726DBCD}" srcOrd="0" destOrd="0" presId="urn:microsoft.com/office/officeart/2005/8/layout/radial1"/>
    <dgm:cxn modelId="{5A8F2993-3F17-4EC1-B5C4-25984E21F584}" type="presParOf" srcId="{3C59FA45-75DE-4B67-84A6-550471A46B8D}" destId="{42323617-30EA-49ED-861D-F4A0388265C1}" srcOrd="10" destOrd="0" presId="urn:microsoft.com/office/officeart/2005/8/layout/radial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BF2F5E1D-7285-4BFC-BFF9-C06CF775E694}" type="doc">
      <dgm:prSet loTypeId="urn:microsoft.com/office/officeart/2005/8/layout/radial1" loCatId="cycl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B32FD43-D0B5-4944-9CC0-2535BDB7FA02}">
      <dgm:prSet phldrT="[Текст]"/>
      <dgm:spPr>
        <a:noFill/>
      </dgm:spPr>
      <dgm:t>
        <a:bodyPr/>
        <a:lstStyle/>
        <a:p>
          <a:r>
            <a:rPr lang="ru-RU" dirty="0">
              <a:noFill/>
            </a:rPr>
            <a:t>Места для отдыха</a:t>
          </a:r>
        </a:p>
      </dgm:t>
    </dgm:pt>
    <dgm:pt modelId="{A6E4B2D9-F2F7-4260-A69F-548C653F90D9}" type="parTrans" cxnId="{272AF654-A132-4BC3-A6E6-A1F3318ED9EE}">
      <dgm:prSet/>
      <dgm:spPr>
        <a:noFill/>
        <a:ln>
          <a:noFill/>
        </a:ln>
      </dgm:spPr>
      <dgm:t>
        <a:bodyPr/>
        <a:lstStyle/>
        <a:p>
          <a:endParaRPr lang="ru-RU">
            <a:noFill/>
          </a:endParaRPr>
        </a:p>
      </dgm:t>
    </dgm:pt>
    <dgm:pt modelId="{65E04EFB-73F1-40FB-91A7-C5B0968989C8}" type="sibTrans" cxnId="{272AF654-A132-4BC3-A6E6-A1F3318ED9EE}">
      <dgm:prSet/>
      <dgm:spPr/>
      <dgm:t>
        <a:bodyPr/>
        <a:lstStyle/>
        <a:p>
          <a:endParaRPr lang="ru-RU">
            <a:noFill/>
          </a:endParaRPr>
        </a:p>
      </dgm:t>
    </dgm:pt>
    <dgm:pt modelId="{DAF9CC5A-FE32-479F-99CC-10CDBCC691B8}">
      <dgm:prSet phldrT="[Текст]"/>
      <dgm:spPr>
        <a:noFill/>
      </dgm:spPr>
      <dgm:t>
        <a:bodyPr/>
        <a:lstStyle/>
        <a:p>
          <a:r>
            <a:rPr lang="ru-RU" dirty="0">
              <a:noFill/>
            </a:rPr>
            <a:t>Места для питания</a:t>
          </a:r>
        </a:p>
      </dgm:t>
    </dgm:pt>
    <dgm:pt modelId="{04499BD3-0B50-4021-A947-0BDFE2B54125}" type="parTrans" cxnId="{0F4A0616-5334-477C-B691-37232C72C238}">
      <dgm:prSet/>
      <dgm:spPr>
        <a:noFill/>
        <a:ln>
          <a:noFill/>
        </a:ln>
      </dgm:spPr>
      <dgm:t>
        <a:bodyPr/>
        <a:lstStyle/>
        <a:p>
          <a:endParaRPr lang="ru-RU">
            <a:noFill/>
          </a:endParaRPr>
        </a:p>
      </dgm:t>
    </dgm:pt>
    <dgm:pt modelId="{27B8DE2E-7FCD-41AD-A911-3E5B9BE41288}" type="sibTrans" cxnId="{0F4A0616-5334-477C-B691-37232C72C238}">
      <dgm:prSet/>
      <dgm:spPr/>
      <dgm:t>
        <a:bodyPr/>
        <a:lstStyle/>
        <a:p>
          <a:endParaRPr lang="ru-RU">
            <a:noFill/>
          </a:endParaRPr>
        </a:p>
      </dgm:t>
    </dgm:pt>
    <dgm:pt modelId="{E4760132-6892-462C-8C85-71004F0653A9}">
      <dgm:prSet phldrT="[Текст]"/>
      <dgm:spPr>
        <a:noFill/>
      </dgm:spPr>
      <dgm:t>
        <a:bodyPr/>
        <a:lstStyle/>
        <a:p>
          <a:r>
            <a:rPr lang="ru-RU" dirty="0">
              <a:noFill/>
            </a:rPr>
            <a:t>Места для науки</a:t>
          </a:r>
        </a:p>
      </dgm:t>
    </dgm:pt>
    <dgm:pt modelId="{6B3ABED6-06C3-48D0-B99F-EDB2E8F40BE0}" type="parTrans" cxnId="{0781416B-4506-4529-8EEF-AFD132590764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1C540B23-640D-4796-835A-6B02C2E14EDF}" type="sibTrans" cxnId="{0781416B-4506-4529-8EEF-AFD132590764}">
      <dgm:prSet/>
      <dgm:spPr/>
      <dgm:t>
        <a:bodyPr/>
        <a:lstStyle/>
        <a:p>
          <a:endParaRPr lang="ru-RU">
            <a:noFill/>
          </a:endParaRPr>
        </a:p>
      </dgm:t>
    </dgm:pt>
    <dgm:pt modelId="{2BA6BD91-133C-461A-AFCC-C95287D8BC68}">
      <dgm:prSet/>
      <dgm:spPr>
        <a:noFill/>
      </dgm:spPr>
      <dgm:t>
        <a:bodyPr/>
        <a:lstStyle/>
        <a:p>
          <a:r>
            <a:rPr lang="ru-RU" dirty="0">
              <a:noFill/>
            </a:rPr>
            <a:t>Места для творчества</a:t>
          </a:r>
        </a:p>
      </dgm:t>
    </dgm:pt>
    <dgm:pt modelId="{29176503-0FA1-4648-910F-9450ED3341DF}" type="parTrans" cxnId="{3033A819-929C-4E41-B32B-022DD25FDD07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A289877F-673D-4A52-A1CC-69015EF4A3A1}" type="sibTrans" cxnId="{3033A819-929C-4E41-B32B-022DD25FDD07}">
      <dgm:prSet/>
      <dgm:spPr/>
      <dgm:t>
        <a:bodyPr/>
        <a:lstStyle/>
        <a:p>
          <a:endParaRPr lang="ru-RU">
            <a:noFill/>
          </a:endParaRPr>
        </a:p>
      </dgm:t>
    </dgm:pt>
    <dgm:pt modelId="{245F98DE-8695-40C4-A403-814F7B4C55EF}">
      <dgm:prSet/>
      <dgm:spPr>
        <a:noFill/>
      </dgm:spPr>
      <dgm:t>
        <a:bodyPr/>
        <a:lstStyle/>
        <a:p>
          <a:r>
            <a:rPr lang="ru-RU" dirty="0">
              <a:noFill/>
            </a:rPr>
            <a:t>Места для учебы</a:t>
          </a:r>
        </a:p>
      </dgm:t>
    </dgm:pt>
    <dgm:pt modelId="{5CDD2604-BC74-4FB7-B27F-E3B3F1F5A217}" type="parTrans" cxnId="{9DECBB2C-A0A2-4A15-B011-6D20C82DE288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777223E3-71FA-4DDE-80A0-D8AAEEE3916A}" type="sibTrans" cxnId="{9DECBB2C-A0A2-4A15-B011-6D20C82DE288}">
      <dgm:prSet/>
      <dgm:spPr/>
      <dgm:t>
        <a:bodyPr/>
        <a:lstStyle/>
        <a:p>
          <a:endParaRPr lang="ru-RU">
            <a:noFill/>
          </a:endParaRPr>
        </a:p>
      </dgm:t>
    </dgm:pt>
    <dgm:pt modelId="{1E6AF73C-4547-4D85-956E-FE8A25BA72A2}">
      <dgm:prSet/>
      <dgm:spPr>
        <a:noFill/>
      </dgm:spPr>
      <dgm:t>
        <a:bodyPr/>
        <a:lstStyle/>
        <a:p>
          <a:r>
            <a:rPr lang="ru-RU" dirty="0">
              <a:noFill/>
            </a:rPr>
            <a:t>Места для лечебной работа</a:t>
          </a:r>
        </a:p>
      </dgm:t>
    </dgm:pt>
    <dgm:pt modelId="{5EF90AEA-F3DC-43E3-8525-6B7162E0FF5D}" type="parTrans" cxnId="{53395C93-512F-430E-880B-61A118899AB9}">
      <dgm:prSet/>
      <dgm:spPr>
        <a:noFill/>
      </dgm:spPr>
      <dgm:t>
        <a:bodyPr/>
        <a:lstStyle/>
        <a:p>
          <a:endParaRPr lang="ru-RU">
            <a:noFill/>
          </a:endParaRPr>
        </a:p>
      </dgm:t>
    </dgm:pt>
    <dgm:pt modelId="{A200FB95-52B9-42AF-B34B-F609603077D6}" type="sibTrans" cxnId="{53395C93-512F-430E-880B-61A118899AB9}">
      <dgm:prSet/>
      <dgm:spPr/>
      <dgm:t>
        <a:bodyPr/>
        <a:lstStyle/>
        <a:p>
          <a:endParaRPr lang="ru-RU">
            <a:noFill/>
          </a:endParaRPr>
        </a:p>
      </dgm:t>
    </dgm:pt>
    <dgm:pt modelId="{3C59FA45-75DE-4B67-84A6-550471A46B8D}" type="pres">
      <dgm:prSet presAssocID="{BF2F5E1D-7285-4BFC-BFF9-C06CF775E69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559D50-227C-4B49-B071-68EA0407C5A7}" type="pres">
      <dgm:prSet presAssocID="{AB32FD43-D0B5-4944-9CC0-2535BDB7FA02}" presName="centerShape" presStyleLbl="node0" presStyleIdx="0" presStyleCnt="1"/>
      <dgm:spPr/>
      <dgm:t>
        <a:bodyPr/>
        <a:lstStyle/>
        <a:p>
          <a:endParaRPr lang="ru-RU"/>
        </a:p>
      </dgm:t>
    </dgm:pt>
    <dgm:pt modelId="{21790DB9-D896-4EA2-BA00-0CE4E9CE6CAC}" type="pres">
      <dgm:prSet presAssocID="{04499BD3-0B50-4021-A947-0BDFE2B54125}" presName="Name9" presStyleLbl="parChTrans1D2" presStyleIdx="0" presStyleCnt="5"/>
      <dgm:spPr/>
      <dgm:t>
        <a:bodyPr/>
        <a:lstStyle/>
        <a:p>
          <a:endParaRPr lang="ru-RU"/>
        </a:p>
      </dgm:t>
    </dgm:pt>
    <dgm:pt modelId="{0CD43795-EE7B-4CA0-B09E-65069772A22A}" type="pres">
      <dgm:prSet presAssocID="{04499BD3-0B50-4021-A947-0BDFE2B54125}" presName="connTx" presStyleLbl="parChTrans1D2" presStyleIdx="0" presStyleCnt="5"/>
      <dgm:spPr/>
      <dgm:t>
        <a:bodyPr/>
        <a:lstStyle/>
        <a:p>
          <a:endParaRPr lang="ru-RU"/>
        </a:p>
      </dgm:t>
    </dgm:pt>
    <dgm:pt modelId="{35FF2484-196C-45BF-AB20-58E20A2B3867}" type="pres">
      <dgm:prSet presAssocID="{DAF9CC5A-FE32-479F-99CC-10CDBCC691B8}" presName="node" presStyleLbl="node1" presStyleIdx="0" presStyleCnt="5" custScaleX="126310" custRadScaleRad="157119" custRadScaleInc="1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8B1C9-545C-4CA8-8D65-890C94EB8CDF}" type="pres">
      <dgm:prSet presAssocID="{5EF90AEA-F3DC-43E3-8525-6B7162E0FF5D}" presName="Name9" presStyleLbl="parChTrans1D2" presStyleIdx="1" presStyleCnt="5"/>
      <dgm:spPr/>
      <dgm:t>
        <a:bodyPr/>
        <a:lstStyle/>
        <a:p>
          <a:endParaRPr lang="ru-RU"/>
        </a:p>
      </dgm:t>
    </dgm:pt>
    <dgm:pt modelId="{C0C1ACB7-5370-4054-835E-8A9B7D993744}" type="pres">
      <dgm:prSet presAssocID="{5EF90AEA-F3DC-43E3-8525-6B7162E0FF5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D875B906-1D12-4C5A-AB85-3A009420B873}" type="pres">
      <dgm:prSet presAssocID="{1E6AF73C-4547-4D85-956E-FE8A25BA72A2}" presName="node" presStyleLbl="node1" presStyleIdx="1" presStyleCnt="5" custScaleX="137655" custRadScaleRad="143072" custRadScaleInc="-38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D3E5E7-9023-4E4B-B3A3-F50975D5BA07}" type="pres">
      <dgm:prSet presAssocID="{29176503-0FA1-4648-910F-9450ED3341DF}" presName="Name9" presStyleLbl="parChTrans1D2" presStyleIdx="2" presStyleCnt="5"/>
      <dgm:spPr/>
      <dgm:t>
        <a:bodyPr/>
        <a:lstStyle/>
        <a:p>
          <a:endParaRPr lang="ru-RU"/>
        </a:p>
      </dgm:t>
    </dgm:pt>
    <dgm:pt modelId="{B4B9357F-8527-4B7E-A0DC-5C832687A467}" type="pres">
      <dgm:prSet presAssocID="{29176503-0FA1-4648-910F-9450ED3341DF}" presName="connTx" presStyleLbl="parChTrans1D2" presStyleIdx="2" presStyleCnt="5"/>
      <dgm:spPr/>
      <dgm:t>
        <a:bodyPr/>
        <a:lstStyle/>
        <a:p>
          <a:endParaRPr lang="ru-RU"/>
        </a:p>
      </dgm:t>
    </dgm:pt>
    <dgm:pt modelId="{0D8CF6A4-D8AA-427F-989B-97475C5825D1}" type="pres">
      <dgm:prSet presAssocID="{2BA6BD91-133C-461A-AFCC-C95287D8BC68}" presName="node" presStyleLbl="node1" presStyleIdx="2" presStyleCnt="5" custScaleX="148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68527-D3F8-4605-A3C1-C0BC8099B2D9}" type="pres">
      <dgm:prSet presAssocID="{5CDD2604-BC74-4FB7-B27F-E3B3F1F5A217}" presName="Name9" presStyleLbl="parChTrans1D2" presStyleIdx="3" presStyleCnt="5"/>
      <dgm:spPr/>
      <dgm:t>
        <a:bodyPr/>
        <a:lstStyle/>
        <a:p>
          <a:endParaRPr lang="ru-RU"/>
        </a:p>
      </dgm:t>
    </dgm:pt>
    <dgm:pt modelId="{8F73D737-0E2E-42BF-A2BC-676AB640B62C}" type="pres">
      <dgm:prSet presAssocID="{5CDD2604-BC74-4FB7-B27F-E3B3F1F5A217}" presName="connTx" presStyleLbl="parChTrans1D2" presStyleIdx="3" presStyleCnt="5"/>
      <dgm:spPr/>
      <dgm:t>
        <a:bodyPr/>
        <a:lstStyle/>
        <a:p>
          <a:endParaRPr lang="ru-RU"/>
        </a:p>
      </dgm:t>
    </dgm:pt>
    <dgm:pt modelId="{213472DB-95ED-44E3-9B10-D64460505663}" type="pres">
      <dgm:prSet presAssocID="{245F98DE-8695-40C4-A403-814F7B4C55EF}" presName="node" presStyleLbl="node1" presStyleIdx="3" presStyleCnt="5" custScaleX="145722" custRadScaleRad="148774" custRadScaleInc="29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C02AA-CBE6-4DCF-B9A3-7BCAC93BAF94}" type="pres">
      <dgm:prSet presAssocID="{6B3ABED6-06C3-48D0-B99F-EDB2E8F40BE0}" presName="Name9" presStyleLbl="parChTrans1D2" presStyleIdx="4" presStyleCnt="5"/>
      <dgm:spPr/>
      <dgm:t>
        <a:bodyPr/>
        <a:lstStyle/>
        <a:p>
          <a:endParaRPr lang="ru-RU"/>
        </a:p>
      </dgm:t>
    </dgm:pt>
    <dgm:pt modelId="{C8D99BB2-ED89-4347-94BC-7482A726DBCD}" type="pres">
      <dgm:prSet presAssocID="{6B3ABED6-06C3-48D0-B99F-EDB2E8F40BE0}" presName="connTx" presStyleLbl="parChTrans1D2" presStyleIdx="4" presStyleCnt="5"/>
      <dgm:spPr/>
      <dgm:t>
        <a:bodyPr/>
        <a:lstStyle/>
        <a:p>
          <a:endParaRPr lang="ru-RU"/>
        </a:p>
      </dgm:t>
    </dgm:pt>
    <dgm:pt modelId="{42323617-30EA-49ED-861D-F4A0388265C1}" type="pres">
      <dgm:prSet presAssocID="{E4760132-6892-462C-8C85-71004F0653A9}" presName="node" presStyleLbl="node1" presStyleIdx="4" presStyleCnt="5" custScaleX="153976" custRadScaleRad="113545" custRadScaleInc="-684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95C93-512F-430E-880B-61A118899AB9}" srcId="{AB32FD43-D0B5-4944-9CC0-2535BDB7FA02}" destId="{1E6AF73C-4547-4D85-956E-FE8A25BA72A2}" srcOrd="1" destOrd="0" parTransId="{5EF90AEA-F3DC-43E3-8525-6B7162E0FF5D}" sibTransId="{A200FB95-52B9-42AF-B34B-F609603077D6}"/>
    <dgm:cxn modelId="{64D5269A-0ED1-434F-9644-F41F816FC72F}" type="presOf" srcId="{29176503-0FA1-4648-910F-9450ED3341DF}" destId="{B4B9357F-8527-4B7E-A0DC-5C832687A467}" srcOrd="1" destOrd="0" presId="urn:microsoft.com/office/officeart/2005/8/layout/radial1"/>
    <dgm:cxn modelId="{9DECBB2C-A0A2-4A15-B011-6D20C82DE288}" srcId="{AB32FD43-D0B5-4944-9CC0-2535BDB7FA02}" destId="{245F98DE-8695-40C4-A403-814F7B4C55EF}" srcOrd="3" destOrd="0" parTransId="{5CDD2604-BC74-4FB7-B27F-E3B3F1F5A217}" sibTransId="{777223E3-71FA-4DDE-80A0-D8AAEEE3916A}"/>
    <dgm:cxn modelId="{B3202384-7F3A-4642-B141-430CE06747EA}" type="presOf" srcId="{6B3ABED6-06C3-48D0-B99F-EDB2E8F40BE0}" destId="{138C02AA-CBE6-4DCF-B9A3-7BCAC93BAF94}" srcOrd="0" destOrd="0" presId="urn:microsoft.com/office/officeart/2005/8/layout/radial1"/>
    <dgm:cxn modelId="{0781416B-4506-4529-8EEF-AFD132590764}" srcId="{AB32FD43-D0B5-4944-9CC0-2535BDB7FA02}" destId="{E4760132-6892-462C-8C85-71004F0653A9}" srcOrd="4" destOrd="0" parTransId="{6B3ABED6-06C3-48D0-B99F-EDB2E8F40BE0}" sibTransId="{1C540B23-640D-4796-835A-6B02C2E14EDF}"/>
    <dgm:cxn modelId="{272AF654-A132-4BC3-A6E6-A1F3318ED9EE}" srcId="{BF2F5E1D-7285-4BFC-BFF9-C06CF775E694}" destId="{AB32FD43-D0B5-4944-9CC0-2535BDB7FA02}" srcOrd="0" destOrd="0" parTransId="{A6E4B2D9-F2F7-4260-A69F-548C653F90D9}" sibTransId="{65E04EFB-73F1-40FB-91A7-C5B0968989C8}"/>
    <dgm:cxn modelId="{C049E97E-983A-4F67-850E-BE61CB4D2317}" type="presOf" srcId="{E4760132-6892-462C-8C85-71004F0653A9}" destId="{42323617-30EA-49ED-861D-F4A0388265C1}" srcOrd="0" destOrd="0" presId="urn:microsoft.com/office/officeart/2005/8/layout/radial1"/>
    <dgm:cxn modelId="{7BBB3994-8431-4199-A0AA-3C42C0A43930}" type="presOf" srcId="{DAF9CC5A-FE32-479F-99CC-10CDBCC691B8}" destId="{35FF2484-196C-45BF-AB20-58E20A2B3867}" srcOrd="0" destOrd="0" presId="urn:microsoft.com/office/officeart/2005/8/layout/radial1"/>
    <dgm:cxn modelId="{DDCA9F2C-7AAC-4775-A6FA-EF9D63871211}" type="presOf" srcId="{04499BD3-0B50-4021-A947-0BDFE2B54125}" destId="{21790DB9-D896-4EA2-BA00-0CE4E9CE6CAC}" srcOrd="0" destOrd="0" presId="urn:microsoft.com/office/officeart/2005/8/layout/radial1"/>
    <dgm:cxn modelId="{76472668-349E-4900-9849-1FDD74701B07}" type="presOf" srcId="{5EF90AEA-F3DC-43E3-8525-6B7162E0FF5D}" destId="{9A48B1C9-545C-4CA8-8D65-890C94EB8CDF}" srcOrd="0" destOrd="0" presId="urn:microsoft.com/office/officeart/2005/8/layout/radial1"/>
    <dgm:cxn modelId="{0F4A0616-5334-477C-B691-37232C72C238}" srcId="{AB32FD43-D0B5-4944-9CC0-2535BDB7FA02}" destId="{DAF9CC5A-FE32-479F-99CC-10CDBCC691B8}" srcOrd="0" destOrd="0" parTransId="{04499BD3-0B50-4021-A947-0BDFE2B54125}" sibTransId="{27B8DE2E-7FCD-41AD-A911-3E5B9BE41288}"/>
    <dgm:cxn modelId="{408CC970-1372-4051-8734-747EE4AA300D}" type="presOf" srcId="{5CDD2604-BC74-4FB7-B27F-E3B3F1F5A217}" destId="{8F73D737-0E2E-42BF-A2BC-676AB640B62C}" srcOrd="1" destOrd="0" presId="urn:microsoft.com/office/officeart/2005/8/layout/radial1"/>
    <dgm:cxn modelId="{05A22B8C-674A-4283-AE3D-97DA7416E0B3}" type="presOf" srcId="{6B3ABED6-06C3-48D0-B99F-EDB2E8F40BE0}" destId="{C8D99BB2-ED89-4347-94BC-7482A726DBCD}" srcOrd="1" destOrd="0" presId="urn:microsoft.com/office/officeart/2005/8/layout/radial1"/>
    <dgm:cxn modelId="{6B5E854E-DEC4-4E84-BC5D-93B5C761C7EB}" type="presOf" srcId="{29176503-0FA1-4648-910F-9450ED3341DF}" destId="{FFD3E5E7-9023-4E4B-B3A3-F50975D5BA07}" srcOrd="0" destOrd="0" presId="urn:microsoft.com/office/officeart/2005/8/layout/radial1"/>
    <dgm:cxn modelId="{9A46D873-F01B-4947-A787-DEB8BF509879}" type="presOf" srcId="{5CDD2604-BC74-4FB7-B27F-E3B3F1F5A217}" destId="{DE668527-D3F8-4605-A3C1-C0BC8099B2D9}" srcOrd="0" destOrd="0" presId="urn:microsoft.com/office/officeart/2005/8/layout/radial1"/>
    <dgm:cxn modelId="{46E42023-8801-4250-8A52-CB0E4E3D145C}" type="presOf" srcId="{2BA6BD91-133C-461A-AFCC-C95287D8BC68}" destId="{0D8CF6A4-D8AA-427F-989B-97475C5825D1}" srcOrd="0" destOrd="0" presId="urn:microsoft.com/office/officeart/2005/8/layout/radial1"/>
    <dgm:cxn modelId="{3033A819-929C-4E41-B32B-022DD25FDD07}" srcId="{AB32FD43-D0B5-4944-9CC0-2535BDB7FA02}" destId="{2BA6BD91-133C-461A-AFCC-C95287D8BC68}" srcOrd="2" destOrd="0" parTransId="{29176503-0FA1-4648-910F-9450ED3341DF}" sibTransId="{A289877F-673D-4A52-A1CC-69015EF4A3A1}"/>
    <dgm:cxn modelId="{9C714EAA-DFCD-4A34-99C2-5C9CFC4CF72C}" type="presOf" srcId="{AB32FD43-D0B5-4944-9CC0-2535BDB7FA02}" destId="{68559D50-227C-4B49-B071-68EA0407C5A7}" srcOrd="0" destOrd="0" presId="urn:microsoft.com/office/officeart/2005/8/layout/radial1"/>
    <dgm:cxn modelId="{DDE6752D-0B8B-4494-8377-DF3273167887}" type="presOf" srcId="{245F98DE-8695-40C4-A403-814F7B4C55EF}" destId="{213472DB-95ED-44E3-9B10-D64460505663}" srcOrd="0" destOrd="0" presId="urn:microsoft.com/office/officeart/2005/8/layout/radial1"/>
    <dgm:cxn modelId="{D5607D11-BA07-4D69-9336-77F6F05CE15F}" type="presOf" srcId="{BF2F5E1D-7285-4BFC-BFF9-C06CF775E694}" destId="{3C59FA45-75DE-4B67-84A6-550471A46B8D}" srcOrd="0" destOrd="0" presId="urn:microsoft.com/office/officeart/2005/8/layout/radial1"/>
    <dgm:cxn modelId="{590D400A-7A2D-460F-AA98-A88BAE17A183}" type="presOf" srcId="{5EF90AEA-F3DC-43E3-8525-6B7162E0FF5D}" destId="{C0C1ACB7-5370-4054-835E-8A9B7D993744}" srcOrd="1" destOrd="0" presId="urn:microsoft.com/office/officeart/2005/8/layout/radial1"/>
    <dgm:cxn modelId="{E08449A2-2FB0-4C19-A7B6-40667C9C8946}" type="presOf" srcId="{1E6AF73C-4547-4D85-956E-FE8A25BA72A2}" destId="{D875B906-1D12-4C5A-AB85-3A009420B873}" srcOrd="0" destOrd="0" presId="urn:microsoft.com/office/officeart/2005/8/layout/radial1"/>
    <dgm:cxn modelId="{52B455BF-BB3A-4094-9698-338BE07EFCA3}" type="presOf" srcId="{04499BD3-0B50-4021-A947-0BDFE2B54125}" destId="{0CD43795-EE7B-4CA0-B09E-65069772A22A}" srcOrd="1" destOrd="0" presId="urn:microsoft.com/office/officeart/2005/8/layout/radial1"/>
    <dgm:cxn modelId="{BE69B31A-4BBF-4929-89FE-0DC52187DF67}" type="presParOf" srcId="{3C59FA45-75DE-4B67-84A6-550471A46B8D}" destId="{68559D50-227C-4B49-B071-68EA0407C5A7}" srcOrd="0" destOrd="0" presId="urn:microsoft.com/office/officeart/2005/8/layout/radial1"/>
    <dgm:cxn modelId="{48E3BE25-22BB-4355-9079-B177338D0028}" type="presParOf" srcId="{3C59FA45-75DE-4B67-84A6-550471A46B8D}" destId="{21790DB9-D896-4EA2-BA00-0CE4E9CE6CAC}" srcOrd="1" destOrd="0" presId="urn:microsoft.com/office/officeart/2005/8/layout/radial1"/>
    <dgm:cxn modelId="{A405A521-DA33-47D8-A599-836C549DB883}" type="presParOf" srcId="{21790DB9-D896-4EA2-BA00-0CE4E9CE6CAC}" destId="{0CD43795-EE7B-4CA0-B09E-65069772A22A}" srcOrd="0" destOrd="0" presId="urn:microsoft.com/office/officeart/2005/8/layout/radial1"/>
    <dgm:cxn modelId="{B27989DC-F24A-4EB6-AF78-6FAB829A66ED}" type="presParOf" srcId="{3C59FA45-75DE-4B67-84A6-550471A46B8D}" destId="{35FF2484-196C-45BF-AB20-58E20A2B3867}" srcOrd="2" destOrd="0" presId="urn:microsoft.com/office/officeart/2005/8/layout/radial1"/>
    <dgm:cxn modelId="{7F040D08-E467-4DFD-A436-E7CF58CD10F5}" type="presParOf" srcId="{3C59FA45-75DE-4B67-84A6-550471A46B8D}" destId="{9A48B1C9-545C-4CA8-8D65-890C94EB8CDF}" srcOrd="3" destOrd="0" presId="urn:microsoft.com/office/officeart/2005/8/layout/radial1"/>
    <dgm:cxn modelId="{6961D538-B7CB-4F30-B733-C103EE5729C3}" type="presParOf" srcId="{9A48B1C9-545C-4CA8-8D65-890C94EB8CDF}" destId="{C0C1ACB7-5370-4054-835E-8A9B7D993744}" srcOrd="0" destOrd="0" presId="urn:microsoft.com/office/officeart/2005/8/layout/radial1"/>
    <dgm:cxn modelId="{66B27DA1-1563-459D-87F3-C261429F1DBE}" type="presParOf" srcId="{3C59FA45-75DE-4B67-84A6-550471A46B8D}" destId="{D875B906-1D12-4C5A-AB85-3A009420B873}" srcOrd="4" destOrd="0" presId="urn:microsoft.com/office/officeart/2005/8/layout/radial1"/>
    <dgm:cxn modelId="{2908F699-E61B-4485-8F6F-9387F82B7BBA}" type="presParOf" srcId="{3C59FA45-75DE-4B67-84A6-550471A46B8D}" destId="{FFD3E5E7-9023-4E4B-B3A3-F50975D5BA07}" srcOrd="5" destOrd="0" presId="urn:microsoft.com/office/officeart/2005/8/layout/radial1"/>
    <dgm:cxn modelId="{D3A3DB3C-6F38-43B3-A891-3D3581EB24FE}" type="presParOf" srcId="{FFD3E5E7-9023-4E4B-B3A3-F50975D5BA07}" destId="{B4B9357F-8527-4B7E-A0DC-5C832687A467}" srcOrd="0" destOrd="0" presId="urn:microsoft.com/office/officeart/2005/8/layout/radial1"/>
    <dgm:cxn modelId="{81CB43A8-11C2-40DC-B52D-2CBCEE3A67E8}" type="presParOf" srcId="{3C59FA45-75DE-4B67-84A6-550471A46B8D}" destId="{0D8CF6A4-D8AA-427F-989B-97475C5825D1}" srcOrd="6" destOrd="0" presId="urn:microsoft.com/office/officeart/2005/8/layout/radial1"/>
    <dgm:cxn modelId="{BF18E353-CE9D-4000-A4FE-2A5E01D2BB7B}" type="presParOf" srcId="{3C59FA45-75DE-4B67-84A6-550471A46B8D}" destId="{DE668527-D3F8-4605-A3C1-C0BC8099B2D9}" srcOrd="7" destOrd="0" presId="urn:microsoft.com/office/officeart/2005/8/layout/radial1"/>
    <dgm:cxn modelId="{4727C9CA-5F79-46D2-A813-41D53576C956}" type="presParOf" srcId="{DE668527-D3F8-4605-A3C1-C0BC8099B2D9}" destId="{8F73D737-0E2E-42BF-A2BC-676AB640B62C}" srcOrd="0" destOrd="0" presId="urn:microsoft.com/office/officeart/2005/8/layout/radial1"/>
    <dgm:cxn modelId="{C2242B0C-F9C5-4514-B880-728DFADC17BA}" type="presParOf" srcId="{3C59FA45-75DE-4B67-84A6-550471A46B8D}" destId="{213472DB-95ED-44E3-9B10-D64460505663}" srcOrd="8" destOrd="0" presId="urn:microsoft.com/office/officeart/2005/8/layout/radial1"/>
    <dgm:cxn modelId="{53763EF1-BF65-4FD9-8E9B-D9A112563D96}" type="presParOf" srcId="{3C59FA45-75DE-4B67-84A6-550471A46B8D}" destId="{138C02AA-CBE6-4DCF-B9A3-7BCAC93BAF94}" srcOrd="9" destOrd="0" presId="urn:microsoft.com/office/officeart/2005/8/layout/radial1"/>
    <dgm:cxn modelId="{8B405E32-6DDD-42EB-9C82-EF930A89BA82}" type="presParOf" srcId="{138C02AA-CBE6-4DCF-B9A3-7BCAC93BAF94}" destId="{C8D99BB2-ED89-4347-94BC-7482A726DBCD}" srcOrd="0" destOrd="0" presId="urn:microsoft.com/office/officeart/2005/8/layout/radial1"/>
    <dgm:cxn modelId="{5A8F2993-3F17-4EC1-B5C4-25984E21F584}" type="presParOf" srcId="{3C59FA45-75DE-4B67-84A6-550471A46B8D}" destId="{42323617-30EA-49ED-861D-F4A0388265C1}" srcOrd="10" destOrd="0" presId="urn:microsoft.com/office/officeart/2005/8/layout/radial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BD6DB784-3585-40B1-A626-C974E89DBB13}" type="doc">
      <dgm:prSet loTypeId="urn:microsoft.com/office/officeart/2005/8/layout/p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9045EFA-3978-4BBF-AB77-F24CA9751CE2}">
      <dgm:prSet phldrT="[Текст]" custT="1"/>
      <dgm:spPr>
        <a:solidFill>
          <a:srgbClr val="FFFFFF"/>
        </a:solidFill>
        <a:ln w="28575">
          <a:solidFill>
            <a:srgbClr val="990000"/>
          </a:solidFill>
        </a:ln>
      </dgm:spPr>
      <dgm:t>
        <a:bodyPr/>
        <a:lstStyle/>
        <a:p>
          <a:r>
            <a:rPr lang="ru-RU" sz="16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СОЦИАЛЬНО-ЛИЧНОСТНОЕ РАЗВИТИЕ ОБУЧАЮЩИХСЯ. ФОРМИРОВАНИЕ ВЫСОКОГО УРОВНЯ НРАВСТВЕННОСТИ, ПАТРИОТИЗМА.</a:t>
          </a:r>
          <a:endParaRPr lang="ru-RU" sz="16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3A46A60F-D854-4176-9FA6-E886A6D2BA77}" type="parTrans" cxnId="{316982FD-4D28-43ED-87BC-6EBE4292F247}">
      <dgm:prSet/>
      <dgm:spPr/>
      <dgm:t>
        <a:bodyPr/>
        <a:lstStyle/>
        <a:p>
          <a:endParaRPr lang="ru-RU"/>
        </a:p>
      </dgm:t>
    </dgm:pt>
    <dgm:pt modelId="{AE811230-3267-4D5A-A573-C7959C192E86}" type="sibTrans" cxnId="{316982FD-4D28-43ED-87BC-6EBE4292F247}">
      <dgm:prSet/>
      <dgm:spPr/>
      <dgm:t>
        <a:bodyPr/>
        <a:lstStyle/>
        <a:p>
          <a:endParaRPr lang="ru-RU"/>
        </a:p>
      </dgm:t>
    </dgm:pt>
    <dgm:pt modelId="{F4915459-61A6-4747-B464-29D1FC2E15C2}">
      <dgm:prSet phldrT="[Текст]" custT="1"/>
      <dgm:spPr>
        <a:solidFill>
          <a:srgbClr val="FFFFFF"/>
        </a:solidFill>
        <a:ln w="28575">
          <a:solidFill>
            <a:srgbClr val="99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56464" tIns="156464" rIns="156464" bIns="156464" numCol="1" spcCol="1270" anchor="t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  <a:cs typeface="+mn-cs"/>
            </a:rPr>
            <a:t>РАЗВИТИЕ КАЧЕСТВ МИЛОСЕРДИЯ, СОСТРАДАНИЯ И УСВОЕНИЕ ПРИНЦИПОВ ЭТИКИ И ДЕОНТОЛОГИИ</a:t>
          </a:r>
          <a:endParaRPr lang="ru-RU" sz="1600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Calibri" panose="020F0502020204030204" pitchFamily="34" charset="0"/>
            <a:cs typeface="+mn-cs"/>
          </a:endParaRPr>
        </a:p>
      </dgm:t>
    </dgm:pt>
    <dgm:pt modelId="{D593576B-17C9-489D-8B92-9F69B1BFB7F0}" type="parTrans" cxnId="{5FA23E84-BBE5-44C1-A468-9766DC051781}">
      <dgm:prSet/>
      <dgm:spPr/>
      <dgm:t>
        <a:bodyPr/>
        <a:lstStyle/>
        <a:p>
          <a:endParaRPr lang="ru-RU"/>
        </a:p>
      </dgm:t>
    </dgm:pt>
    <dgm:pt modelId="{46062F27-F496-4FA1-9F52-71591A0FE988}" type="sibTrans" cxnId="{5FA23E84-BBE5-44C1-A468-9766DC051781}">
      <dgm:prSet/>
      <dgm:spPr/>
      <dgm:t>
        <a:bodyPr/>
        <a:lstStyle/>
        <a:p>
          <a:endParaRPr lang="ru-RU"/>
        </a:p>
      </dgm:t>
    </dgm:pt>
    <dgm:pt modelId="{B8C8C218-4A4F-4646-B3C3-9ED516BB4BBF}">
      <dgm:prSet phldrT="[Текст]" custT="1"/>
      <dgm:spPr>
        <a:solidFill>
          <a:srgbClr val="FFFFFF"/>
        </a:solidFill>
        <a:ln w="28575">
          <a:solidFill>
            <a:srgbClr val="99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56464" tIns="156464" rIns="156464" bIns="156464" numCol="1" spcCol="1270" anchor="t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  <a:cs typeface="+mn-cs"/>
            </a:rPr>
            <a:t>СОЗДАНИЕ УСЛОВИЙ ДЛЯ КУЛЬТУРНОГО РАЗВИТИЯ УЧАЩИХСЯ</a:t>
          </a:r>
          <a:endParaRPr lang="ru-RU" sz="1800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Calibri" panose="020F0502020204030204" pitchFamily="34" charset="0"/>
            <a:cs typeface="+mn-cs"/>
          </a:endParaRPr>
        </a:p>
      </dgm:t>
    </dgm:pt>
    <dgm:pt modelId="{EDB9F606-D670-4E8F-8204-F2E1F5D4B6BE}" type="parTrans" cxnId="{EBCCAFEA-8F0C-4724-AA25-D2137423144D}">
      <dgm:prSet/>
      <dgm:spPr/>
      <dgm:t>
        <a:bodyPr/>
        <a:lstStyle/>
        <a:p>
          <a:endParaRPr lang="ru-RU"/>
        </a:p>
      </dgm:t>
    </dgm:pt>
    <dgm:pt modelId="{4F467843-BBD7-4155-8E93-23455492EE0A}" type="sibTrans" cxnId="{EBCCAFEA-8F0C-4724-AA25-D2137423144D}">
      <dgm:prSet/>
      <dgm:spPr/>
      <dgm:t>
        <a:bodyPr/>
        <a:lstStyle/>
        <a:p>
          <a:endParaRPr lang="ru-RU"/>
        </a:p>
      </dgm:t>
    </dgm:pt>
    <dgm:pt modelId="{007CDBB0-FDFF-4A8D-A4A5-1F8A56610D1E}">
      <dgm:prSet custT="1"/>
      <dgm:spPr>
        <a:solidFill>
          <a:srgbClr val="FFFFFF"/>
        </a:solidFill>
        <a:ln w="28575">
          <a:solidFill>
            <a:srgbClr val="680023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56464" tIns="156464" rIns="156464" bIns="156464" numCol="1" spcCol="1270" anchor="t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  <a:cs typeface="+mn-cs"/>
            </a:rPr>
            <a:t>ОРГАНИЗАЦИЯ, ПОДДЕРЖКА И РАЗВИТИЕ ВОЛОНТЕРСКОГО ДВИЖЕНИЯ</a:t>
          </a:r>
          <a:endParaRPr lang="ru-RU" sz="1800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Calibri" panose="020F0502020204030204" pitchFamily="34" charset="0"/>
            <a:cs typeface="+mn-cs"/>
          </a:endParaRPr>
        </a:p>
      </dgm:t>
    </dgm:pt>
    <dgm:pt modelId="{A84639DF-BEAA-4391-A0BE-FA9FE979CDD7}" type="sibTrans" cxnId="{3740B0C9-0B1A-4E59-8771-DEA0135D7A82}">
      <dgm:prSet/>
      <dgm:spPr/>
      <dgm:t>
        <a:bodyPr/>
        <a:lstStyle/>
        <a:p>
          <a:endParaRPr lang="ru-RU"/>
        </a:p>
      </dgm:t>
    </dgm:pt>
    <dgm:pt modelId="{0F3CB397-BA6A-4231-8F9B-5B745CBDA799}" type="parTrans" cxnId="{3740B0C9-0B1A-4E59-8771-DEA0135D7A82}">
      <dgm:prSet/>
      <dgm:spPr/>
      <dgm:t>
        <a:bodyPr/>
        <a:lstStyle/>
        <a:p>
          <a:endParaRPr lang="ru-RU"/>
        </a:p>
      </dgm:t>
    </dgm:pt>
    <dgm:pt modelId="{8DAB277E-66FE-4CBF-A19B-8EC820FEA5DC}" type="pres">
      <dgm:prSet presAssocID="{BD6DB784-3585-40B1-A626-C974E89DBB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9FC05E-606E-4967-9849-710E43130281}" type="pres">
      <dgm:prSet presAssocID="{BD6DB784-3585-40B1-A626-C974E89DBB13}" presName="bkgdShp" presStyleLbl="alignAccFollowNode1" presStyleIdx="0" presStyleCnt="1" custLinFactNeighborX="313" custLinFactNeighborY="-1226"/>
      <dgm:spPr>
        <a:solidFill>
          <a:srgbClr val="680014">
            <a:alpha val="90000"/>
          </a:srgbClr>
        </a:solidFill>
        <a:ln>
          <a:solidFill>
            <a:srgbClr val="680023"/>
          </a:solidFill>
        </a:ln>
      </dgm:spPr>
      <dgm:t>
        <a:bodyPr/>
        <a:lstStyle/>
        <a:p>
          <a:endParaRPr lang="ru-RU"/>
        </a:p>
      </dgm:t>
    </dgm:pt>
    <dgm:pt modelId="{1172C9E1-13BF-485C-94B9-AE43247380A1}" type="pres">
      <dgm:prSet presAssocID="{BD6DB784-3585-40B1-A626-C974E89DBB13}" presName="linComp" presStyleCnt="0"/>
      <dgm:spPr/>
    </dgm:pt>
    <dgm:pt modelId="{5370112C-1427-4462-88E7-06D78A6AED82}" type="pres">
      <dgm:prSet presAssocID="{59045EFA-3978-4BBF-AB77-F24CA9751CE2}" presName="compNode" presStyleCnt="0"/>
      <dgm:spPr/>
    </dgm:pt>
    <dgm:pt modelId="{40228481-BA00-4F3B-A7D7-7D6187FFA555}" type="pres">
      <dgm:prSet presAssocID="{59045EFA-3978-4BBF-AB77-F24CA9751CE2}" presName="node" presStyleLbl="node1" presStyleIdx="0" presStyleCnt="4" custScaleX="552786" custScaleY="80338" custLinFactNeighborX="-24853" custLinFactNeighborY="-17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C33C8-9BF3-44D5-8725-9D26C12C00C4}" type="pres">
      <dgm:prSet presAssocID="{59045EFA-3978-4BBF-AB77-F24CA9751CE2}" presName="invisiNode" presStyleLbl="node1" presStyleIdx="0" presStyleCnt="4"/>
      <dgm:spPr/>
    </dgm:pt>
    <dgm:pt modelId="{BC35322E-5B0D-4C40-9E99-F0BF1A599C7F}" type="pres">
      <dgm:prSet presAssocID="{59045EFA-3978-4BBF-AB77-F24CA9751CE2}" presName="imagNode" presStyleLbl="fgImgPlace1" presStyleIdx="0" presStyleCnt="4" custScaleX="460471" custScaleY="116842" custLinFactNeighborX="-27019" custLinFactNeighborY="-11378"/>
      <dgm:spPr>
        <a:blipFill dpi="0" rotWithShape="1">
          <a:blip xmlns:r="http://schemas.openxmlformats.org/officeDocument/2006/relationships" r:embed="rId1"/>
          <a:srcRect/>
          <a:stretch>
            <a:fillRect l="-85794" t="-27000" r="-10212" b="-26130"/>
          </a:stretch>
        </a:blipFill>
        <a:ln w="28575">
          <a:solidFill>
            <a:srgbClr val="FFFFFF"/>
          </a:solidFill>
        </a:ln>
      </dgm:spPr>
      <dgm:t>
        <a:bodyPr/>
        <a:lstStyle/>
        <a:p>
          <a:endParaRPr lang="ru-RU"/>
        </a:p>
      </dgm:t>
      <dgm:extLst/>
    </dgm:pt>
    <dgm:pt modelId="{6E671AA6-C95C-45D3-B0DA-176CFAE312B0}" type="pres">
      <dgm:prSet presAssocID="{AE811230-3267-4D5A-A573-C7959C192E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813290B-7357-495E-A702-6A25A03D759A}" type="pres">
      <dgm:prSet presAssocID="{F4915459-61A6-4747-B464-29D1FC2E15C2}" presName="compNode" presStyleCnt="0"/>
      <dgm:spPr/>
    </dgm:pt>
    <dgm:pt modelId="{4A12118D-1AD1-4760-A561-AEC620C9816B}" type="pres">
      <dgm:prSet presAssocID="{F4915459-61A6-4747-B464-29D1FC2E15C2}" presName="node" presStyleLbl="node1" presStyleIdx="1" presStyleCnt="4" custScaleX="453923" custScaleY="80747" custLinFactNeighborX="277" custLinFactNeighborY="-17677">
        <dgm:presLayoutVars>
          <dgm:bulletEnabled val="1"/>
        </dgm:presLayoutVars>
      </dgm:prSet>
      <dgm:spPr>
        <a:xfrm rot="10800000">
          <a:off x="3201428" y="2682118"/>
          <a:ext cx="3051491" cy="3288514"/>
        </a:xfrm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ru-RU"/>
        </a:p>
      </dgm:t>
    </dgm:pt>
    <dgm:pt modelId="{8A88D47D-29CF-45F3-A6D0-2B78034BC03C}" type="pres">
      <dgm:prSet presAssocID="{F4915459-61A6-4747-B464-29D1FC2E15C2}" presName="invisiNode" presStyleLbl="node1" presStyleIdx="1" presStyleCnt="4"/>
      <dgm:spPr/>
    </dgm:pt>
    <dgm:pt modelId="{51531D60-C3E2-46E7-A058-4B46861E3B8D}" type="pres">
      <dgm:prSet presAssocID="{F4915459-61A6-4747-B464-29D1FC2E15C2}" presName="imagNode" presStyleLbl="fgImgPlace1" presStyleIdx="1" presStyleCnt="4" custScaleX="433663" custScaleY="105518" custLinFactNeighborX="-13419" custLinFactNeighborY="-10785"/>
      <dgm:spPr>
        <a:blipFill rotWithShape="1">
          <a:blip xmlns:r="http://schemas.openxmlformats.org/officeDocument/2006/relationships" r:embed="rId2"/>
          <a:srcRect/>
          <a:stretch>
            <a:fillRect t="-10000" b="-10000"/>
          </a:stretch>
        </a:blipFill>
        <a:ln w="28575">
          <a:solidFill>
            <a:srgbClr val="FFFFFF"/>
          </a:solidFill>
        </a:ln>
      </dgm:spPr>
      <dgm:t>
        <a:bodyPr/>
        <a:lstStyle/>
        <a:p>
          <a:endParaRPr lang="ru-RU"/>
        </a:p>
      </dgm:t>
      <dgm:extLst/>
    </dgm:pt>
    <dgm:pt modelId="{56F75669-C5B4-46C8-B542-746CC4997139}" type="pres">
      <dgm:prSet presAssocID="{46062F27-F496-4FA1-9F52-71591A0FE9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40795B-E0EC-4CAB-8343-77EE5886A31D}" type="pres">
      <dgm:prSet presAssocID="{B8C8C218-4A4F-4646-B3C3-9ED516BB4BBF}" presName="compNode" presStyleCnt="0"/>
      <dgm:spPr/>
    </dgm:pt>
    <dgm:pt modelId="{DC528DD8-544D-45C4-8B64-BD64A7AAD3C5}" type="pres">
      <dgm:prSet presAssocID="{B8C8C218-4A4F-4646-B3C3-9ED516BB4BBF}" presName="node" presStyleLbl="node1" presStyleIdx="2" presStyleCnt="4" custScaleX="466294" custScaleY="81121" custLinFactNeighborX="19795" custLinFactNeighborY="-16522">
        <dgm:presLayoutVars>
          <dgm:bulletEnabled val="1"/>
        </dgm:presLayoutVars>
      </dgm:prSet>
      <dgm:spPr>
        <a:xfrm rot="10800000">
          <a:off x="6404674" y="2690602"/>
          <a:ext cx="2555133" cy="3288514"/>
        </a:xfrm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ru-RU"/>
        </a:p>
      </dgm:t>
    </dgm:pt>
    <dgm:pt modelId="{DC1C2FCA-5866-4DB8-BFE6-399F7DD70FAB}" type="pres">
      <dgm:prSet presAssocID="{B8C8C218-4A4F-4646-B3C3-9ED516BB4BBF}" presName="invisiNode" presStyleLbl="node1" presStyleIdx="2" presStyleCnt="4"/>
      <dgm:spPr/>
    </dgm:pt>
    <dgm:pt modelId="{340F643E-94F8-4FD6-9692-18787F598FE3}" type="pres">
      <dgm:prSet presAssocID="{B8C8C218-4A4F-4646-B3C3-9ED516BB4BBF}" presName="imagNode" presStyleLbl="fgImgPlace1" presStyleIdx="2" presStyleCnt="4" custScaleX="394921" custScaleY="116983" custLinFactNeighborX="20808" custLinFactNeighborY="-758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  <a:ln w="28575">
          <a:solidFill>
            <a:srgbClr val="FFFFFF"/>
          </a:solidFill>
        </a:ln>
      </dgm:spPr>
      <dgm:t>
        <a:bodyPr/>
        <a:lstStyle/>
        <a:p>
          <a:endParaRPr lang="ru-RU"/>
        </a:p>
      </dgm:t>
      <dgm:extLst/>
    </dgm:pt>
    <dgm:pt modelId="{6E2C72A7-4EE9-4362-8A86-60D7ABC704C7}" type="pres">
      <dgm:prSet presAssocID="{4F467843-BBD7-4155-8E93-23455492EE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E976C64-E79C-4E10-A050-F72F747F695C}" type="pres">
      <dgm:prSet presAssocID="{007CDBB0-FDFF-4A8D-A4A5-1F8A56610D1E}" presName="compNode" presStyleCnt="0"/>
      <dgm:spPr/>
    </dgm:pt>
    <dgm:pt modelId="{7F678281-7F8C-409E-B682-217FD6F3C805}" type="pres">
      <dgm:prSet presAssocID="{007CDBB0-FDFF-4A8D-A4A5-1F8A56610D1E}" presName="node" presStyleLbl="node1" presStyleIdx="3" presStyleCnt="4" custScaleX="489110" custScaleY="79427" custLinFactNeighborX="45595" custLinFactNeighborY="-18691">
        <dgm:presLayoutVars>
          <dgm:bulletEnabled val="1"/>
        </dgm:presLayoutVars>
      </dgm:prSet>
      <dgm:spPr>
        <a:xfrm rot="10800000">
          <a:off x="9079285" y="2699368"/>
          <a:ext cx="2917804" cy="3288514"/>
        </a:xfrm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ru-RU"/>
        </a:p>
      </dgm:t>
    </dgm:pt>
    <dgm:pt modelId="{2254E8C0-C147-441B-8F14-8E8EB31AA7AC}" type="pres">
      <dgm:prSet presAssocID="{007CDBB0-FDFF-4A8D-A4A5-1F8A56610D1E}" presName="invisiNode" presStyleLbl="node1" presStyleIdx="3" presStyleCnt="4"/>
      <dgm:spPr/>
    </dgm:pt>
    <dgm:pt modelId="{29B24C91-E04B-4577-8D33-F3F50279B626}" type="pres">
      <dgm:prSet presAssocID="{007CDBB0-FDFF-4A8D-A4A5-1F8A56610D1E}" presName="imagNode" presStyleLbl="fgImgPlace1" presStyleIdx="3" presStyleCnt="4" custScaleX="423415" custScaleY="111132" custLinFactNeighborX="21840" custLinFactNeighborY="-10811"/>
      <dgm:spPr>
        <a:blipFill rotWithShape="1">
          <a:blip xmlns:r="http://schemas.openxmlformats.org/officeDocument/2006/relationships" r:embed="rId5"/>
          <a:srcRect/>
          <a:stretch>
            <a:fillRect l="-19000" r="-19000"/>
          </a:stretch>
        </a:blipFill>
        <a:ln w="28575">
          <a:solidFill>
            <a:srgbClr val="FFFFFF"/>
          </a:solidFill>
        </a:ln>
      </dgm:spPr>
      <dgm:t>
        <a:bodyPr/>
        <a:lstStyle/>
        <a:p>
          <a:endParaRPr lang="ru-RU"/>
        </a:p>
      </dgm:t>
    </dgm:pt>
  </dgm:ptLst>
  <dgm:cxnLst>
    <dgm:cxn modelId="{26254379-A4F4-496B-B3CA-0448E0685EC3}" type="presOf" srcId="{46062F27-F496-4FA1-9F52-71591A0FE988}" destId="{56F75669-C5B4-46C8-B542-746CC4997139}" srcOrd="0" destOrd="0" presId="urn:microsoft.com/office/officeart/2005/8/layout/pList2"/>
    <dgm:cxn modelId="{FD0A4FAB-2AA7-4C28-90A3-FD360683638B}" type="presOf" srcId="{F4915459-61A6-4747-B464-29D1FC2E15C2}" destId="{4A12118D-1AD1-4760-A561-AEC620C9816B}" srcOrd="0" destOrd="0" presId="urn:microsoft.com/office/officeart/2005/8/layout/pList2"/>
    <dgm:cxn modelId="{3740B0C9-0B1A-4E59-8771-DEA0135D7A82}" srcId="{BD6DB784-3585-40B1-A626-C974E89DBB13}" destId="{007CDBB0-FDFF-4A8D-A4A5-1F8A56610D1E}" srcOrd="3" destOrd="0" parTransId="{0F3CB397-BA6A-4231-8F9B-5B745CBDA799}" sibTransId="{A84639DF-BEAA-4391-A0BE-FA9FE979CDD7}"/>
    <dgm:cxn modelId="{13D38DF7-DC6A-4367-BC88-FCE2331D13EC}" type="presOf" srcId="{007CDBB0-FDFF-4A8D-A4A5-1F8A56610D1E}" destId="{7F678281-7F8C-409E-B682-217FD6F3C805}" srcOrd="0" destOrd="0" presId="urn:microsoft.com/office/officeart/2005/8/layout/pList2"/>
    <dgm:cxn modelId="{9FAB7DD3-E919-43DB-9E1D-2F6227F775CB}" type="presOf" srcId="{4F467843-BBD7-4155-8E93-23455492EE0A}" destId="{6E2C72A7-4EE9-4362-8A86-60D7ABC704C7}" srcOrd="0" destOrd="0" presId="urn:microsoft.com/office/officeart/2005/8/layout/pList2"/>
    <dgm:cxn modelId="{8511E8E9-5FC1-4FFA-A063-9FC922677612}" type="presOf" srcId="{B8C8C218-4A4F-4646-B3C3-9ED516BB4BBF}" destId="{DC528DD8-544D-45C4-8B64-BD64A7AAD3C5}" srcOrd="0" destOrd="0" presId="urn:microsoft.com/office/officeart/2005/8/layout/pList2"/>
    <dgm:cxn modelId="{316982FD-4D28-43ED-87BC-6EBE4292F247}" srcId="{BD6DB784-3585-40B1-A626-C974E89DBB13}" destId="{59045EFA-3978-4BBF-AB77-F24CA9751CE2}" srcOrd="0" destOrd="0" parTransId="{3A46A60F-D854-4176-9FA6-E886A6D2BA77}" sibTransId="{AE811230-3267-4D5A-A573-C7959C192E86}"/>
    <dgm:cxn modelId="{EBCCAFEA-8F0C-4724-AA25-D2137423144D}" srcId="{BD6DB784-3585-40B1-A626-C974E89DBB13}" destId="{B8C8C218-4A4F-4646-B3C3-9ED516BB4BBF}" srcOrd="2" destOrd="0" parTransId="{EDB9F606-D670-4E8F-8204-F2E1F5D4B6BE}" sibTransId="{4F467843-BBD7-4155-8E93-23455492EE0A}"/>
    <dgm:cxn modelId="{5FA23E84-BBE5-44C1-A468-9766DC051781}" srcId="{BD6DB784-3585-40B1-A626-C974E89DBB13}" destId="{F4915459-61A6-4747-B464-29D1FC2E15C2}" srcOrd="1" destOrd="0" parTransId="{D593576B-17C9-489D-8B92-9F69B1BFB7F0}" sibTransId="{46062F27-F496-4FA1-9F52-71591A0FE988}"/>
    <dgm:cxn modelId="{7E02C04E-ED4C-43B8-8D39-EC90A499422B}" type="presOf" srcId="{BD6DB784-3585-40B1-A626-C974E89DBB13}" destId="{8DAB277E-66FE-4CBF-A19B-8EC820FEA5DC}" srcOrd="0" destOrd="0" presId="urn:microsoft.com/office/officeart/2005/8/layout/pList2"/>
    <dgm:cxn modelId="{F83BCAD0-FDDD-43D3-8FF9-6A1F4477F160}" type="presOf" srcId="{AE811230-3267-4D5A-A573-C7959C192E86}" destId="{6E671AA6-C95C-45D3-B0DA-176CFAE312B0}" srcOrd="0" destOrd="0" presId="urn:microsoft.com/office/officeart/2005/8/layout/pList2"/>
    <dgm:cxn modelId="{9F08834A-ED92-4909-BDBE-BD74670D171C}" type="presOf" srcId="{59045EFA-3978-4BBF-AB77-F24CA9751CE2}" destId="{40228481-BA00-4F3B-A7D7-7D6187FFA555}" srcOrd="0" destOrd="0" presId="urn:microsoft.com/office/officeart/2005/8/layout/pList2"/>
    <dgm:cxn modelId="{DF1AECBA-5349-499D-B894-D6108DCCB196}" type="presParOf" srcId="{8DAB277E-66FE-4CBF-A19B-8EC820FEA5DC}" destId="{B49FC05E-606E-4967-9849-710E43130281}" srcOrd="0" destOrd="0" presId="urn:microsoft.com/office/officeart/2005/8/layout/pList2"/>
    <dgm:cxn modelId="{33DA8373-2D67-4751-8623-42CDE8764161}" type="presParOf" srcId="{8DAB277E-66FE-4CBF-A19B-8EC820FEA5DC}" destId="{1172C9E1-13BF-485C-94B9-AE43247380A1}" srcOrd="1" destOrd="0" presId="urn:microsoft.com/office/officeart/2005/8/layout/pList2"/>
    <dgm:cxn modelId="{C9D0E943-E9BF-4A13-813D-D22DBB87B550}" type="presParOf" srcId="{1172C9E1-13BF-485C-94B9-AE43247380A1}" destId="{5370112C-1427-4462-88E7-06D78A6AED82}" srcOrd="0" destOrd="0" presId="urn:microsoft.com/office/officeart/2005/8/layout/pList2"/>
    <dgm:cxn modelId="{82D7F40C-7604-4657-8299-92543760211B}" type="presParOf" srcId="{5370112C-1427-4462-88E7-06D78A6AED82}" destId="{40228481-BA00-4F3B-A7D7-7D6187FFA555}" srcOrd="0" destOrd="0" presId="urn:microsoft.com/office/officeart/2005/8/layout/pList2"/>
    <dgm:cxn modelId="{443E897D-B199-4678-8628-F46FE8A38284}" type="presParOf" srcId="{5370112C-1427-4462-88E7-06D78A6AED82}" destId="{B25C33C8-9BF3-44D5-8725-9D26C12C00C4}" srcOrd="1" destOrd="0" presId="urn:microsoft.com/office/officeart/2005/8/layout/pList2"/>
    <dgm:cxn modelId="{5BCA39A5-1B77-4FB5-B283-D8E30C934FAE}" type="presParOf" srcId="{5370112C-1427-4462-88E7-06D78A6AED82}" destId="{BC35322E-5B0D-4C40-9E99-F0BF1A599C7F}" srcOrd="2" destOrd="0" presId="urn:microsoft.com/office/officeart/2005/8/layout/pList2"/>
    <dgm:cxn modelId="{2DD7074E-D5CE-4FB9-8BCA-07DAB4087E69}" type="presParOf" srcId="{1172C9E1-13BF-485C-94B9-AE43247380A1}" destId="{6E671AA6-C95C-45D3-B0DA-176CFAE312B0}" srcOrd="1" destOrd="0" presId="urn:microsoft.com/office/officeart/2005/8/layout/pList2"/>
    <dgm:cxn modelId="{34AE69BE-B8C6-4BC1-A43C-0DEFDAA73F89}" type="presParOf" srcId="{1172C9E1-13BF-485C-94B9-AE43247380A1}" destId="{F813290B-7357-495E-A702-6A25A03D759A}" srcOrd="2" destOrd="0" presId="urn:microsoft.com/office/officeart/2005/8/layout/pList2"/>
    <dgm:cxn modelId="{63E762E6-899F-412D-A5F8-4CFD063412B4}" type="presParOf" srcId="{F813290B-7357-495E-A702-6A25A03D759A}" destId="{4A12118D-1AD1-4760-A561-AEC620C9816B}" srcOrd="0" destOrd="0" presId="urn:microsoft.com/office/officeart/2005/8/layout/pList2"/>
    <dgm:cxn modelId="{2D8FF3D7-48A5-4FDC-9A41-88F494C343A1}" type="presParOf" srcId="{F813290B-7357-495E-A702-6A25A03D759A}" destId="{8A88D47D-29CF-45F3-A6D0-2B78034BC03C}" srcOrd="1" destOrd="0" presId="urn:microsoft.com/office/officeart/2005/8/layout/pList2"/>
    <dgm:cxn modelId="{FA9F1043-3F38-4728-BE40-9E866B8AAFCF}" type="presParOf" srcId="{F813290B-7357-495E-A702-6A25A03D759A}" destId="{51531D60-C3E2-46E7-A058-4B46861E3B8D}" srcOrd="2" destOrd="0" presId="urn:microsoft.com/office/officeart/2005/8/layout/pList2"/>
    <dgm:cxn modelId="{F14B4BA8-1137-472F-8732-BC48A750E008}" type="presParOf" srcId="{1172C9E1-13BF-485C-94B9-AE43247380A1}" destId="{56F75669-C5B4-46C8-B542-746CC4997139}" srcOrd="3" destOrd="0" presId="urn:microsoft.com/office/officeart/2005/8/layout/pList2"/>
    <dgm:cxn modelId="{E04CB4B4-18F2-47B5-921E-D588295BA427}" type="presParOf" srcId="{1172C9E1-13BF-485C-94B9-AE43247380A1}" destId="{5B40795B-E0EC-4CAB-8343-77EE5886A31D}" srcOrd="4" destOrd="0" presId="urn:microsoft.com/office/officeart/2005/8/layout/pList2"/>
    <dgm:cxn modelId="{1DA904BB-CDBA-4ACB-8CF6-3BC98E553A58}" type="presParOf" srcId="{5B40795B-E0EC-4CAB-8343-77EE5886A31D}" destId="{DC528DD8-544D-45C4-8B64-BD64A7AAD3C5}" srcOrd="0" destOrd="0" presId="urn:microsoft.com/office/officeart/2005/8/layout/pList2"/>
    <dgm:cxn modelId="{B220CA98-0FC1-4A78-99C7-C5A42BC61536}" type="presParOf" srcId="{5B40795B-E0EC-4CAB-8343-77EE5886A31D}" destId="{DC1C2FCA-5866-4DB8-BFE6-399F7DD70FAB}" srcOrd="1" destOrd="0" presId="urn:microsoft.com/office/officeart/2005/8/layout/pList2"/>
    <dgm:cxn modelId="{CAE6F450-DC30-41BE-9216-48746A2F30D0}" type="presParOf" srcId="{5B40795B-E0EC-4CAB-8343-77EE5886A31D}" destId="{340F643E-94F8-4FD6-9692-18787F598FE3}" srcOrd="2" destOrd="0" presId="urn:microsoft.com/office/officeart/2005/8/layout/pList2"/>
    <dgm:cxn modelId="{D0663FDA-4F14-4046-9582-B5ABBB5C22D0}" type="presParOf" srcId="{1172C9E1-13BF-485C-94B9-AE43247380A1}" destId="{6E2C72A7-4EE9-4362-8A86-60D7ABC704C7}" srcOrd="5" destOrd="0" presId="urn:microsoft.com/office/officeart/2005/8/layout/pList2"/>
    <dgm:cxn modelId="{9DCBA686-7630-4F1D-B326-084FAF0164C3}" type="presParOf" srcId="{1172C9E1-13BF-485C-94B9-AE43247380A1}" destId="{DE976C64-E79C-4E10-A050-F72F747F695C}" srcOrd="6" destOrd="0" presId="urn:microsoft.com/office/officeart/2005/8/layout/pList2"/>
    <dgm:cxn modelId="{4AA8F51D-3E98-44F9-BAC2-0F3455CB02FC}" type="presParOf" srcId="{DE976C64-E79C-4E10-A050-F72F747F695C}" destId="{7F678281-7F8C-409E-B682-217FD6F3C805}" srcOrd="0" destOrd="0" presId="urn:microsoft.com/office/officeart/2005/8/layout/pList2"/>
    <dgm:cxn modelId="{062ACF4C-2611-4452-8D80-22C9F1AB3D3D}" type="presParOf" srcId="{DE976C64-E79C-4E10-A050-F72F747F695C}" destId="{2254E8C0-C147-441B-8F14-8E8EB31AA7AC}" srcOrd="1" destOrd="0" presId="urn:microsoft.com/office/officeart/2005/8/layout/pList2"/>
    <dgm:cxn modelId="{41C8FFCB-650B-4C0A-8F96-38DFB442C5CB}" type="presParOf" srcId="{DE976C64-E79C-4E10-A050-F72F747F695C}" destId="{29B24C91-E04B-4577-8D33-F3F50279B62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8515C6E4-2F7D-4906-B077-0AC92EA9582D}" type="doc">
      <dgm:prSet loTypeId="urn:microsoft.com/office/officeart/2005/8/layout/cycle4" loCatId="cycle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5F022F46-D5DF-4002-913C-4309CB9A4D0E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ln w="9525">
                <a:round/>
                <a:headEnd/>
                <a:tailEnd/>
              </a:ln>
              <a:solidFill>
                <a:schemeClr val="bg1">
                  <a:lumMod val="10000"/>
                </a:schemeClr>
              </a:solidFill>
              <a:latin typeface="Arial Black" pitchFamily="34" charset="0"/>
              <a:cs typeface="Arial"/>
            </a:rPr>
            <a:t>АДМИНИСТРАЦИЯ ВУЗа</a:t>
          </a:r>
          <a:endParaRPr lang="ru-RU" sz="16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47B05C85-38E3-4CA6-8DF3-D2C52D15C27C}" type="parTrans" cxnId="{96F7DD54-4399-48D5-BAFE-2530B0E62246}">
      <dgm:prSet/>
      <dgm:spPr/>
      <dgm:t>
        <a:bodyPr/>
        <a:lstStyle/>
        <a:p>
          <a:endParaRPr lang="ru-RU" sz="2000"/>
        </a:p>
      </dgm:t>
    </dgm:pt>
    <dgm:pt modelId="{B628F6FC-24ED-42B6-AC4A-82A8870BF248}" type="sibTrans" cxnId="{96F7DD54-4399-48D5-BAFE-2530B0E62246}">
      <dgm:prSet/>
      <dgm:spPr/>
      <dgm:t>
        <a:bodyPr/>
        <a:lstStyle/>
        <a:p>
          <a:endParaRPr lang="ru-RU" sz="2000"/>
        </a:p>
      </dgm:t>
    </dgm:pt>
    <dgm:pt modelId="{3142C4E7-C78F-4210-8E29-76A8D402FCCB}">
      <dgm:prSet phldrT="[Текст]" custT="1"/>
      <dgm:spPr/>
      <dgm:t>
        <a:bodyPr/>
        <a:lstStyle/>
        <a:p>
          <a:r>
            <a:rPr lang="ru-RU" sz="1600" dirty="0" smtClean="0">
              <a:ln w="9525">
                <a:round/>
                <a:headEnd/>
                <a:tailEnd/>
              </a:ln>
              <a:solidFill>
                <a:schemeClr val="bg1">
                  <a:lumMod val="10000"/>
                </a:schemeClr>
              </a:solidFill>
              <a:latin typeface="Arial Black" pitchFamily="34" charset="0"/>
              <a:cs typeface="Arial"/>
            </a:rPr>
            <a:t>СОВЕТ КУРАТОРОВ</a:t>
          </a:r>
          <a:endParaRPr lang="ru-RU" sz="1600" dirty="0">
            <a:ln w="9525">
              <a:round/>
              <a:headEnd/>
              <a:tailEnd/>
            </a:ln>
            <a:solidFill>
              <a:schemeClr val="bg1">
                <a:lumMod val="10000"/>
              </a:schemeClr>
            </a:solidFill>
            <a:latin typeface="Arial Black" pitchFamily="34" charset="0"/>
            <a:cs typeface="Arial"/>
          </a:endParaRPr>
        </a:p>
      </dgm:t>
    </dgm:pt>
    <dgm:pt modelId="{2CECE692-1C1C-49D8-A0B1-DAD3DBD3A1BA}" type="parTrans" cxnId="{A01DE5A1-F767-433C-B894-53BB113E750D}">
      <dgm:prSet/>
      <dgm:spPr/>
      <dgm:t>
        <a:bodyPr/>
        <a:lstStyle/>
        <a:p>
          <a:endParaRPr lang="ru-RU" sz="2000"/>
        </a:p>
      </dgm:t>
    </dgm:pt>
    <dgm:pt modelId="{997CD74E-DC96-472E-AA48-8BB284E23031}" type="sibTrans" cxnId="{A01DE5A1-F767-433C-B894-53BB113E750D}">
      <dgm:prSet/>
      <dgm:spPr/>
      <dgm:t>
        <a:bodyPr/>
        <a:lstStyle/>
        <a:p>
          <a:endParaRPr lang="ru-RU" sz="2000"/>
        </a:p>
      </dgm:t>
    </dgm:pt>
    <dgm:pt modelId="{7D20C78D-C4AB-482F-BAB2-18237C6C370F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800" b="1" i="0" u="none" dirty="0" smtClean="0">
              <a:solidFill>
                <a:srgbClr val="FFFFFF"/>
              </a:solidFill>
              <a:latin typeface="Arial Black" pitchFamily="34" charset="0"/>
              <a:cs typeface="Arial" charset="0"/>
            </a:rPr>
            <a:t>ОБРАЗОВАННОЙ</a:t>
          </a:r>
          <a:endParaRPr lang="ru-RU" sz="1800" i="0" u="none" dirty="0">
            <a:solidFill>
              <a:srgbClr val="FFFFFF"/>
            </a:solidFill>
            <a:latin typeface="Arial Black" pitchFamily="34" charset="0"/>
          </a:endParaRPr>
        </a:p>
      </dgm:t>
    </dgm:pt>
    <dgm:pt modelId="{A592F9B7-BE74-46E7-9B8B-26C052CD0E03}" type="parTrans" cxnId="{43119A11-8E19-469E-88AA-EF54457D3557}">
      <dgm:prSet/>
      <dgm:spPr/>
      <dgm:t>
        <a:bodyPr/>
        <a:lstStyle/>
        <a:p>
          <a:endParaRPr lang="ru-RU" sz="2000"/>
        </a:p>
      </dgm:t>
    </dgm:pt>
    <dgm:pt modelId="{149DC8AD-F04E-483B-8F72-81F468ABD11E}" type="sibTrans" cxnId="{43119A11-8E19-469E-88AA-EF54457D3557}">
      <dgm:prSet/>
      <dgm:spPr/>
      <dgm:t>
        <a:bodyPr/>
        <a:lstStyle/>
        <a:p>
          <a:endParaRPr lang="ru-RU" sz="2000"/>
        </a:p>
      </dgm:t>
    </dgm:pt>
    <dgm:pt modelId="{CFDBF726-02C8-4339-B5BA-125D718EB57A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ln w="9525">
                <a:round/>
                <a:headEnd/>
                <a:tailEnd/>
              </a:ln>
              <a:solidFill>
                <a:schemeClr val="bg1">
                  <a:lumMod val="10000"/>
                </a:schemeClr>
              </a:solidFill>
              <a:latin typeface="Arial Black" pitchFamily="34" charset="0"/>
              <a:cs typeface="Arial"/>
            </a:rPr>
            <a:t>    МОЛОДЁЖНЫЕ </a:t>
          </a:r>
        </a:p>
        <a:p>
          <a:r>
            <a:rPr lang="ru-RU" sz="1600" dirty="0" smtClean="0">
              <a:ln w="9525">
                <a:round/>
                <a:headEnd/>
                <a:tailEnd/>
              </a:ln>
              <a:solidFill>
                <a:schemeClr val="bg1">
                  <a:lumMod val="10000"/>
                </a:schemeClr>
              </a:solidFill>
              <a:latin typeface="Arial Black" pitchFamily="34" charset="0"/>
              <a:cs typeface="Arial"/>
            </a:rPr>
            <a:t>СТУДЕНЧЕСКИЕ</a:t>
          </a:r>
        </a:p>
        <a:p>
          <a:r>
            <a:rPr lang="ru-RU" sz="1600" dirty="0" smtClean="0">
              <a:ln w="9525">
                <a:round/>
                <a:headEnd/>
                <a:tailEnd/>
              </a:ln>
              <a:solidFill>
                <a:schemeClr val="bg1">
                  <a:lumMod val="10000"/>
                </a:schemeClr>
              </a:solidFill>
              <a:latin typeface="Arial Black" pitchFamily="34" charset="0"/>
              <a:cs typeface="Arial"/>
            </a:rPr>
            <a:t>ОРГАНИЗАЦИИ ВУЗА</a:t>
          </a:r>
          <a:endParaRPr lang="ru-RU" sz="1600" dirty="0">
            <a:ln w="9525">
              <a:round/>
              <a:headEnd/>
              <a:tailEnd/>
            </a:ln>
            <a:solidFill>
              <a:schemeClr val="bg1">
                <a:lumMod val="10000"/>
              </a:schemeClr>
            </a:solidFill>
            <a:latin typeface="Arial Black" pitchFamily="34" charset="0"/>
            <a:cs typeface="Arial"/>
          </a:endParaRPr>
        </a:p>
      </dgm:t>
    </dgm:pt>
    <dgm:pt modelId="{31B67446-F1A4-4B1E-897E-B99C6643E628}" type="parTrans" cxnId="{C5556F89-4C73-4618-A40B-BB13A0AE836C}">
      <dgm:prSet/>
      <dgm:spPr/>
      <dgm:t>
        <a:bodyPr/>
        <a:lstStyle/>
        <a:p>
          <a:endParaRPr lang="ru-RU" sz="2000"/>
        </a:p>
      </dgm:t>
    </dgm:pt>
    <dgm:pt modelId="{00C7BC53-4408-4437-BE9E-ADF9EC65DFA7}" type="sibTrans" cxnId="{C5556F89-4C73-4618-A40B-BB13A0AE836C}">
      <dgm:prSet/>
      <dgm:spPr/>
      <dgm:t>
        <a:bodyPr/>
        <a:lstStyle/>
        <a:p>
          <a:endParaRPr lang="ru-RU" sz="2000"/>
        </a:p>
      </dgm:t>
    </dgm:pt>
    <dgm:pt modelId="{0EBC4D71-E31A-49E7-BAF4-C0EEE8222F31}">
      <dgm:prSet phldrT="[Текст]" custT="1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ru-RU" sz="1800" dirty="0" smtClean="0">
              <a:ln w="9525">
                <a:round/>
                <a:headEnd/>
                <a:tailEnd/>
              </a:ln>
              <a:solidFill>
                <a:schemeClr val="bg1">
                  <a:lumMod val="10000"/>
                </a:schemeClr>
              </a:solidFill>
              <a:latin typeface="Arial Black" pitchFamily="34" charset="0"/>
              <a:cs typeface="Arial"/>
            </a:rPr>
            <a:t>ДЕКАНАТЫ</a:t>
          </a:r>
          <a:endParaRPr lang="ru-RU" sz="1800" dirty="0">
            <a:ln w="9525">
              <a:round/>
              <a:headEnd/>
              <a:tailEnd/>
            </a:ln>
            <a:solidFill>
              <a:schemeClr val="bg1">
                <a:lumMod val="10000"/>
              </a:schemeClr>
            </a:solidFill>
            <a:latin typeface="Arial Black" pitchFamily="34" charset="0"/>
            <a:cs typeface="Arial"/>
          </a:endParaRPr>
        </a:p>
      </dgm:t>
    </dgm:pt>
    <dgm:pt modelId="{8B9EB48C-7871-4C07-B4B2-C6E20E4F530B}" type="parTrans" cxnId="{516EA6D9-D448-4E5A-9403-FAE5D2EBD12A}">
      <dgm:prSet/>
      <dgm:spPr/>
      <dgm:t>
        <a:bodyPr/>
        <a:lstStyle/>
        <a:p>
          <a:endParaRPr lang="ru-RU" sz="2000"/>
        </a:p>
      </dgm:t>
    </dgm:pt>
    <dgm:pt modelId="{011C8579-4FB8-41CD-9F8E-354BE89626A2}" type="sibTrans" cxnId="{516EA6D9-D448-4E5A-9403-FAE5D2EBD12A}">
      <dgm:prSet/>
      <dgm:spPr/>
      <dgm:t>
        <a:bodyPr/>
        <a:lstStyle/>
        <a:p>
          <a:endParaRPr lang="ru-RU" sz="2000"/>
        </a:p>
      </dgm:t>
    </dgm:pt>
    <dgm:pt modelId="{16B55DF3-FAEA-4DFB-BC59-A5E715C289EE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sz="2000" b="0" i="0" u="none" dirty="0" smtClean="0">
              <a:solidFill>
                <a:srgbClr val="FFFFFF"/>
              </a:solidFill>
              <a:effectLst/>
              <a:latin typeface="Arial Black" pitchFamily="34" charset="0"/>
              <a:cs typeface="Arial" charset="0"/>
            </a:rPr>
            <a:t>НРАВСТВЕННО-СОВЕРШЕННОЙ</a:t>
          </a:r>
          <a:endParaRPr lang="ru-RU" sz="2000" b="0" i="0" u="none" dirty="0">
            <a:solidFill>
              <a:srgbClr val="FFFFFF"/>
            </a:solidFill>
            <a:effectLst/>
            <a:latin typeface="Arial Black" pitchFamily="34" charset="0"/>
          </a:endParaRPr>
        </a:p>
      </dgm:t>
    </dgm:pt>
    <dgm:pt modelId="{4D1B65EC-70C4-4F19-98E7-024B6EEB0198}" type="parTrans" cxnId="{8E4A6AFB-94C0-41B0-ABF7-1E36E49258DD}">
      <dgm:prSet/>
      <dgm:spPr/>
      <dgm:t>
        <a:bodyPr/>
        <a:lstStyle/>
        <a:p>
          <a:endParaRPr lang="ru-RU" sz="2000"/>
        </a:p>
      </dgm:t>
    </dgm:pt>
    <dgm:pt modelId="{C949B8AE-176C-4F63-B254-577E8F93936A}" type="sibTrans" cxnId="{8E4A6AFB-94C0-41B0-ABF7-1E36E49258DD}">
      <dgm:prSet/>
      <dgm:spPr/>
      <dgm:t>
        <a:bodyPr/>
        <a:lstStyle/>
        <a:p>
          <a:endParaRPr lang="ru-RU" sz="2000"/>
        </a:p>
      </dgm:t>
    </dgm:pt>
    <dgm:pt modelId="{51F71C5E-6BA0-44E8-AC76-1A5E29B4ECF9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algn="l"/>
          <a:endParaRPr lang="ru-RU" sz="1600" b="0" i="0" u="none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62EDD466-DCDA-42D1-9582-81568D62E63B}" type="parTrans" cxnId="{E25B00BA-9FF7-4540-AEBF-367A30E63D17}">
      <dgm:prSet/>
      <dgm:spPr/>
      <dgm:t>
        <a:bodyPr/>
        <a:lstStyle/>
        <a:p>
          <a:endParaRPr lang="ru-RU"/>
        </a:p>
      </dgm:t>
    </dgm:pt>
    <dgm:pt modelId="{C38BAA6C-8DE0-4097-BA90-A2DAE6084715}" type="sibTrans" cxnId="{E25B00BA-9FF7-4540-AEBF-367A30E63D17}">
      <dgm:prSet/>
      <dgm:spPr/>
      <dgm:t>
        <a:bodyPr/>
        <a:lstStyle/>
        <a:p>
          <a:endParaRPr lang="ru-RU"/>
        </a:p>
      </dgm:t>
    </dgm:pt>
    <dgm:pt modelId="{75C21C77-761F-48FF-B4AB-7411B024D483}">
      <dgm:prSet phldrT="[Текст]" custT="1"/>
      <dgm:spPr/>
      <dgm:t>
        <a:bodyPr/>
        <a:lstStyle/>
        <a:p>
          <a:pPr algn="l"/>
          <a:r>
            <a:rPr lang="ru-RU" sz="2000" b="0" i="0" u="none" dirty="0" smtClean="0">
              <a:solidFill>
                <a:srgbClr val="FFFFFF"/>
              </a:solidFill>
              <a:latin typeface="Arial Black" pitchFamily="34" charset="0"/>
              <a:cs typeface="Arial" charset="0"/>
            </a:rPr>
            <a:t>ФИЗИЧЕСКИ-ЗДОРОВОЙ</a:t>
          </a:r>
          <a:endParaRPr lang="ru-RU" sz="2000" b="0" i="0" u="none" dirty="0">
            <a:solidFill>
              <a:srgbClr val="FFFFFF"/>
            </a:solidFill>
            <a:latin typeface="Arial Black" pitchFamily="34" charset="0"/>
          </a:endParaRPr>
        </a:p>
      </dgm:t>
    </dgm:pt>
    <dgm:pt modelId="{5B3D1681-170F-4BC8-B41A-4746C3FCA032}" type="parTrans" cxnId="{C1B13A02-FEBE-44FC-8F03-DA7706821EEA}">
      <dgm:prSet/>
      <dgm:spPr/>
      <dgm:t>
        <a:bodyPr/>
        <a:lstStyle/>
        <a:p>
          <a:endParaRPr lang="ru-RU"/>
        </a:p>
      </dgm:t>
    </dgm:pt>
    <dgm:pt modelId="{16077F33-4F0D-45E0-AAE1-48D6DCF1695E}" type="sibTrans" cxnId="{C1B13A02-FEBE-44FC-8F03-DA7706821EEA}">
      <dgm:prSet/>
      <dgm:spPr/>
      <dgm:t>
        <a:bodyPr/>
        <a:lstStyle/>
        <a:p>
          <a:endParaRPr lang="ru-RU"/>
        </a:p>
      </dgm:t>
    </dgm:pt>
    <dgm:pt modelId="{F61B0B97-332D-4787-9AB4-B100AA7D7707}">
      <dgm:prSet phldrT="[Текст]" custT="1"/>
      <dgm:spPr/>
      <dgm:t>
        <a:bodyPr/>
        <a:lstStyle/>
        <a:p>
          <a:pPr algn="l"/>
          <a:endParaRPr lang="ru-RU" sz="1600" b="0" i="0" u="none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E9501AB9-8EAC-40A8-8BE0-FCC833A5D5BF}" type="parTrans" cxnId="{924E7680-0C9C-44A7-A66F-6F4EB6057205}">
      <dgm:prSet/>
      <dgm:spPr/>
      <dgm:t>
        <a:bodyPr/>
        <a:lstStyle/>
        <a:p>
          <a:endParaRPr lang="ru-RU"/>
        </a:p>
      </dgm:t>
    </dgm:pt>
    <dgm:pt modelId="{E93ED9A7-2D57-4A12-B4C0-852134991A68}" type="sibTrans" cxnId="{924E7680-0C9C-44A7-A66F-6F4EB6057205}">
      <dgm:prSet/>
      <dgm:spPr/>
      <dgm:t>
        <a:bodyPr/>
        <a:lstStyle/>
        <a:p>
          <a:endParaRPr lang="ru-RU"/>
        </a:p>
      </dgm:t>
    </dgm:pt>
    <dgm:pt modelId="{705FACE0-A632-453C-956A-4703FDA926FD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ru-RU" sz="1800" b="0" i="0" u="none" dirty="0" smtClean="0">
              <a:solidFill>
                <a:srgbClr val="FFFFFF"/>
              </a:solidFill>
              <a:latin typeface="Arial Black" pitchFamily="34" charset="0"/>
              <a:cs typeface="Arial" charset="0"/>
            </a:rPr>
            <a:t>СОЦИАЛЬНО-ОРИЕНТИРОВАННОЙ</a:t>
          </a:r>
          <a:endParaRPr lang="ru-RU" sz="1800" b="0" i="0" u="none" dirty="0">
            <a:solidFill>
              <a:srgbClr val="FFFFFF"/>
            </a:solidFill>
            <a:latin typeface="Arial Black" pitchFamily="34" charset="0"/>
            <a:cs typeface="Arial" charset="0"/>
          </a:endParaRPr>
        </a:p>
      </dgm:t>
    </dgm:pt>
    <dgm:pt modelId="{E06733AA-AACD-4BA5-9ABD-65829018B814}" type="sibTrans" cxnId="{75C75544-E8E9-4F6A-A8CF-A5991328465D}">
      <dgm:prSet/>
      <dgm:spPr/>
      <dgm:t>
        <a:bodyPr/>
        <a:lstStyle/>
        <a:p>
          <a:endParaRPr lang="ru-RU" sz="2000"/>
        </a:p>
      </dgm:t>
    </dgm:pt>
    <dgm:pt modelId="{1B5513C9-21A5-4C63-9FFB-FBAE528DCF43}" type="parTrans" cxnId="{75C75544-E8E9-4F6A-A8CF-A5991328465D}">
      <dgm:prSet/>
      <dgm:spPr/>
      <dgm:t>
        <a:bodyPr/>
        <a:lstStyle/>
        <a:p>
          <a:endParaRPr lang="ru-RU" sz="2000"/>
        </a:p>
      </dgm:t>
    </dgm:pt>
    <dgm:pt modelId="{4DFF51F5-0C6C-411B-A4BF-587B085EBCD5}" type="pres">
      <dgm:prSet presAssocID="{8515C6E4-2F7D-4906-B077-0AC92EA9582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233201-C732-4761-967A-7DEE61A7F8B6}" type="pres">
      <dgm:prSet presAssocID="{8515C6E4-2F7D-4906-B077-0AC92EA9582D}" presName="children" presStyleCnt="0"/>
      <dgm:spPr/>
    </dgm:pt>
    <dgm:pt modelId="{DD48C222-5B49-44BE-9B04-6BCD3835D6DB}" type="pres">
      <dgm:prSet presAssocID="{8515C6E4-2F7D-4906-B077-0AC92EA9582D}" presName="child1group" presStyleCnt="0"/>
      <dgm:spPr/>
    </dgm:pt>
    <dgm:pt modelId="{136BED5B-A8D7-4531-839B-9827D5F6B5B6}" type="pres">
      <dgm:prSet presAssocID="{8515C6E4-2F7D-4906-B077-0AC92EA9582D}" presName="child1" presStyleLbl="bgAcc1" presStyleIdx="0" presStyleCnt="4" custScaleX="138214" custLinFactNeighborX="-5003" custLinFactNeighborY="5465"/>
      <dgm:spPr/>
      <dgm:t>
        <a:bodyPr/>
        <a:lstStyle/>
        <a:p>
          <a:endParaRPr lang="ru-RU"/>
        </a:p>
      </dgm:t>
    </dgm:pt>
    <dgm:pt modelId="{2873A628-6E0C-433D-AB0B-EAE695A00A35}" type="pres">
      <dgm:prSet presAssocID="{8515C6E4-2F7D-4906-B077-0AC92EA9582D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127470-B824-40B2-9218-9FD9E8A4AD8D}" type="pres">
      <dgm:prSet presAssocID="{8515C6E4-2F7D-4906-B077-0AC92EA9582D}" presName="child2group" presStyleCnt="0"/>
      <dgm:spPr/>
    </dgm:pt>
    <dgm:pt modelId="{3361D2EA-4793-4871-B211-A74224A825D5}" type="pres">
      <dgm:prSet presAssocID="{8515C6E4-2F7D-4906-B077-0AC92EA9582D}" presName="child2" presStyleLbl="bgAcc1" presStyleIdx="1" presStyleCnt="4" custScaleX="134298" custScaleY="115497" custLinFactNeighborX="20646" custLinFactNeighborY="15849"/>
      <dgm:spPr/>
      <dgm:t>
        <a:bodyPr/>
        <a:lstStyle/>
        <a:p>
          <a:endParaRPr lang="ru-RU"/>
        </a:p>
      </dgm:t>
    </dgm:pt>
    <dgm:pt modelId="{DD2CE496-F214-4530-9C2C-0F7A172CD998}" type="pres">
      <dgm:prSet presAssocID="{8515C6E4-2F7D-4906-B077-0AC92EA9582D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F030F-D4F8-4ADD-A11A-C181480882EB}" type="pres">
      <dgm:prSet presAssocID="{8515C6E4-2F7D-4906-B077-0AC92EA9582D}" presName="child3group" presStyleCnt="0"/>
      <dgm:spPr/>
    </dgm:pt>
    <dgm:pt modelId="{ED8FC8D6-0A53-4F85-A73E-FAE18FFE554E}" type="pres">
      <dgm:prSet presAssocID="{8515C6E4-2F7D-4906-B077-0AC92EA9582D}" presName="child3" presStyleLbl="bgAcc1" presStyleIdx="2" presStyleCnt="4" custScaleX="144355" custScaleY="105790" custLinFactNeighborX="27117" custLinFactNeighborY="-17235"/>
      <dgm:spPr/>
      <dgm:t>
        <a:bodyPr/>
        <a:lstStyle/>
        <a:p>
          <a:endParaRPr lang="ru-RU"/>
        </a:p>
      </dgm:t>
    </dgm:pt>
    <dgm:pt modelId="{09649902-B4E3-4909-B9B8-8EBCD5D9583F}" type="pres">
      <dgm:prSet presAssocID="{8515C6E4-2F7D-4906-B077-0AC92EA9582D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81E50-EB52-41B8-B090-6BE08DA8202C}" type="pres">
      <dgm:prSet presAssocID="{8515C6E4-2F7D-4906-B077-0AC92EA9582D}" presName="child4group" presStyleCnt="0"/>
      <dgm:spPr/>
    </dgm:pt>
    <dgm:pt modelId="{B7C2DE92-A275-4F00-8809-3847074F59CB}" type="pres">
      <dgm:prSet presAssocID="{8515C6E4-2F7D-4906-B077-0AC92EA9582D}" presName="child4" presStyleLbl="bgAcc1" presStyleIdx="3" presStyleCnt="4" custScaleX="124471" custLinFactNeighborX="-11388" custLinFactNeighborY="-12816"/>
      <dgm:spPr/>
      <dgm:t>
        <a:bodyPr/>
        <a:lstStyle/>
        <a:p>
          <a:endParaRPr lang="ru-RU"/>
        </a:p>
      </dgm:t>
    </dgm:pt>
    <dgm:pt modelId="{3871B95D-CF3B-449E-8A90-169B2E4E9841}" type="pres">
      <dgm:prSet presAssocID="{8515C6E4-2F7D-4906-B077-0AC92EA9582D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EE430D-B779-458E-8F0D-DFAE0B54C2F3}" type="pres">
      <dgm:prSet presAssocID="{8515C6E4-2F7D-4906-B077-0AC92EA9582D}" presName="childPlaceholder" presStyleCnt="0"/>
      <dgm:spPr/>
    </dgm:pt>
    <dgm:pt modelId="{DC7183F1-6D9B-416B-8865-DC85CCCDF534}" type="pres">
      <dgm:prSet presAssocID="{8515C6E4-2F7D-4906-B077-0AC92EA9582D}" presName="circle" presStyleCnt="0"/>
      <dgm:spPr/>
    </dgm:pt>
    <dgm:pt modelId="{63616252-0F87-429F-AD20-DC3D15999557}" type="pres">
      <dgm:prSet presAssocID="{8515C6E4-2F7D-4906-B077-0AC92EA9582D}" presName="quadrant1" presStyleLbl="node1" presStyleIdx="0" presStyleCnt="4" custScaleX="117308" custScaleY="99037" custLinFactNeighborX="-3342" custLinFactNeighborY="11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9440C-F88B-4B30-A093-C2B7123B2943}" type="pres">
      <dgm:prSet presAssocID="{8515C6E4-2F7D-4906-B077-0AC92EA9582D}" presName="quadrant2" presStyleLbl="node1" presStyleIdx="1" presStyleCnt="4" custScaleX="110746" custLinFactNeighborX="2074" custLinFactNeighborY="1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40459-1975-481F-9AD3-D0B63F2F415B}" type="pres">
      <dgm:prSet presAssocID="{8515C6E4-2F7D-4906-B077-0AC92EA9582D}" presName="quadrant3" presStyleLbl="node1" presStyleIdx="2" presStyleCnt="4" custScaleX="110189" custLinFactNeighborX="1796" custLinFactNeighborY="-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832A24-A936-404C-8D2D-CC5C298894BB}" type="pres">
      <dgm:prSet presAssocID="{8515C6E4-2F7D-4906-B077-0AC92EA9582D}" presName="quadrant4" presStyleLbl="node1" presStyleIdx="3" presStyleCnt="4" custScaleX="111303" custLinFactNeighborX="-3342" custLinFactNeighborY="-11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E5AE93-65E1-493D-9DD8-27D1C7673362}" type="pres">
      <dgm:prSet presAssocID="{8515C6E4-2F7D-4906-B077-0AC92EA9582D}" presName="quadrantPlaceholder" presStyleCnt="0"/>
      <dgm:spPr/>
    </dgm:pt>
    <dgm:pt modelId="{2B0A561A-1577-408C-A7D5-8E45A74AC378}" type="pres">
      <dgm:prSet presAssocID="{8515C6E4-2F7D-4906-B077-0AC92EA9582D}" presName="center1" presStyleLbl="fgShp" presStyleIdx="0" presStyleCnt="2" custLinFactNeighborY="-30552"/>
      <dgm:spPr>
        <a:solidFill>
          <a:srgbClr val="820000"/>
        </a:solidFill>
        <a:ln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A001723F-B15E-448F-B8CC-6A817C39A50F}" type="pres">
      <dgm:prSet presAssocID="{8515C6E4-2F7D-4906-B077-0AC92EA9582D}" presName="center2" presStyleLbl="fgShp" presStyleIdx="1" presStyleCnt="2" custLinFactNeighborX="-20794" custLinFactNeighborY="9241"/>
      <dgm:spPr>
        <a:solidFill>
          <a:srgbClr val="820000"/>
        </a:solidFill>
        <a:ln>
          <a:solidFill>
            <a:srgbClr val="FFFFFF"/>
          </a:solidFill>
        </a:ln>
      </dgm:spPr>
      <dgm:t>
        <a:bodyPr/>
        <a:lstStyle/>
        <a:p>
          <a:endParaRPr lang="ru-RU"/>
        </a:p>
      </dgm:t>
    </dgm:pt>
  </dgm:ptLst>
  <dgm:cxnLst>
    <dgm:cxn modelId="{96F7DD54-4399-48D5-BAFE-2530B0E62246}" srcId="{8515C6E4-2F7D-4906-B077-0AC92EA9582D}" destId="{5F022F46-D5DF-4002-913C-4309CB9A4D0E}" srcOrd="0" destOrd="0" parTransId="{47B05C85-38E3-4CA6-8DF3-D2C52D15C27C}" sibTransId="{B628F6FC-24ED-42B6-AC4A-82A8870BF248}"/>
    <dgm:cxn modelId="{E25B00BA-9FF7-4540-AEBF-367A30E63D17}" srcId="{CFDBF726-02C8-4339-B5BA-125D718EB57A}" destId="{51F71C5E-6BA0-44E8-AC76-1A5E29B4ECF9}" srcOrd="0" destOrd="0" parTransId="{62EDD466-DCDA-42D1-9582-81568D62E63B}" sibTransId="{C38BAA6C-8DE0-4097-BA90-A2DAE6084715}"/>
    <dgm:cxn modelId="{52D9594C-E89F-40E1-80A7-4ED44EC9B2EA}" type="presOf" srcId="{3142C4E7-C78F-4210-8E29-76A8D402FCCB}" destId="{CED9440C-F88B-4B30-A093-C2B7123B2943}" srcOrd="0" destOrd="0" presId="urn:microsoft.com/office/officeart/2005/8/layout/cycle4"/>
    <dgm:cxn modelId="{DEFB8CAE-55D9-451F-82A2-C644D340D84F}" type="presOf" srcId="{51F71C5E-6BA0-44E8-AC76-1A5E29B4ECF9}" destId="{ED8FC8D6-0A53-4F85-A73E-FAE18FFE554E}" srcOrd="0" destOrd="0" presId="urn:microsoft.com/office/officeart/2005/8/layout/cycle4"/>
    <dgm:cxn modelId="{864BFC90-D90F-4307-89B8-0D702FC9DCA2}" type="presOf" srcId="{0EBC4D71-E31A-49E7-BAF4-C0EEE8222F31}" destId="{C3832A24-A936-404C-8D2D-CC5C298894BB}" srcOrd="0" destOrd="0" presId="urn:microsoft.com/office/officeart/2005/8/layout/cycle4"/>
    <dgm:cxn modelId="{C1B13A02-FEBE-44FC-8F03-DA7706821EEA}" srcId="{CFDBF726-02C8-4339-B5BA-125D718EB57A}" destId="{75C21C77-761F-48FF-B4AB-7411B024D483}" srcOrd="2" destOrd="0" parTransId="{5B3D1681-170F-4BC8-B41A-4746C3FCA032}" sibTransId="{16077F33-4F0D-45E0-AAE1-48D6DCF1695E}"/>
    <dgm:cxn modelId="{2773E8DD-5D72-4204-AE33-F5B78AB3BA36}" type="presOf" srcId="{51F71C5E-6BA0-44E8-AC76-1A5E29B4ECF9}" destId="{09649902-B4E3-4909-B9B8-8EBCD5D9583F}" srcOrd="1" destOrd="0" presId="urn:microsoft.com/office/officeart/2005/8/layout/cycle4"/>
    <dgm:cxn modelId="{FE14CA31-8FBF-4CB2-835B-B8CE0607F646}" type="presOf" srcId="{8515C6E4-2F7D-4906-B077-0AC92EA9582D}" destId="{4DFF51F5-0C6C-411B-A4BF-587B085EBCD5}" srcOrd="0" destOrd="0" presId="urn:microsoft.com/office/officeart/2005/8/layout/cycle4"/>
    <dgm:cxn modelId="{516EA6D9-D448-4E5A-9403-FAE5D2EBD12A}" srcId="{8515C6E4-2F7D-4906-B077-0AC92EA9582D}" destId="{0EBC4D71-E31A-49E7-BAF4-C0EEE8222F31}" srcOrd="3" destOrd="0" parTransId="{8B9EB48C-7871-4C07-B4B2-C6E20E4F530B}" sibTransId="{011C8579-4FB8-41CD-9F8E-354BE89626A2}"/>
    <dgm:cxn modelId="{75C75544-E8E9-4F6A-A8CF-A5991328465D}" srcId="{5F022F46-D5DF-4002-913C-4309CB9A4D0E}" destId="{705FACE0-A632-453C-956A-4703FDA926FD}" srcOrd="0" destOrd="0" parTransId="{1B5513C9-21A5-4C63-9FFB-FBAE528DCF43}" sibTransId="{E06733AA-AACD-4BA5-9ABD-65829018B814}"/>
    <dgm:cxn modelId="{4E1F4F2A-A9FE-4F0A-B2F6-5912C79D8354}" type="presOf" srcId="{CFDBF726-02C8-4339-B5BA-125D718EB57A}" destId="{DE440459-1975-481F-9AD3-D0B63F2F415B}" srcOrd="0" destOrd="0" presId="urn:microsoft.com/office/officeart/2005/8/layout/cycle4"/>
    <dgm:cxn modelId="{383CCA83-7F2E-41D6-BF2A-6EABAD7485F9}" type="presOf" srcId="{75C21C77-761F-48FF-B4AB-7411B024D483}" destId="{09649902-B4E3-4909-B9B8-8EBCD5D9583F}" srcOrd="1" destOrd="2" presId="urn:microsoft.com/office/officeart/2005/8/layout/cycle4"/>
    <dgm:cxn modelId="{F79DB711-73D5-4374-8405-D644E3CB3917}" type="presOf" srcId="{5F022F46-D5DF-4002-913C-4309CB9A4D0E}" destId="{63616252-0F87-429F-AD20-DC3D15999557}" srcOrd="0" destOrd="0" presId="urn:microsoft.com/office/officeart/2005/8/layout/cycle4"/>
    <dgm:cxn modelId="{A43D1D64-1D88-4B4B-86A3-F63E83DC56B4}" type="presOf" srcId="{7D20C78D-C4AB-482F-BAB2-18237C6C370F}" destId="{3361D2EA-4793-4871-B211-A74224A825D5}" srcOrd="0" destOrd="0" presId="urn:microsoft.com/office/officeart/2005/8/layout/cycle4"/>
    <dgm:cxn modelId="{778DAAF3-0CDB-4740-8C28-1D57092E72EB}" type="presOf" srcId="{F61B0B97-332D-4787-9AB4-B100AA7D7707}" destId="{09649902-B4E3-4909-B9B8-8EBCD5D9583F}" srcOrd="1" destOrd="1" presId="urn:microsoft.com/office/officeart/2005/8/layout/cycle4"/>
    <dgm:cxn modelId="{2C728131-FAF1-43C5-8647-78D6A060D17C}" type="presOf" srcId="{F61B0B97-332D-4787-9AB4-B100AA7D7707}" destId="{ED8FC8D6-0A53-4F85-A73E-FAE18FFE554E}" srcOrd="0" destOrd="1" presId="urn:microsoft.com/office/officeart/2005/8/layout/cycle4"/>
    <dgm:cxn modelId="{107A8F3A-8ABF-4697-AC49-16B15D2F9E07}" type="presOf" srcId="{16B55DF3-FAEA-4DFB-BC59-A5E715C289EE}" destId="{B7C2DE92-A275-4F00-8809-3847074F59CB}" srcOrd="0" destOrd="0" presId="urn:microsoft.com/office/officeart/2005/8/layout/cycle4"/>
    <dgm:cxn modelId="{C5556F89-4C73-4618-A40B-BB13A0AE836C}" srcId="{8515C6E4-2F7D-4906-B077-0AC92EA9582D}" destId="{CFDBF726-02C8-4339-B5BA-125D718EB57A}" srcOrd="2" destOrd="0" parTransId="{31B67446-F1A4-4B1E-897E-B99C6643E628}" sibTransId="{00C7BC53-4408-4437-BE9E-ADF9EC65DFA7}"/>
    <dgm:cxn modelId="{23D94A95-F789-4991-B35E-A45EA2F6CAD7}" type="presOf" srcId="{705FACE0-A632-453C-956A-4703FDA926FD}" destId="{136BED5B-A8D7-4531-839B-9827D5F6B5B6}" srcOrd="0" destOrd="0" presId="urn:microsoft.com/office/officeart/2005/8/layout/cycle4"/>
    <dgm:cxn modelId="{B86CE0E3-31BA-47CA-B8B9-4D1F8EE7CC18}" type="presOf" srcId="{75C21C77-761F-48FF-B4AB-7411B024D483}" destId="{ED8FC8D6-0A53-4F85-A73E-FAE18FFE554E}" srcOrd="0" destOrd="2" presId="urn:microsoft.com/office/officeart/2005/8/layout/cycle4"/>
    <dgm:cxn modelId="{924E7680-0C9C-44A7-A66F-6F4EB6057205}" srcId="{CFDBF726-02C8-4339-B5BA-125D718EB57A}" destId="{F61B0B97-332D-4787-9AB4-B100AA7D7707}" srcOrd="1" destOrd="0" parTransId="{E9501AB9-8EAC-40A8-8BE0-FCC833A5D5BF}" sibTransId="{E93ED9A7-2D57-4A12-B4C0-852134991A68}"/>
    <dgm:cxn modelId="{8E4A6AFB-94C0-41B0-ABF7-1E36E49258DD}" srcId="{0EBC4D71-E31A-49E7-BAF4-C0EEE8222F31}" destId="{16B55DF3-FAEA-4DFB-BC59-A5E715C289EE}" srcOrd="0" destOrd="0" parTransId="{4D1B65EC-70C4-4F19-98E7-024B6EEB0198}" sibTransId="{C949B8AE-176C-4F63-B254-577E8F93936A}"/>
    <dgm:cxn modelId="{9F8126B3-1377-4835-B3B3-0B7EADB052CD}" type="presOf" srcId="{7D20C78D-C4AB-482F-BAB2-18237C6C370F}" destId="{DD2CE496-F214-4530-9C2C-0F7A172CD998}" srcOrd="1" destOrd="0" presId="urn:microsoft.com/office/officeart/2005/8/layout/cycle4"/>
    <dgm:cxn modelId="{A01DE5A1-F767-433C-B894-53BB113E750D}" srcId="{8515C6E4-2F7D-4906-B077-0AC92EA9582D}" destId="{3142C4E7-C78F-4210-8E29-76A8D402FCCB}" srcOrd="1" destOrd="0" parTransId="{2CECE692-1C1C-49D8-A0B1-DAD3DBD3A1BA}" sibTransId="{997CD74E-DC96-472E-AA48-8BB284E23031}"/>
    <dgm:cxn modelId="{9B79F158-B804-4E02-872D-6504EBF2BF3D}" type="presOf" srcId="{705FACE0-A632-453C-956A-4703FDA926FD}" destId="{2873A628-6E0C-433D-AB0B-EAE695A00A35}" srcOrd="1" destOrd="0" presId="urn:microsoft.com/office/officeart/2005/8/layout/cycle4"/>
    <dgm:cxn modelId="{43119A11-8E19-469E-88AA-EF54457D3557}" srcId="{3142C4E7-C78F-4210-8E29-76A8D402FCCB}" destId="{7D20C78D-C4AB-482F-BAB2-18237C6C370F}" srcOrd="0" destOrd="0" parTransId="{A592F9B7-BE74-46E7-9B8B-26C052CD0E03}" sibTransId="{149DC8AD-F04E-483B-8F72-81F468ABD11E}"/>
    <dgm:cxn modelId="{919B8068-76BC-4CBD-989D-C5C7DE6C2064}" type="presOf" srcId="{16B55DF3-FAEA-4DFB-BC59-A5E715C289EE}" destId="{3871B95D-CF3B-449E-8A90-169B2E4E9841}" srcOrd="1" destOrd="0" presId="urn:microsoft.com/office/officeart/2005/8/layout/cycle4"/>
    <dgm:cxn modelId="{716292FA-138A-4E55-9CBC-852CB8934110}" type="presParOf" srcId="{4DFF51F5-0C6C-411B-A4BF-587B085EBCD5}" destId="{FF233201-C732-4761-967A-7DEE61A7F8B6}" srcOrd="0" destOrd="0" presId="urn:microsoft.com/office/officeart/2005/8/layout/cycle4"/>
    <dgm:cxn modelId="{05514901-C3C4-4FDD-8923-874CF954619C}" type="presParOf" srcId="{FF233201-C732-4761-967A-7DEE61A7F8B6}" destId="{DD48C222-5B49-44BE-9B04-6BCD3835D6DB}" srcOrd="0" destOrd="0" presId="urn:microsoft.com/office/officeart/2005/8/layout/cycle4"/>
    <dgm:cxn modelId="{5548A423-89E1-4DA0-8591-AF0618C6212A}" type="presParOf" srcId="{DD48C222-5B49-44BE-9B04-6BCD3835D6DB}" destId="{136BED5B-A8D7-4531-839B-9827D5F6B5B6}" srcOrd="0" destOrd="0" presId="urn:microsoft.com/office/officeart/2005/8/layout/cycle4"/>
    <dgm:cxn modelId="{D665ABF3-2EE4-4983-8B5E-5A49B41B5764}" type="presParOf" srcId="{DD48C222-5B49-44BE-9B04-6BCD3835D6DB}" destId="{2873A628-6E0C-433D-AB0B-EAE695A00A35}" srcOrd="1" destOrd="0" presId="urn:microsoft.com/office/officeart/2005/8/layout/cycle4"/>
    <dgm:cxn modelId="{3D358417-48B7-4EFA-8C3A-86ACFF30F33A}" type="presParOf" srcId="{FF233201-C732-4761-967A-7DEE61A7F8B6}" destId="{FE127470-B824-40B2-9218-9FD9E8A4AD8D}" srcOrd="1" destOrd="0" presId="urn:microsoft.com/office/officeart/2005/8/layout/cycle4"/>
    <dgm:cxn modelId="{7A4B4C0F-4CAA-4B4B-A693-65665A90BBD9}" type="presParOf" srcId="{FE127470-B824-40B2-9218-9FD9E8A4AD8D}" destId="{3361D2EA-4793-4871-B211-A74224A825D5}" srcOrd="0" destOrd="0" presId="urn:microsoft.com/office/officeart/2005/8/layout/cycle4"/>
    <dgm:cxn modelId="{2112ECFB-3581-4B0F-86B9-EE10A4C2CE41}" type="presParOf" srcId="{FE127470-B824-40B2-9218-9FD9E8A4AD8D}" destId="{DD2CE496-F214-4530-9C2C-0F7A172CD998}" srcOrd="1" destOrd="0" presId="urn:microsoft.com/office/officeart/2005/8/layout/cycle4"/>
    <dgm:cxn modelId="{72B422E8-20F6-4DDA-B712-3EF88A5B8205}" type="presParOf" srcId="{FF233201-C732-4761-967A-7DEE61A7F8B6}" destId="{B2DF030F-D4F8-4ADD-A11A-C181480882EB}" srcOrd="2" destOrd="0" presId="urn:microsoft.com/office/officeart/2005/8/layout/cycle4"/>
    <dgm:cxn modelId="{5A77F897-8846-45D6-A768-0B5BB6482B46}" type="presParOf" srcId="{B2DF030F-D4F8-4ADD-A11A-C181480882EB}" destId="{ED8FC8D6-0A53-4F85-A73E-FAE18FFE554E}" srcOrd="0" destOrd="0" presId="urn:microsoft.com/office/officeart/2005/8/layout/cycle4"/>
    <dgm:cxn modelId="{EAF861EA-87F8-44D4-8C65-7E725428CF05}" type="presParOf" srcId="{B2DF030F-D4F8-4ADD-A11A-C181480882EB}" destId="{09649902-B4E3-4909-B9B8-8EBCD5D9583F}" srcOrd="1" destOrd="0" presId="urn:microsoft.com/office/officeart/2005/8/layout/cycle4"/>
    <dgm:cxn modelId="{18B8CA04-786B-4AD3-B72E-9A2A3FFF44A1}" type="presParOf" srcId="{FF233201-C732-4761-967A-7DEE61A7F8B6}" destId="{5E781E50-EB52-41B8-B090-6BE08DA8202C}" srcOrd="3" destOrd="0" presId="urn:microsoft.com/office/officeart/2005/8/layout/cycle4"/>
    <dgm:cxn modelId="{492D1CC2-DE43-44C3-882C-3554E69023FE}" type="presParOf" srcId="{5E781E50-EB52-41B8-B090-6BE08DA8202C}" destId="{B7C2DE92-A275-4F00-8809-3847074F59CB}" srcOrd="0" destOrd="0" presId="urn:microsoft.com/office/officeart/2005/8/layout/cycle4"/>
    <dgm:cxn modelId="{42296ABB-5B07-432F-9451-B96E898CBF94}" type="presParOf" srcId="{5E781E50-EB52-41B8-B090-6BE08DA8202C}" destId="{3871B95D-CF3B-449E-8A90-169B2E4E9841}" srcOrd="1" destOrd="0" presId="urn:microsoft.com/office/officeart/2005/8/layout/cycle4"/>
    <dgm:cxn modelId="{894E02B3-1DAC-438B-90D5-78143A3C3414}" type="presParOf" srcId="{FF233201-C732-4761-967A-7DEE61A7F8B6}" destId="{6BEE430D-B779-458E-8F0D-DFAE0B54C2F3}" srcOrd="4" destOrd="0" presId="urn:microsoft.com/office/officeart/2005/8/layout/cycle4"/>
    <dgm:cxn modelId="{06959ECD-532C-4062-BB02-B13F0A11758B}" type="presParOf" srcId="{4DFF51F5-0C6C-411B-A4BF-587B085EBCD5}" destId="{DC7183F1-6D9B-416B-8865-DC85CCCDF534}" srcOrd="1" destOrd="0" presId="urn:microsoft.com/office/officeart/2005/8/layout/cycle4"/>
    <dgm:cxn modelId="{245A0D2C-1F64-4B16-A756-0E2796FE217D}" type="presParOf" srcId="{DC7183F1-6D9B-416B-8865-DC85CCCDF534}" destId="{63616252-0F87-429F-AD20-DC3D15999557}" srcOrd="0" destOrd="0" presId="urn:microsoft.com/office/officeart/2005/8/layout/cycle4"/>
    <dgm:cxn modelId="{1175882F-0292-4223-912F-92281FB44BA8}" type="presParOf" srcId="{DC7183F1-6D9B-416B-8865-DC85CCCDF534}" destId="{CED9440C-F88B-4B30-A093-C2B7123B2943}" srcOrd="1" destOrd="0" presId="urn:microsoft.com/office/officeart/2005/8/layout/cycle4"/>
    <dgm:cxn modelId="{9D3FAECD-888C-417C-8F4F-0C8CF2354191}" type="presParOf" srcId="{DC7183F1-6D9B-416B-8865-DC85CCCDF534}" destId="{DE440459-1975-481F-9AD3-D0B63F2F415B}" srcOrd="2" destOrd="0" presId="urn:microsoft.com/office/officeart/2005/8/layout/cycle4"/>
    <dgm:cxn modelId="{C727014E-C794-444A-9D55-4B74D08AC9E5}" type="presParOf" srcId="{DC7183F1-6D9B-416B-8865-DC85CCCDF534}" destId="{C3832A24-A936-404C-8D2D-CC5C298894BB}" srcOrd="3" destOrd="0" presId="urn:microsoft.com/office/officeart/2005/8/layout/cycle4"/>
    <dgm:cxn modelId="{91A2942C-421C-493D-85C1-05D6F89C1E8A}" type="presParOf" srcId="{DC7183F1-6D9B-416B-8865-DC85CCCDF534}" destId="{A4E5AE93-65E1-493D-9DD8-27D1C7673362}" srcOrd="4" destOrd="0" presId="urn:microsoft.com/office/officeart/2005/8/layout/cycle4"/>
    <dgm:cxn modelId="{947F93CC-0205-4C64-9E1D-1633F312D944}" type="presParOf" srcId="{4DFF51F5-0C6C-411B-A4BF-587B085EBCD5}" destId="{2B0A561A-1577-408C-A7D5-8E45A74AC378}" srcOrd="2" destOrd="0" presId="urn:microsoft.com/office/officeart/2005/8/layout/cycle4"/>
    <dgm:cxn modelId="{260E1A9F-1D06-4D7D-893D-4E201B9DA7C4}" type="presParOf" srcId="{4DFF51F5-0C6C-411B-A4BF-587B085EBCD5}" destId="{A001723F-B15E-448F-B8CC-6A817C39A50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BF2F5E1D-7285-4BFC-BFF9-C06CF775E694}" type="doc">
      <dgm:prSet loTypeId="urn:microsoft.com/office/officeart/2005/8/layout/radial1" loCatId="cycle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1939DD6D-97B7-43B6-9A22-6BA27670D95B}">
      <dgm:prSet phldrT="[Текст]" custT="1"/>
      <dgm:spPr>
        <a:solidFill>
          <a:srgbClr val="580011"/>
        </a:solidFill>
        <a:ln w="38100">
          <a:solidFill>
            <a:srgbClr val="FFFFFF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sz="2600" b="1" dirty="0" smtClean="0">
              <a:solidFill>
                <a:srgbClr val="FFFFFF"/>
              </a:solidFill>
              <a:latin typeface="Arial Black" pitchFamily="34" charset="0"/>
            </a:rPr>
            <a:t>ЭФФЕКТИВНОЕ УПРАВЛЕНИЕ КРАСГМУ</a:t>
          </a:r>
          <a:endParaRPr lang="ru-RU" sz="2600" b="1" dirty="0">
            <a:solidFill>
              <a:srgbClr val="FFFFFF"/>
            </a:solidFill>
            <a:latin typeface="Arial Black" pitchFamily="34" charset="0"/>
          </a:endParaRPr>
        </a:p>
      </dgm:t>
    </dgm:pt>
    <dgm:pt modelId="{4F562DEB-8A72-452D-BBD8-548008641E40}" type="parTrans" cxnId="{FFD9DDB6-5946-4CC6-AB95-50BAE2CA2B31}">
      <dgm:prSet/>
      <dgm:spPr/>
      <dgm:t>
        <a:bodyPr/>
        <a:lstStyle/>
        <a:p>
          <a:endParaRPr lang="ru-RU"/>
        </a:p>
      </dgm:t>
    </dgm:pt>
    <dgm:pt modelId="{0FFDF113-F501-43D3-8265-FCD22FF126F0}" type="sibTrans" cxnId="{FFD9DDB6-5946-4CC6-AB95-50BAE2CA2B31}">
      <dgm:prSet/>
      <dgm:spPr/>
      <dgm:t>
        <a:bodyPr/>
        <a:lstStyle/>
        <a:p>
          <a:endParaRPr lang="ru-RU"/>
        </a:p>
      </dgm:t>
    </dgm:pt>
    <dgm:pt modelId="{AB32FD43-D0B5-4944-9CC0-2535BDB7FA02}">
      <dgm:prSet phldrT="[Текст]" custT="1"/>
      <dgm:spPr>
        <a:solidFill>
          <a:schemeClr val="bg2">
            <a:lumMod val="40000"/>
            <a:lumOff val="60000"/>
          </a:schemeClr>
        </a:solidFill>
        <a:ln w="5715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ОПТИМИЗАЦИЯ ОРГАНИЗАЦИОННОЙ СТРУКТУРЫ </a:t>
          </a:r>
          <a:endParaRPr lang="ru-RU" sz="14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A6E4B2D9-F2F7-4260-A69F-548C653F90D9}" type="parTrans" cxnId="{272AF654-A132-4BC3-A6E6-A1F3318ED9EE}">
      <dgm:prSet custT="1"/>
      <dgm:spPr/>
      <dgm:t>
        <a:bodyPr/>
        <a:lstStyle/>
        <a:p>
          <a:endParaRPr lang="ru-RU" sz="1800"/>
        </a:p>
      </dgm:t>
    </dgm:pt>
    <dgm:pt modelId="{65E04EFB-73F1-40FB-91A7-C5B0968989C8}" type="sibTrans" cxnId="{272AF654-A132-4BC3-A6E6-A1F3318ED9EE}">
      <dgm:prSet/>
      <dgm:spPr/>
      <dgm:t>
        <a:bodyPr/>
        <a:lstStyle/>
        <a:p>
          <a:endParaRPr lang="ru-RU"/>
        </a:p>
      </dgm:t>
    </dgm:pt>
    <dgm:pt modelId="{DAF9CC5A-FE32-479F-99CC-10CDBCC691B8}">
      <dgm:prSet phldrT="[Текст]" custT="1"/>
      <dgm:spPr>
        <a:solidFill>
          <a:schemeClr val="accent6">
            <a:lumMod val="20000"/>
            <a:lumOff val="80000"/>
          </a:schemeClr>
        </a:solidFill>
        <a:ln w="5715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ВНЕДРЕНИЕ СИСТЕМЫ ПРОЕКТНО-ОРИЕНТИРОВАННОГО УПРАВЛЕНИЯ </a:t>
          </a:r>
          <a:endParaRPr lang="ru-RU" sz="14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04499BD3-0B50-4021-A947-0BDFE2B54125}" type="parTrans" cxnId="{0F4A0616-5334-477C-B691-37232C72C238}">
      <dgm:prSet custT="1"/>
      <dgm:spPr/>
      <dgm:t>
        <a:bodyPr/>
        <a:lstStyle/>
        <a:p>
          <a:endParaRPr lang="ru-RU" sz="1800"/>
        </a:p>
      </dgm:t>
    </dgm:pt>
    <dgm:pt modelId="{27B8DE2E-7FCD-41AD-A911-3E5B9BE41288}" type="sibTrans" cxnId="{0F4A0616-5334-477C-B691-37232C72C238}">
      <dgm:prSet/>
      <dgm:spPr/>
      <dgm:t>
        <a:bodyPr/>
        <a:lstStyle/>
        <a:p>
          <a:endParaRPr lang="ru-RU"/>
        </a:p>
      </dgm:t>
    </dgm:pt>
    <dgm:pt modelId="{E86E1A74-95E2-4D31-8614-B1C0C9CBC7B3}">
      <dgm:prSet phldrT="[Текст]" custT="1"/>
      <dgm:spPr>
        <a:solidFill>
          <a:schemeClr val="accent4">
            <a:lumMod val="60000"/>
            <a:lumOff val="40000"/>
          </a:schemeClr>
        </a:solidFill>
        <a:ln w="57150">
          <a:solidFill>
            <a:srgbClr val="FFFFFF"/>
          </a:solidFill>
        </a:ln>
      </dgm:spPr>
      <dgm:t>
        <a:bodyPr/>
        <a:lstStyle/>
        <a:p>
          <a:r>
            <a:rPr lang="ru-RU" sz="18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РАЗВИТИЕ БРЕНДА УНИВЕРСИТЕТА </a:t>
          </a:r>
          <a:endParaRPr lang="ru-RU" sz="18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B1987374-03A4-4691-B96B-6AD0563906C3}" type="parTrans" cxnId="{4A01DDC0-1878-409F-933B-D98FE2130945}">
      <dgm:prSet custT="1"/>
      <dgm:spPr/>
      <dgm:t>
        <a:bodyPr/>
        <a:lstStyle/>
        <a:p>
          <a:endParaRPr lang="ru-RU" sz="1800"/>
        </a:p>
      </dgm:t>
    </dgm:pt>
    <dgm:pt modelId="{00F53A09-23DC-4A69-9D40-3C87546A2FD6}" type="sibTrans" cxnId="{4A01DDC0-1878-409F-933B-D98FE2130945}">
      <dgm:prSet/>
      <dgm:spPr/>
      <dgm:t>
        <a:bodyPr/>
        <a:lstStyle/>
        <a:p>
          <a:endParaRPr lang="ru-RU"/>
        </a:p>
      </dgm:t>
    </dgm:pt>
    <dgm:pt modelId="{E4760132-6892-462C-8C85-71004F0653A9}">
      <dgm:prSet phldrT="[Текст]" custT="1"/>
      <dgm:spPr>
        <a:solidFill>
          <a:schemeClr val="accent5">
            <a:lumMod val="20000"/>
            <a:lumOff val="80000"/>
          </a:schemeClr>
        </a:solidFill>
        <a:ln w="5715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НОВЫЕ МЕХАНИЗМЫ ФИНАНСОВОГО МЕНЕДЖМЕНТА  </a:t>
          </a:r>
          <a:endParaRPr lang="ru-RU" sz="14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6B3ABED6-06C3-48D0-B99F-EDB2E8F40BE0}" type="parTrans" cxnId="{0781416B-4506-4529-8EEF-AFD132590764}">
      <dgm:prSet custT="1"/>
      <dgm:spPr/>
      <dgm:t>
        <a:bodyPr/>
        <a:lstStyle/>
        <a:p>
          <a:endParaRPr lang="ru-RU" sz="1800"/>
        </a:p>
      </dgm:t>
    </dgm:pt>
    <dgm:pt modelId="{1C540B23-640D-4796-835A-6B02C2E14EDF}" type="sibTrans" cxnId="{0781416B-4506-4529-8EEF-AFD132590764}">
      <dgm:prSet/>
      <dgm:spPr/>
      <dgm:t>
        <a:bodyPr/>
        <a:lstStyle/>
        <a:p>
          <a:endParaRPr lang="ru-RU"/>
        </a:p>
      </dgm:t>
    </dgm:pt>
    <dgm:pt modelId="{2BA6BD91-133C-461A-AFCC-C95287D8BC68}">
      <dgm:prSet custT="1"/>
      <dgm:spPr>
        <a:solidFill>
          <a:schemeClr val="bg2">
            <a:lumMod val="40000"/>
            <a:lumOff val="60000"/>
          </a:schemeClr>
        </a:solidFill>
        <a:ln w="5715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РАСШИРЕНИЕ ЭЛЕКТРОННОГО ДОКУМЕНТООБОРОТА И КОНТРОЛЯ ИСПОЛНЕНИЯ ПОРУЧЕНИЙ</a:t>
          </a:r>
          <a:endParaRPr lang="ru-RU" sz="14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29176503-0FA1-4648-910F-9450ED3341DF}" type="parTrans" cxnId="{3033A819-929C-4E41-B32B-022DD25FDD07}">
      <dgm:prSet custT="1"/>
      <dgm:spPr/>
      <dgm:t>
        <a:bodyPr/>
        <a:lstStyle/>
        <a:p>
          <a:endParaRPr lang="ru-RU" sz="1800"/>
        </a:p>
      </dgm:t>
    </dgm:pt>
    <dgm:pt modelId="{A289877F-673D-4A52-A1CC-69015EF4A3A1}" type="sibTrans" cxnId="{3033A819-929C-4E41-B32B-022DD25FDD07}">
      <dgm:prSet/>
      <dgm:spPr/>
      <dgm:t>
        <a:bodyPr/>
        <a:lstStyle/>
        <a:p>
          <a:endParaRPr lang="ru-RU"/>
        </a:p>
      </dgm:t>
    </dgm:pt>
    <dgm:pt modelId="{245F98DE-8695-40C4-A403-814F7B4C55EF}">
      <dgm:prSet custT="1"/>
      <dgm:spPr>
        <a:solidFill>
          <a:schemeClr val="accent6">
            <a:lumMod val="20000"/>
            <a:lumOff val="80000"/>
          </a:schemeClr>
        </a:solidFill>
        <a:ln w="5715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ВНЕДРЕНИЕ ТЕХНОЛОГИЙ БЕРЕЖЛИВОГО ПРОИЗВОДСТВА</a:t>
          </a:r>
          <a:endParaRPr lang="ru-RU" sz="14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5CDD2604-BC74-4FB7-B27F-E3B3F1F5A217}" type="parTrans" cxnId="{9DECBB2C-A0A2-4A15-B011-6D20C82DE288}">
      <dgm:prSet custT="1"/>
      <dgm:spPr/>
      <dgm:t>
        <a:bodyPr/>
        <a:lstStyle/>
        <a:p>
          <a:endParaRPr lang="ru-RU" sz="1800"/>
        </a:p>
      </dgm:t>
    </dgm:pt>
    <dgm:pt modelId="{777223E3-71FA-4DDE-80A0-D8AAEEE3916A}" type="sibTrans" cxnId="{9DECBB2C-A0A2-4A15-B011-6D20C82DE288}">
      <dgm:prSet/>
      <dgm:spPr/>
      <dgm:t>
        <a:bodyPr/>
        <a:lstStyle/>
        <a:p>
          <a:endParaRPr lang="ru-RU"/>
        </a:p>
      </dgm:t>
    </dgm:pt>
    <dgm:pt modelId="{1E6AF73C-4547-4D85-956E-FE8A25BA72A2}">
      <dgm:prSet custT="1"/>
      <dgm:spPr>
        <a:solidFill>
          <a:schemeClr val="accent5">
            <a:lumMod val="20000"/>
            <a:lumOff val="80000"/>
          </a:schemeClr>
        </a:solidFill>
        <a:ln w="57150">
          <a:solidFill>
            <a:srgbClr val="FFFFFF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РАЗВИТИЕ СИСТЕМЫ ПОЗИЦИОНИРОВАНИЯ УНИВЕРСИТЕТА </a:t>
          </a:r>
          <a:endParaRPr lang="ru-RU" sz="14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5EF90AEA-F3DC-43E3-8525-6B7162E0FF5D}" type="parTrans" cxnId="{53395C93-512F-430E-880B-61A118899AB9}">
      <dgm:prSet custT="1"/>
      <dgm:spPr/>
      <dgm:t>
        <a:bodyPr/>
        <a:lstStyle/>
        <a:p>
          <a:endParaRPr lang="ru-RU" sz="1800"/>
        </a:p>
      </dgm:t>
    </dgm:pt>
    <dgm:pt modelId="{A200FB95-52B9-42AF-B34B-F609603077D6}" type="sibTrans" cxnId="{53395C93-512F-430E-880B-61A118899AB9}">
      <dgm:prSet/>
      <dgm:spPr/>
      <dgm:t>
        <a:bodyPr/>
        <a:lstStyle/>
        <a:p>
          <a:endParaRPr lang="ru-RU"/>
        </a:p>
      </dgm:t>
    </dgm:pt>
    <dgm:pt modelId="{3C59FA45-75DE-4B67-84A6-550471A46B8D}" type="pres">
      <dgm:prSet presAssocID="{BF2F5E1D-7285-4BFC-BFF9-C06CF775E69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2975C8-06A4-4BE4-9428-96AD16B92A67}" type="pres">
      <dgm:prSet presAssocID="{1939DD6D-97B7-43B6-9A22-6BA27670D95B}" presName="centerShape" presStyleLbl="node0" presStyleIdx="0" presStyleCnt="1" custScaleX="254633" custScaleY="127023" custLinFactNeighborX="-986"/>
      <dgm:spPr/>
      <dgm:t>
        <a:bodyPr/>
        <a:lstStyle/>
        <a:p>
          <a:endParaRPr lang="ru-RU"/>
        </a:p>
      </dgm:t>
    </dgm:pt>
    <dgm:pt modelId="{02BF31B1-683A-4AEC-9C5F-F8024D7920B1}" type="pres">
      <dgm:prSet presAssocID="{A6E4B2D9-F2F7-4260-A69F-548C653F90D9}" presName="Name9" presStyleLbl="parChTrans1D2" presStyleIdx="0" presStyleCnt="7"/>
      <dgm:spPr/>
      <dgm:t>
        <a:bodyPr/>
        <a:lstStyle/>
        <a:p>
          <a:endParaRPr lang="ru-RU"/>
        </a:p>
      </dgm:t>
    </dgm:pt>
    <dgm:pt modelId="{B8A5D40D-BC8B-4F59-B344-BCD3E5F03BCB}" type="pres">
      <dgm:prSet presAssocID="{A6E4B2D9-F2F7-4260-A69F-548C653F90D9}" presName="connTx" presStyleLbl="parChTrans1D2" presStyleIdx="0" presStyleCnt="7"/>
      <dgm:spPr/>
      <dgm:t>
        <a:bodyPr/>
        <a:lstStyle/>
        <a:p>
          <a:endParaRPr lang="ru-RU"/>
        </a:p>
      </dgm:t>
    </dgm:pt>
    <dgm:pt modelId="{64C41F04-2BA9-49EF-ADC6-8EA517FE30E1}" type="pres">
      <dgm:prSet presAssocID="{AB32FD43-D0B5-4944-9CC0-2535BDB7FA02}" presName="node" presStyleLbl="node1" presStyleIdx="0" presStyleCnt="7" custScaleX="182921" custRadScaleRad="97927" custRadScaleInc="-6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90DB9-D896-4EA2-BA00-0CE4E9CE6CAC}" type="pres">
      <dgm:prSet presAssocID="{04499BD3-0B50-4021-A947-0BDFE2B54125}" presName="Name9" presStyleLbl="parChTrans1D2" presStyleIdx="1" presStyleCnt="7"/>
      <dgm:spPr/>
      <dgm:t>
        <a:bodyPr/>
        <a:lstStyle/>
        <a:p>
          <a:endParaRPr lang="ru-RU"/>
        </a:p>
      </dgm:t>
    </dgm:pt>
    <dgm:pt modelId="{0CD43795-EE7B-4CA0-B09E-65069772A22A}" type="pres">
      <dgm:prSet presAssocID="{04499BD3-0B50-4021-A947-0BDFE2B54125}" presName="connTx" presStyleLbl="parChTrans1D2" presStyleIdx="1" presStyleCnt="7"/>
      <dgm:spPr/>
      <dgm:t>
        <a:bodyPr/>
        <a:lstStyle/>
        <a:p>
          <a:endParaRPr lang="ru-RU"/>
        </a:p>
      </dgm:t>
    </dgm:pt>
    <dgm:pt modelId="{35FF2484-196C-45BF-AB20-58E20A2B3867}" type="pres">
      <dgm:prSet presAssocID="{DAF9CC5A-FE32-479F-99CC-10CDBCC691B8}" presName="node" presStyleLbl="node1" presStyleIdx="1" presStyleCnt="7" custScaleX="232833" custRadScaleRad="169464" custRadScaleInc="24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8B1C9-545C-4CA8-8D65-890C94EB8CDF}" type="pres">
      <dgm:prSet presAssocID="{5EF90AEA-F3DC-43E3-8525-6B7162E0FF5D}" presName="Name9" presStyleLbl="parChTrans1D2" presStyleIdx="2" presStyleCnt="7"/>
      <dgm:spPr/>
      <dgm:t>
        <a:bodyPr/>
        <a:lstStyle/>
        <a:p>
          <a:endParaRPr lang="ru-RU"/>
        </a:p>
      </dgm:t>
    </dgm:pt>
    <dgm:pt modelId="{C0C1ACB7-5370-4054-835E-8A9B7D993744}" type="pres">
      <dgm:prSet presAssocID="{5EF90AEA-F3DC-43E3-8525-6B7162E0FF5D}" presName="connTx" presStyleLbl="parChTrans1D2" presStyleIdx="2" presStyleCnt="7"/>
      <dgm:spPr/>
      <dgm:t>
        <a:bodyPr/>
        <a:lstStyle/>
        <a:p>
          <a:endParaRPr lang="ru-RU"/>
        </a:p>
      </dgm:t>
    </dgm:pt>
    <dgm:pt modelId="{D875B906-1D12-4C5A-AB85-3A009420B873}" type="pres">
      <dgm:prSet presAssocID="{1E6AF73C-4547-4D85-956E-FE8A25BA72A2}" presName="node" presStyleLbl="node1" presStyleIdx="2" presStyleCnt="7" custScaleX="189868" custRadScaleRad="152298" custRadScaleInc="-43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C3184-3926-4CB7-8508-85B9C4AA44F6}" type="pres">
      <dgm:prSet presAssocID="{B1987374-03A4-4691-B96B-6AD0563906C3}" presName="Name9" presStyleLbl="parChTrans1D2" presStyleIdx="3" presStyleCnt="7"/>
      <dgm:spPr/>
      <dgm:t>
        <a:bodyPr/>
        <a:lstStyle/>
        <a:p>
          <a:endParaRPr lang="ru-RU"/>
        </a:p>
      </dgm:t>
    </dgm:pt>
    <dgm:pt modelId="{68207B45-23ED-4371-925C-E0A8CD5619F7}" type="pres">
      <dgm:prSet presAssocID="{B1987374-03A4-4691-B96B-6AD0563906C3}" presName="connTx" presStyleLbl="parChTrans1D2" presStyleIdx="3" presStyleCnt="7"/>
      <dgm:spPr/>
      <dgm:t>
        <a:bodyPr/>
        <a:lstStyle/>
        <a:p>
          <a:endParaRPr lang="ru-RU"/>
        </a:p>
      </dgm:t>
    </dgm:pt>
    <dgm:pt modelId="{A5C0D289-7C9D-401F-BC0A-3C43D0645AD5}" type="pres">
      <dgm:prSet presAssocID="{E86E1A74-95E2-4D31-8614-B1C0C9CBC7B3}" presName="node" presStyleLbl="node1" presStyleIdx="3" presStyleCnt="7" custScaleX="254638" custRadScaleRad="122559" custRadScaleInc="-80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D3E5E7-9023-4E4B-B3A3-F50975D5BA07}" type="pres">
      <dgm:prSet presAssocID="{29176503-0FA1-4648-910F-9450ED3341DF}" presName="Name9" presStyleLbl="parChTrans1D2" presStyleIdx="4" presStyleCnt="7"/>
      <dgm:spPr/>
      <dgm:t>
        <a:bodyPr/>
        <a:lstStyle/>
        <a:p>
          <a:endParaRPr lang="ru-RU"/>
        </a:p>
      </dgm:t>
    </dgm:pt>
    <dgm:pt modelId="{B4B9357F-8527-4B7E-A0DC-5C832687A467}" type="pres">
      <dgm:prSet presAssocID="{29176503-0FA1-4648-910F-9450ED3341DF}" presName="connTx" presStyleLbl="parChTrans1D2" presStyleIdx="4" presStyleCnt="7"/>
      <dgm:spPr/>
      <dgm:t>
        <a:bodyPr/>
        <a:lstStyle/>
        <a:p>
          <a:endParaRPr lang="ru-RU"/>
        </a:p>
      </dgm:t>
    </dgm:pt>
    <dgm:pt modelId="{0D8CF6A4-D8AA-427F-989B-97475C5825D1}" type="pres">
      <dgm:prSet presAssocID="{2BA6BD91-133C-461A-AFCC-C95287D8BC68}" presName="node" presStyleLbl="node1" presStyleIdx="4" presStyleCnt="7" custScaleX="241080" custRadScaleRad="124270" custRadScaleInc="66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68527-D3F8-4605-A3C1-C0BC8099B2D9}" type="pres">
      <dgm:prSet presAssocID="{5CDD2604-BC74-4FB7-B27F-E3B3F1F5A217}" presName="Name9" presStyleLbl="parChTrans1D2" presStyleIdx="5" presStyleCnt="7"/>
      <dgm:spPr/>
      <dgm:t>
        <a:bodyPr/>
        <a:lstStyle/>
        <a:p>
          <a:endParaRPr lang="ru-RU"/>
        </a:p>
      </dgm:t>
    </dgm:pt>
    <dgm:pt modelId="{8F73D737-0E2E-42BF-A2BC-676AB640B62C}" type="pres">
      <dgm:prSet presAssocID="{5CDD2604-BC74-4FB7-B27F-E3B3F1F5A217}" presName="connTx" presStyleLbl="parChTrans1D2" presStyleIdx="5" presStyleCnt="7"/>
      <dgm:spPr/>
      <dgm:t>
        <a:bodyPr/>
        <a:lstStyle/>
        <a:p>
          <a:endParaRPr lang="ru-RU"/>
        </a:p>
      </dgm:t>
    </dgm:pt>
    <dgm:pt modelId="{213472DB-95ED-44E3-9B10-D64460505663}" type="pres">
      <dgm:prSet presAssocID="{245F98DE-8695-40C4-A403-814F7B4C55EF}" presName="node" presStyleLbl="node1" presStyleIdx="5" presStyleCnt="7" custScaleX="145722" custRadScaleRad="150167" custRadScaleInc="41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C02AA-CBE6-4DCF-B9A3-7BCAC93BAF94}" type="pres">
      <dgm:prSet presAssocID="{6B3ABED6-06C3-48D0-B99F-EDB2E8F40BE0}" presName="Name9" presStyleLbl="parChTrans1D2" presStyleIdx="6" presStyleCnt="7"/>
      <dgm:spPr/>
      <dgm:t>
        <a:bodyPr/>
        <a:lstStyle/>
        <a:p>
          <a:endParaRPr lang="ru-RU"/>
        </a:p>
      </dgm:t>
    </dgm:pt>
    <dgm:pt modelId="{C8D99BB2-ED89-4347-94BC-7482A726DBCD}" type="pres">
      <dgm:prSet presAssocID="{6B3ABED6-06C3-48D0-B99F-EDB2E8F40BE0}" presName="connTx" presStyleLbl="parChTrans1D2" presStyleIdx="6" presStyleCnt="7"/>
      <dgm:spPr/>
      <dgm:t>
        <a:bodyPr/>
        <a:lstStyle/>
        <a:p>
          <a:endParaRPr lang="ru-RU"/>
        </a:p>
      </dgm:t>
    </dgm:pt>
    <dgm:pt modelId="{42323617-30EA-49ED-861D-F4A0388265C1}" type="pres">
      <dgm:prSet presAssocID="{E4760132-6892-462C-8C85-71004F0653A9}" presName="node" presStyleLbl="node1" presStyleIdx="6" presStyleCnt="7" custScaleX="153976" custRadScaleRad="161344" custRadScaleInc="-6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95C93-512F-430E-880B-61A118899AB9}" srcId="{1939DD6D-97B7-43B6-9A22-6BA27670D95B}" destId="{1E6AF73C-4547-4D85-956E-FE8A25BA72A2}" srcOrd="2" destOrd="0" parTransId="{5EF90AEA-F3DC-43E3-8525-6B7162E0FF5D}" sibTransId="{A200FB95-52B9-42AF-B34B-F609603077D6}"/>
    <dgm:cxn modelId="{6AAC9042-C070-4A0E-8BE9-BAFAB3879D3F}" type="presOf" srcId="{5EF90AEA-F3DC-43E3-8525-6B7162E0FF5D}" destId="{9A48B1C9-545C-4CA8-8D65-890C94EB8CDF}" srcOrd="0" destOrd="0" presId="urn:microsoft.com/office/officeart/2005/8/layout/radial1"/>
    <dgm:cxn modelId="{677D9826-9616-4B16-988E-ABAA95BFF4CF}" type="presOf" srcId="{1939DD6D-97B7-43B6-9A22-6BA27670D95B}" destId="{422975C8-06A4-4BE4-9428-96AD16B92A67}" srcOrd="0" destOrd="0" presId="urn:microsoft.com/office/officeart/2005/8/layout/radial1"/>
    <dgm:cxn modelId="{0781416B-4506-4529-8EEF-AFD132590764}" srcId="{1939DD6D-97B7-43B6-9A22-6BA27670D95B}" destId="{E4760132-6892-462C-8C85-71004F0653A9}" srcOrd="6" destOrd="0" parTransId="{6B3ABED6-06C3-48D0-B99F-EDB2E8F40BE0}" sibTransId="{1C540B23-640D-4796-835A-6B02C2E14EDF}"/>
    <dgm:cxn modelId="{4A01DDC0-1878-409F-933B-D98FE2130945}" srcId="{1939DD6D-97B7-43B6-9A22-6BA27670D95B}" destId="{E86E1A74-95E2-4D31-8614-B1C0C9CBC7B3}" srcOrd="3" destOrd="0" parTransId="{B1987374-03A4-4691-B96B-6AD0563906C3}" sibTransId="{00F53A09-23DC-4A69-9D40-3C87546A2FD6}"/>
    <dgm:cxn modelId="{9DECBB2C-A0A2-4A15-B011-6D20C82DE288}" srcId="{1939DD6D-97B7-43B6-9A22-6BA27670D95B}" destId="{245F98DE-8695-40C4-A403-814F7B4C55EF}" srcOrd="5" destOrd="0" parTransId="{5CDD2604-BC74-4FB7-B27F-E3B3F1F5A217}" sibTransId="{777223E3-71FA-4DDE-80A0-D8AAEEE3916A}"/>
    <dgm:cxn modelId="{20DEB899-2C83-4900-846E-BABA7C3F63A3}" type="presOf" srcId="{29176503-0FA1-4648-910F-9450ED3341DF}" destId="{FFD3E5E7-9023-4E4B-B3A3-F50975D5BA07}" srcOrd="0" destOrd="0" presId="urn:microsoft.com/office/officeart/2005/8/layout/radial1"/>
    <dgm:cxn modelId="{FDE9DCAC-AFB1-488C-9E41-F53A337AA5E5}" type="presOf" srcId="{245F98DE-8695-40C4-A403-814F7B4C55EF}" destId="{213472DB-95ED-44E3-9B10-D64460505663}" srcOrd="0" destOrd="0" presId="urn:microsoft.com/office/officeart/2005/8/layout/radial1"/>
    <dgm:cxn modelId="{5828DBD4-79BF-45D7-9F4E-F9ECE1F340C1}" type="presOf" srcId="{29176503-0FA1-4648-910F-9450ED3341DF}" destId="{B4B9357F-8527-4B7E-A0DC-5C832687A467}" srcOrd="1" destOrd="0" presId="urn:microsoft.com/office/officeart/2005/8/layout/radial1"/>
    <dgm:cxn modelId="{CC7C54B1-438C-4770-89F1-A1BE7B8D2FB7}" type="presOf" srcId="{A6E4B2D9-F2F7-4260-A69F-548C653F90D9}" destId="{B8A5D40D-BC8B-4F59-B344-BCD3E5F03BCB}" srcOrd="1" destOrd="0" presId="urn:microsoft.com/office/officeart/2005/8/layout/radial1"/>
    <dgm:cxn modelId="{AD52C935-D144-41B0-ACBA-952826BE6BE1}" type="presOf" srcId="{AB32FD43-D0B5-4944-9CC0-2535BDB7FA02}" destId="{64C41F04-2BA9-49EF-ADC6-8EA517FE30E1}" srcOrd="0" destOrd="0" presId="urn:microsoft.com/office/officeart/2005/8/layout/radial1"/>
    <dgm:cxn modelId="{234F0251-0885-4FD2-81CE-D77908287C01}" type="presOf" srcId="{5EF90AEA-F3DC-43E3-8525-6B7162E0FF5D}" destId="{C0C1ACB7-5370-4054-835E-8A9B7D993744}" srcOrd="1" destOrd="0" presId="urn:microsoft.com/office/officeart/2005/8/layout/radial1"/>
    <dgm:cxn modelId="{03856D9D-07B0-4A77-BF13-AE50B3CAFBC5}" type="presOf" srcId="{04499BD3-0B50-4021-A947-0BDFE2B54125}" destId="{0CD43795-EE7B-4CA0-B09E-65069772A22A}" srcOrd="1" destOrd="0" presId="urn:microsoft.com/office/officeart/2005/8/layout/radial1"/>
    <dgm:cxn modelId="{0F4A0616-5334-477C-B691-37232C72C238}" srcId="{1939DD6D-97B7-43B6-9A22-6BA27670D95B}" destId="{DAF9CC5A-FE32-479F-99CC-10CDBCC691B8}" srcOrd="1" destOrd="0" parTransId="{04499BD3-0B50-4021-A947-0BDFE2B54125}" sibTransId="{27B8DE2E-7FCD-41AD-A911-3E5B9BE41288}"/>
    <dgm:cxn modelId="{77EB798F-CE9F-4352-BB1C-E65300F87EDE}" type="presOf" srcId="{E4760132-6892-462C-8C85-71004F0653A9}" destId="{42323617-30EA-49ED-861D-F4A0388265C1}" srcOrd="0" destOrd="0" presId="urn:microsoft.com/office/officeart/2005/8/layout/radial1"/>
    <dgm:cxn modelId="{3033A819-929C-4E41-B32B-022DD25FDD07}" srcId="{1939DD6D-97B7-43B6-9A22-6BA27670D95B}" destId="{2BA6BD91-133C-461A-AFCC-C95287D8BC68}" srcOrd="4" destOrd="0" parTransId="{29176503-0FA1-4648-910F-9450ED3341DF}" sibTransId="{A289877F-673D-4A52-A1CC-69015EF4A3A1}"/>
    <dgm:cxn modelId="{8C55DDBF-A13B-42C8-9CCB-402791C8D034}" type="presOf" srcId="{DAF9CC5A-FE32-479F-99CC-10CDBCC691B8}" destId="{35FF2484-196C-45BF-AB20-58E20A2B3867}" srcOrd="0" destOrd="0" presId="urn:microsoft.com/office/officeart/2005/8/layout/radial1"/>
    <dgm:cxn modelId="{974EF5B0-BA94-46E5-B046-0D6E9D882AEF}" type="presOf" srcId="{1E6AF73C-4547-4D85-956E-FE8A25BA72A2}" destId="{D875B906-1D12-4C5A-AB85-3A009420B873}" srcOrd="0" destOrd="0" presId="urn:microsoft.com/office/officeart/2005/8/layout/radial1"/>
    <dgm:cxn modelId="{95DDF3A4-75E7-422C-877F-72701EE4B451}" type="presOf" srcId="{6B3ABED6-06C3-48D0-B99F-EDB2E8F40BE0}" destId="{C8D99BB2-ED89-4347-94BC-7482A726DBCD}" srcOrd="1" destOrd="0" presId="urn:microsoft.com/office/officeart/2005/8/layout/radial1"/>
    <dgm:cxn modelId="{DEDAF955-34EF-4F91-9635-F7E782889411}" type="presOf" srcId="{A6E4B2D9-F2F7-4260-A69F-548C653F90D9}" destId="{02BF31B1-683A-4AEC-9C5F-F8024D7920B1}" srcOrd="0" destOrd="0" presId="urn:microsoft.com/office/officeart/2005/8/layout/radial1"/>
    <dgm:cxn modelId="{11A61925-A867-4439-A294-3179FD6E3A63}" type="presOf" srcId="{B1987374-03A4-4691-B96B-6AD0563906C3}" destId="{68207B45-23ED-4371-925C-E0A8CD5619F7}" srcOrd="1" destOrd="0" presId="urn:microsoft.com/office/officeart/2005/8/layout/radial1"/>
    <dgm:cxn modelId="{873C2AAB-F571-42D7-AD00-D891833BE0E6}" type="presOf" srcId="{04499BD3-0B50-4021-A947-0BDFE2B54125}" destId="{21790DB9-D896-4EA2-BA00-0CE4E9CE6CAC}" srcOrd="0" destOrd="0" presId="urn:microsoft.com/office/officeart/2005/8/layout/radial1"/>
    <dgm:cxn modelId="{4DC43183-4051-4163-9CC5-20879D265D59}" type="presOf" srcId="{E86E1A74-95E2-4D31-8614-B1C0C9CBC7B3}" destId="{A5C0D289-7C9D-401F-BC0A-3C43D0645AD5}" srcOrd="0" destOrd="0" presId="urn:microsoft.com/office/officeart/2005/8/layout/radial1"/>
    <dgm:cxn modelId="{7F1375EF-1EA3-4967-B573-8034957550E3}" type="presOf" srcId="{6B3ABED6-06C3-48D0-B99F-EDB2E8F40BE0}" destId="{138C02AA-CBE6-4DCF-B9A3-7BCAC93BAF94}" srcOrd="0" destOrd="0" presId="urn:microsoft.com/office/officeart/2005/8/layout/radial1"/>
    <dgm:cxn modelId="{4F9D01D5-0B1E-4DDE-BF34-C031FC212572}" type="presOf" srcId="{5CDD2604-BC74-4FB7-B27F-E3B3F1F5A217}" destId="{8F73D737-0E2E-42BF-A2BC-676AB640B62C}" srcOrd="1" destOrd="0" presId="urn:microsoft.com/office/officeart/2005/8/layout/radial1"/>
    <dgm:cxn modelId="{272AF654-A132-4BC3-A6E6-A1F3318ED9EE}" srcId="{1939DD6D-97B7-43B6-9A22-6BA27670D95B}" destId="{AB32FD43-D0B5-4944-9CC0-2535BDB7FA02}" srcOrd="0" destOrd="0" parTransId="{A6E4B2D9-F2F7-4260-A69F-548C653F90D9}" sibTransId="{65E04EFB-73F1-40FB-91A7-C5B0968989C8}"/>
    <dgm:cxn modelId="{FFD9DDB6-5946-4CC6-AB95-50BAE2CA2B31}" srcId="{BF2F5E1D-7285-4BFC-BFF9-C06CF775E694}" destId="{1939DD6D-97B7-43B6-9A22-6BA27670D95B}" srcOrd="0" destOrd="0" parTransId="{4F562DEB-8A72-452D-BBD8-548008641E40}" sibTransId="{0FFDF113-F501-43D3-8265-FCD22FF126F0}"/>
    <dgm:cxn modelId="{F6DBCB7D-BC53-429F-AED9-2E7CCCF42160}" type="presOf" srcId="{2BA6BD91-133C-461A-AFCC-C95287D8BC68}" destId="{0D8CF6A4-D8AA-427F-989B-97475C5825D1}" srcOrd="0" destOrd="0" presId="urn:microsoft.com/office/officeart/2005/8/layout/radial1"/>
    <dgm:cxn modelId="{B97AC67C-F23D-419C-A059-A8C6A82AEC99}" type="presOf" srcId="{5CDD2604-BC74-4FB7-B27F-E3B3F1F5A217}" destId="{DE668527-D3F8-4605-A3C1-C0BC8099B2D9}" srcOrd="0" destOrd="0" presId="urn:microsoft.com/office/officeart/2005/8/layout/radial1"/>
    <dgm:cxn modelId="{19DFDDE8-72B2-4AC3-9736-BFC489F4B0C7}" type="presOf" srcId="{B1987374-03A4-4691-B96B-6AD0563906C3}" destId="{26AC3184-3926-4CB7-8508-85B9C4AA44F6}" srcOrd="0" destOrd="0" presId="urn:microsoft.com/office/officeart/2005/8/layout/radial1"/>
    <dgm:cxn modelId="{5B39C233-97C4-4338-B069-C278AAF0BBA2}" type="presOf" srcId="{BF2F5E1D-7285-4BFC-BFF9-C06CF775E694}" destId="{3C59FA45-75DE-4B67-84A6-550471A46B8D}" srcOrd="0" destOrd="0" presId="urn:microsoft.com/office/officeart/2005/8/layout/radial1"/>
    <dgm:cxn modelId="{E5CE04BA-9C7C-4136-A909-5A1D83A9347C}" type="presParOf" srcId="{3C59FA45-75DE-4B67-84A6-550471A46B8D}" destId="{422975C8-06A4-4BE4-9428-96AD16B92A67}" srcOrd="0" destOrd="0" presId="urn:microsoft.com/office/officeart/2005/8/layout/radial1"/>
    <dgm:cxn modelId="{BCD933F1-AD62-46D6-9306-67465BAEBB1B}" type="presParOf" srcId="{3C59FA45-75DE-4B67-84A6-550471A46B8D}" destId="{02BF31B1-683A-4AEC-9C5F-F8024D7920B1}" srcOrd="1" destOrd="0" presId="urn:microsoft.com/office/officeart/2005/8/layout/radial1"/>
    <dgm:cxn modelId="{5D625364-F6C3-4699-BDF6-9948D361F6F6}" type="presParOf" srcId="{02BF31B1-683A-4AEC-9C5F-F8024D7920B1}" destId="{B8A5D40D-BC8B-4F59-B344-BCD3E5F03BCB}" srcOrd="0" destOrd="0" presId="urn:microsoft.com/office/officeart/2005/8/layout/radial1"/>
    <dgm:cxn modelId="{29A2A699-C31F-4B66-994D-D5D43A3AF265}" type="presParOf" srcId="{3C59FA45-75DE-4B67-84A6-550471A46B8D}" destId="{64C41F04-2BA9-49EF-ADC6-8EA517FE30E1}" srcOrd="2" destOrd="0" presId="urn:microsoft.com/office/officeart/2005/8/layout/radial1"/>
    <dgm:cxn modelId="{BA60AE00-7D21-47A0-8EE4-4049E5BDFF21}" type="presParOf" srcId="{3C59FA45-75DE-4B67-84A6-550471A46B8D}" destId="{21790DB9-D896-4EA2-BA00-0CE4E9CE6CAC}" srcOrd="3" destOrd="0" presId="urn:microsoft.com/office/officeart/2005/8/layout/radial1"/>
    <dgm:cxn modelId="{B8792889-2D12-4EA9-B899-F650261129BB}" type="presParOf" srcId="{21790DB9-D896-4EA2-BA00-0CE4E9CE6CAC}" destId="{0CD43795-EE7B-4CA0-B09E-65069772A22A}" srcOrd="0" destOrd="0" presId="urn:microsoft.com/office/officeart/2005/8/layout/radial1"/>
    <dgm:cxn modelId="{33FC04E6-64CA-4F8F-B03D-208A6C403608}" type="presParOf" srcId="{3C59FA45-75DE-4B67-84A6-550471A46B8D}" destId="{35FF2484-196C-45BF-AB20-58E20A2B3867}" srcOrd="4" destOrd="0" presId="urn:microsoft.com/office/officeart/2005/8/layout/radial1"/>
    <dgm:cxn modelId="{DB4B303B-7865-4D11-824D-A4700AFA6CD5}" type="presParOf" srcId="{3C59FA45-75DE-4B67-84A6-550471A46B8D}" destId="{9A48B1C9-545C-4CA8-8D65-890C94EB8CDF}" srcOrd="5" destOrd="0" presId="urn:microsoft.com/office/officeart/2005/8/layout/radial1"/>
    <dgm:cxn modelId="{78BC1B1F-9809-4942-9978-728F9AE15D00}" type="presParOf" srcId="{9A48B1C9-545C-4CA8-8D65-890C94EB8CDF}" destId="{C0C1ACB7-5370-4054-835E-8A9B7D993744}" srcOrd="0" destOrd="0" presId="urn:microsoft.com/office/officeart/2005/8/layout/radial1"/>
    <dgm:cxn modelId="{F629AEF1-DC37-4220-9A1B-6F71ABF64491}" type="presParOf" srcId="{3C59FA45-75DE-4B67-84A6-550471A46B8D}" destId="{D875B906-1D12-4C5A-AB85-3A009420B873}" srcOrd="6" destOrd="0" presId="urn:microsoft.com/office/officeart/2005/8/layout/radial1"/>
    <dgm:cxn modelId="{E6C20300-26F8-4149-825F-03016F254497}" type="presParOf" srcId="{3C59FA45-75DE-4B67-84A6-550471A46B8D}" destId="{26AC3184-3926-4CB7-8508-85B9C4AA44F6}" srcOrd="7" destOrd="0" presId="urn:microsoft.com/office/officeart/2005/8/layout/radial1"/>
    <dgm:cxn modelId="{4A9EBEAC-6FD2-43DA-ACCA-3F2267F86F58}" type="presParOf" srcId="{26AC3184-3926-4CB7-8508-85B9C4AA44F6}" destId="{68207B45-23ED-4371-925C-E0A8CD5619F7}" srcOrd="0" destOrd="0" presId="urn:microsoft.com/office/officeart/2005/8/layout/radial1"/>
    <dgm:cxn modelId="{8A1B4296-0488-46C7-BEFB-2DB3D02F7C7B}" type="presParOf" srcId="{3C59FA45-75DE-4B67-84A6-550471A46B8D}" destId="{A5C0D289-7C9D-401F-BC0A-3C43D0645AD5}" srcOrd="8" destOrd="0" presId="urn:microsoft.com/office/officeart/2005/8/layout/radial1"/>
    <dgm:cxn modelId="{2A5CF881-BEC8-4F4C-ABF4-B6F270CDFF05}" type="presParOf" srcId="{3C59FA45-75DE-4B67-84A6-550471A46B8D}" destId="{FFD3E5E7-9023-4E4B-B3A3-F50975D5BA07}" srcOrd="9" destOrd="0" presId="urn:microsoft.com/office/officeart/2005/8/layout/radial1"/>
    <dgm:cxn modelId="{D137E635-71C6-450F-ADC3-D6EFC6DE0F91}" type="presParOf" srcId="{FFD3E5E7-9023-4E4B-B3A3-F50975D5BA07}" destId="{B4B9357F-8527-4B7E-A0DC-5C832687A467}" srcOrd="0" destOrd="0" presId="urn:microsoft.com/office/officeart/2005/8/layout/radial1"/>
    <dgm:cxn modelId="{9915CA98-9487-4548-9404-250349E85E7D}" type="presParOf" srcId="{3C59FA45-75DE-4B67-84A6-550471A46B8D}" destId="{0D8CF6A4-D8AA-427F-989B-97475C5825D1}" srcOrd="10" destOrd="0" presId="urn:microsoft.com/office/officeart/2005/8/layout/radial1"/>
    <dgm:cxn modelId="{21FDF8C8-2231-42FB-8ECB-405D42DB2DFC}" type="presParOf" srcId="{3C59FA45-75DE-4B67-84A6-550471A46B8D}" destId="{DE668527-D3F8-4605-A3C1-C0BC8099B2D9}" srcOrd="11" destOrd="0" presId="urn:microsoft.com/office/officeart/2005/8/layout/radial1"/>
    <dgm:cxn modelId="{96659E4F-346E-46D2-9595-436A2819E9C0}" type="presParOf" srcId="{DE668527-D3F8-4605-A3C1-C0BC8099B2D9}" destId="{8F73D737-0E2E-42BF-A2BC-676AB640B62C}" srcOrd="0" destOrd="0" presId="urn:microsoft.com/office/officeart/2005/8/layout/radial1"/>
    <dgm:cxn modelId="{19B8FB26-EB94-4A05-B74C-1E3FA98D52E8}" type="presParOf" srcId="{3C59FA45-75DE-4B67-84A6-550471A46B8D}" destId="{213472DB-95ED-44E3-9B10-D64460505663}" srcOrd="12" destOrd="0" presId="urn:microsoft.com/office/officeart/2005/8/layout/radial1"/>
    <dgm:cxn modelId="{84FA7770-761C-45C9-9E0A-2CA75DF33AF5}" type="presParOf" srcId="{3C59FA45-75DE-4B67-84A6-550471A46B8D}" destId="{138C02AA-CBE6-4DCF-B9A3-7BCAC93BAF94}" srcOrd="13" destOrd="0" presId="urn:microsoft.com/office/officeart/2005/8/layout/radial1"/>
    <dgm:cxn modelId="{1088E276-505F-406F-8D7B-1DDD4559A4D8}" type="presParOf" srcId="{138C02AA-CBE6-4DCF-B9A3-7BCAC93BAF94}" destId="{C8D99BB2-ED89-4347-94BC-7482A726DBCD}" srcOrd="0" destOrd="0" presId="urn:microsoft.com/office/officeart/2005/8/layout/radial1"/>
    <dgm:cxn modelId="{AEA37739-7E23-414B-B1F0-3142108AA697}" type="presParOf" srcId="{3C59FA45-75DE-4B67-84A6-550471A46B8D}" destId="{42323617-30EA-49ED-861D-F4A0388265C1}" srcOrd="14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2BC0FA-AC29-44E3-BA9D-5AD6344D4FA9}" type="doc">
      <dgm:prSet loTypeId="urn:microsoft.com/office/officeart/2008/layout/VerticalCurvedList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BF9C941-E123-49DE-A708-58B88D40A90E}">
      <dgm:prSet custT="1"/>
      <dgm:spPr>
        <a:solidFill>
          <a:srgbClr val="680014"/>
        </a:solidFill>
        <a:ln>
          <a:solidFill>
            <a:srgbClr val="6C0000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 </a:t>
          </a:r>
          <a:r>
            <a:rPr lang="ru-RU" sz="24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ИНВЕСТИЦИОННЫЙ ПРОЕКТ ОСОБОЙ ВАЖНОСТИ «НОВЫЕ КАДРЫ КРАСГМУ»	</a:t>
          </a: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             </a:t>
          </a:r>
          <a:endParaRPr lang="ru-RU" sz="18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gm:t>
    </dgm:pt>
    <dgm:pt modelId="{0166A262-7939-40DC-B3D5-EF025808DF9A}" type="parTrans" cxnId="{90F6B29A-4E90-4202-A311-64325BA8FA60}">
      <dgm:prSet/>
      <dgm:spPr/>
      <dgm:t>
        <a:bodyPr/>
        <a:lstStyle/>
        <a:p>
          <a:endParaRPr lang="ru-RU" sz="2000"/>
        </a:p>
      </dgm:t>
    </dgm:pt>
    <dgm:pt modelId="{E7E957E5-A918-4F03-834F-7AED7F91550D}" type="sibTrans" cxnId="{90F6B29A-4E90-4202-A311-64325BA8FA60}">
      <dgm:prSet/>
      <dgm:spPr/>
      <dgm:t>
        <a:bodyPr/>
        <a:lstStyle/>
        <a:p>
          <a:endParaRPr lang="ru-RU" sz="2000"/>
        </a:p>
      </dgm:t>
    </dgm:pt>
    <dgm:pt modelId="{35B17F5A-277D-4A15-9AEA-DA0564A11501}">
      <dgm:prSet custT="1"/>
      <dgm:spPr>
        <a:solidFill>
          <a:srgbClr val="FFFFFF"/>
        </a:solidFill>
        <a:ln>
          <a:solidFill>
            <a:srgbClr val="6C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ОСОБАЯ РОЛЬ НОЦ ПЕДАГОГИКА</a:t>
          </a:r>
          <a:endParaRPr lang="ru-RU" sz="22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63157A5F-7173-44EB-9868-397E2D50C530}" type="parTrans" cxnId="{34ED038E-EE80-41AA-8EB1-918CB5B88730}">
      <dgm:prSet/>
      <dgm:spPr/>
      <dgm:t>
        <a:bodyPr/>
        <a:lstStyle/>
        <a:p>
          <a:endParaRPr lang="ru-RU" sz="2000"/>
        </a:p>
      </dgm:t>
    </dgm:pt>
    <dgm:pt modelId="{FF2D371C-4ADD-49A3-8803-E2EBB49AE933}" type="sibTrans" cxnId="{34ED038E-EE80-41AA-8EB1-918CB5B88730}">
      <dgm:prSet/>
      <dgm:spPr/>
      <dgm:t>
        <a:bodyPr/>
        <a:lstStyle/>
        <a:p>
          <a:endParaRPr lang="ru-RU" sz="2000"/>
        </a:p>
      </dgm:t>
    </dgm:pt>
    <dgm:pt modelId="{8CD01926-9E06-49AC-87E6-8D9DA63BD655}">
      <dgm:prSet custT="1"/>
      <dgm:spPr>
        <a:solidFill>
          <a:srgbClr val="680014"/>
        </a:solidFill>
        <a:ln>
          <a:solidFill>
            <a:srgbClr val="6C0000"/>
          </a:solidFill>
        </a:ln>
      </dgm:spPr>
      <dgm:t>
        <a:bodyPr/>
        <a:lstStyle/>
        <a:p>
          <a:pPr algn="ctr" rtl="0"/>
          <a:r>
            <a:rPr lang="ru-RU" sz="1800" dirty="0" smtClean="0">
              <a:solidFill>
                <a:srgbClr val="FFFFFF"/>
              </a:solidFill>
              <a:latin typeface="Arial Black" pitchFamily="34" charset="0"/>
            </a:rPr>
            <a:t>ВЫЯВЛЕНИЕ ТАЛАНТЛИВЫХ ПЕДАГОГОВ </a:t>
          </a:r>
        </a:p>
        <a:p>
          <a:pPr algn="ctr" rtl="0"/>
          <a:r>
            <a:rPr lang="ru-RU" sz="1800" dirty="0" smtClean="0">
              <a:solidFill>
                <a:srgbClr val="FFFFFF"/>
              </a:solidFill>
              <a:latin typeface="Arial Black" pitchFamily="34" charset="0"/>
            </a:rPr>
            <a:t>КОНКУРС «УНИВЕРСИТЕТСКИЙ ПЕДАГОГ» </a:t>
          </a:r>
          <a:endParaRPr lang="ru-RU" sz="1800" dirty="0">
            <a:solidFill>
              <a:srgbClr val="FFFFFF"/>
            </a:solidFill>
            <a:latin typeface="Arial Black" pitchFamily="34" charset="0"/>
          </a:endParaRPr>
        </a:p>
      </dgm:t>
    </dgm:pt>
    <dgm:pt modelId="{9FC24319-5BD4-4D8A-9634-AD4B7E05BACD}" type="parTrans" cxnId="{86C15E70-0A93-4780-BE0D-BC2C92FA324E}">
      <dgm:prSet/>
      <dgm:spPr/>
      <dgm:t>
        <a:bodyPr/>
        <a:lstStyle/>
        <a:p>
          <a:endParaRPr lang="ru-RU" sz="2000"/>
        </a:p>
      </dgm:t>
    </dgm:pt>
    <dgm:pt modelId="{CA971D43-0119-478B-BF57-21F5D5BE968F}" type="sibTrans" cxnId="{86C15E70-0A93-4780-BE0D-BC2C92FA324E}">
      <dgm:prSet/>
      <dgm:spPr/>
      <dgm:t>
        <a:bodyPr/>
        <a:lstStyle/>
        <a:p>
          <a:endParaRPr lang="ru-RU" sz="2000"/>
        </a:p>
      </dgm:t>
    </dgm:pt>
    <dgm:pt modelId="{5A6E0D8F-34E7-449D-A72B-56340F3C7C55}">
      <dgm:prSet custT="1"/>
      <dgm:spPr>
        <a:solidFill>
          <a:srgbClr val="FFFFFF"/>
        </a:solidFill>
        <a:ln>
          <a:solidFill>
            <a:srgbClr val="6C0000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ПОВЫШЕНИЕ УРОВНЯ </a:t>
          </a:r>
          <a:r>
            <a:rPr lang="ru-RU" sz="1800" b="1" kern="1200" dirty="0" smtClean="0">
              <a:solidFill>
                <a:srgbClr val="FF0000"/>
              </a:solidFill>
              <a:latin typeface="Arial Black" pitchFamily="34" charset="0"/>
            </a:rPr>
            <a:t>ЯЗЫКОВОЙ</a:t>
          </a: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 КОМПЕТЕНТНОСТИ ПРЕПОДАВАТЕЛЕЙ/СТУДЕНТОВ</a:t>
          </a:r>
          <a:endParaRPr lang="ru-RU" sz="18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CE1441DA-1EE9-47B3-B4BD-8A59A9436C7E}" type="parTrans" cxnId="{CC83DA36-2F74-46CE-979B-9AA8CF4647EB}">
      <dgm:prSet/>
      <dgm:spPr/>
      <dgm:t>
        <a:bodyPr/>
        <a:lstStyle/>
        <a:p>
          <a:endParaRPr lang="ru-RU" sz="2000"/>
        </a:p>
      </dgm:t>
    </dgm:pt>
    <dgm:pt modelId="{5508BF54-BCA3-4646-9FD7-053167228E3B}" type="sibTrans" cxnId="{CC83DA36-2F74-46CE-979B-9AA8CF4647EB}">
      <dgm:prSet/>
      <dgm:spPr/>
      <dgm:t>
        <a:bodyPr/>
        <a:lstStyle/>
        <a:p>
          <a:endParaRPr lang="ru-RU" sz="2000"/>
        </a:p>
      </dgm:t>
    </dgm:pt>
    <dgm:pt modelId="{09FCD5DE-B51A-4D06-9210-ACCC5552B346}">
      <dgm:prSet custT="1"/>
      <dgm:spPr>
        <a:solidFill>
          <a:srgbClr val="680014"/>
        </a:solidFill>
        <a:ln>
          <a:solidFill>
            <a:srgbClr val="6C0000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ПОВЫШЕНИЕ ЦИФРОВОЙ КОМПЕТЕНТНОСТИ</a:t>
          </a:r>
          <a:endParaRPr lang="ru-RU" sz="18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gm:t>
    </dgm:pt>
    <dgm:pt modelId="{C849987E-B3C1-4FB3-A3C1-613E725D7515}" type="parTrans" cxnId="{87B35317-E91F-4109-8AA8-5F4D7722AA9E}">
      <dgm:prSet/>
      <dgm:spPr/>
      <dgm:t>
        <a:bodyPr/>
        <a:lstStyle/>
        <a:p>
          <a:endParaRPr lang="ru-RU" sz="2000"/>
        </a:p>
      </dgm:t>
    </dgm:pt>
    <dgm:pt modelId="{2B02CDE4-79CD-4569-A6A9-0F74176707A2}" type="sibTrans" cxnId="{87B35317-E91F-4109-8AA8-5F4D7722AA9E}">
      <dgm:prSet/>
      <dgm:spPr/>
      <dgm:t>
        <a:bodyPr/>
        <a:lstStyle/>
        <a:p>
          <a:endParaRPr lang="ru-RU" sz="2000"/>
        </a:p>
      </dgm:t>
    </dgm:pt>
    <dgm:pt modelId="{8B338E93-E9CC-4B01-ACD2-EECD83F43EF8}" type="pres">
      <dgm:prSet presAssocID="{BC2BC0FA-AC29-44E3-BA9D-5AD6344D4F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BA1CE26-F26D-4BC1-9BAB-EA4C738DAEC4}" type="pres">
      <dgm:prSet presAssocID="{BC2BC0FA-AC29-44E3-BA9D-5AD6344D4FA9}" presName="Name1" presStyleCnt="0"/>
      <dgm:spPr/>
    </dgm:pt>
    <dgm:pt modelId="{B3CBEE0E-85CE-47B9-AD86-1B9CF1A99E05}" type="pres">
      <dgm:prSet presAssocID="{BC2BC0FA-AC29-44E3-BA9D-5AD6344D4FA9}" presName="cycle" presStyleCnt="0"/>
      <dgm:spPr/>
    </dgm:pt>
    <dgm:pt modelId="{7B9B38B8-87B6-4113-86C4-B6F45C546558}" type="pres">
      <dgm:prSet presAssocID="{BC2BC0FA-AC29-44E3-BA9D-5AD6344D4FA9}" presName="srcNode" presStyleLbl="node1" presStyleIdx="0" presStyleCnt="5"/>
      <dgm:spPr/>
    </dgm:pt>
    <dgm:pt modelId="{A2EB3BBE-9307-4CC9-A5B9-D1067129874C}" type="pres">
      <dgm:prSet presAssocID="{BC2BC0FA-AC29-44E3-BA9D-5AD6344D4FA9}" presName="conn" presStyleLbl="parChTrans1D2" presStyleIdx="0" presStyleCnt="1"/>
      <dgm:spPr/>
      <dgm:t>
        <a:bodyPr/>
        <a:lstStyle/>
        <a:p>
          <a:endParaRPr lang="ru-RU"/>
        </a:p>
      </dgm:t>
    </dgm:pt>
    <dgm:pt modelId="{79E488E5-7F4C-4833-9429-2F9289EE850E}" type="pres">
      <dgm:prSet presAssocID="{BC2BC0FA-AC29-44E3-BA9D-5AD6344D4FA9}" presName="extraNode" presStyleLbl="node1" presStyleIdx="0" presStyleCnt="5"/>
      <dgm:spPr/>
    </dgm:pt>
    <dgm:pt modelId="{7C2F902B-D410-45D1-B001-2406E4DA4370}" type="pres">
      <dgm:prSet presAssocID="{BC2BC0FA-AC29-44E3-BA9D-5AD6344D4FA9}" presName="dstNode" presStyleLbl="node1" presStyleIdx="0" presStyleCnt="5"/>
      <dgm:spPr/>
    </dgm:pt>
    <dgm:pt modelId="{607FEF7F-8ACC-4E53-9A06-39A1A52183F2}" type="pres">
      <dgm:prSet presAssocID="{4BF9C941-E123-49DE-A708-58B88D40A90E}" presName="text_1" presStyleLbl="node1" presStyleIdx="0" presStyleCnt="5" custScaleX="97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2948E-ADA7-430C-89B2-65373407C298}" type="pres">
      <dgm:prSet presAssocID="{4BF9C941-E123-49DE-A708-58B88D40A90E}" presName="accent_1" presStyleCnt="0"/>
      <dgm:spPr/>
    </dgm:pt>
    <dgm:pt modelId="{66B34526-B1E7-4EB4-AC05-62706FA6FE77}" type="pres">
      <dgm:prSet presAssocID="{4BF9C941-E123-49DE-A708-58B88D40A90E}" presName="accentRepeatNode" presStyleLbl="solidFgAcc1" presStyleIdx="0" presStyleCnt="5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C75C81E5-F273-4D44-AD4D-CBACC74CB094}" type="pres">
      <dgm:prSet presAssocID="{35B17F5A-277D-4A15-9AEA-DA0564A11501}" presName="text_2" presStyleLbl="node1" presStyleIdx="1" presStyleCnt="5" custScaleX="97558">
        <dgm:presLayoutVars>
          <dgm:bulletEnabled val="1"/>
        </dgm:presLayoutVars>
      </dgm:prSet>
      <dgm:spPr>
        <a:xfrm>
          <a:off x="1251041" y="1435476"/>
          <a:ext cx="10488006" cy="718025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E0F0C013-0753-4CD2-BC5D-C2E4AA4C811E}" type="pres">
      <dgm:prSet presAssocID="{35B17F5A-277D-4A15-9AEA-DA0564A11501}" presName="accent_2" presStyleCnt="0"/>
      <dgm:spPr/>
    </dgm:pt>
    <dgm:pt modelId="{49EE91D7-9A4F-4BEA-ACD9-FA0FFDAE7764}" type="pres">
      <dgm:prSet presAssocID="{35B17F5A-277D-4A15-9AEA-DA0564A11501}" presName="accentRepeatNode" presStyleLbl="solidFgAcc1" presStyleIdx="1" presStyleCnt="5"/>
      <dgm:spPr>
        <a:solidFill>
          <a:srgbClr val="680014"/>
        </a:solidFill>
      </dgm:spPr>
      <dgm:t>
        <a:bodyPr/>
        <a:lstStyle/>
        <a:p>
          <a:endParaRPr lang="ru-RU"/>
        </a:p>
      </dgm:t>
    </dgm:pt>
    <dgm:pt modelId="{AE505E79-A16F-42A6-A06D-E03ECFAE4C63}" type="pres">
      <dgm:prSet presAssocID="{8CD01926-9E06-49AC-87E6-8D9DA63BD655}" presName="text_3" presStyleLbl="node1" presStyleIdx="2" presStyleCnt="5" custScaleX="97297" custLinFactNeighborX="-91" custLinFactNeighborY="-1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793479-FABA-44DC-B7C4-93FE87B0EAE6}" type="pres">
      <dgm:prSet presAssocID="{8CD01926-9E06-49AC-87E6-8D9DA63BD655}" presName="accent_3" presStyleCnt="0"/>
      <dgm:spPr/>
    </dgm:pt>
    <dgm:pt modelId="{DAB5E2E1-3362-458A-9F16-390F228699F1}" type="pres">
      <dgm:prSet presAssocID="{8CD01926-9E06-49AC-87E6-8D9DA63BD655}" presName="accentRepeatNode" presStyleLbl="solidFgAcc1" presStyleIdx="2" presStyleCnt="5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0339E088-0DA5-443A-B60F-B5A2D1F273FB}" type="pres">
      <dgm:prSet presAssocID="{5A6E0D8F-34E7-449D-A72B-56340F3C7C55}" presName="text_4" presStyleLbl="node1" presStyleIdx="3" presStyleCnt="5" custScaleX="97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18DB27-C525-4063-B064-C13AF0DB14D7}" type="pres">
      <dgm:prSet presAssocID="{5A6E0D8F-34E7-449D-A72B-56340F3C7C55}" presName="accent_4" presStyleCnt="0"/>
      <dgm:spPr/>
    </dgm:pt>
    <dgm:pt modelId="{FF4F001A-05DD-45D6-96CD-EBB8C59A24C5}" type="pres">
      <dgm:prSet presAssocID="{5A6E0D8F-34E7-449D-A72B-56340F3C7C55}" presName="accentRepeatNode" presStyleLbl="solidFgAcc1" presStyleIdx="3" presStyleCnt="5"/>
      <dgm:spPr>
        <a:solidFill>
          <a:srgbClr val="680014"/>
        </a:solidFill>
      </dgm:spPr>
      <dgm:t>
        <a:bodyPr/>
        <a:lstStyle/>
        <a:p>
          <a:endParaRPr lang="ru-RU"/>
        </a:p>
      </dgm:t>
    </dgm:pt>
    <dgm:pt modelId="{4BBA921B-F113-479A-AFD9-4805CC84FC5B}" type="pres">
      <dgm:prSet presAssocID="{09FCD5DE-B51A-4D06-9210-ACCC5552B346}" presName="text_5" presStyleLbl="node1" presStyleIdx="4" presStyleCnt="5" custScaleX="972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BD61B-15EE-4142-BE40-FC24956D1612}" type="pres">
      <dgm:prSet presAssocID="{09FCD5DE-B51A-4D06-9210-ACCC5552B346}" presName="accent_5" presStyleCnt="0"/>
      <dgm:spPr/>
    </dgm:pt>
    <dgm:pt modelId="{C1083561-171D-4C97-860E-73019522AAE7}" type="pres">
      <dgm:prSet presAssocID="{09FCD5DE-B51A-4D06-9210-ACCC5552B346}" presName="accentRepeatNode" presStyleLbl="solidFgAcc1" presStyleIdx="4" presStyleCnt="5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9553F64A-9419-4C3A-AE03-B62DBFD4D9D4}" type="presOf" srcId="{5A6E0D8F-34E7-449D-A72B-56340F3C7C55}" destId="{0339E088-0DA5-443A-B60F-B5A2D1F273FB}" srcOrd="0" destOrd="0" presId="urn:microsoft.com/office/officeart/2008/layout/VerticalCurvedList"/>
    <dgm:cxn modelId="{87B35317-E91F-4109-8AA8-5F4D7722AA9E}" srcId="{BC2BC0FA-AC29-44E3-BA9D-5AD6344D4FA9}" destId="{09FCD5DE-B51A-4D06-9210-ACCC5552B346}" srcOrd="4" destOrd="0" parTransId="{C849987E-B3C1-4FB3-A3C1-613E725D7515}" sibTransId="{2B02CDE4-79CD-4569-A6A9-0F74176707A2}"/>
    <dgm:cxn modelId="{34ED038E-EE80-41AA-8EB1-918CB5B88730}" srcId="{BC2BC0FA-AC29-44E3-BA9D-5AD6344D4FA9}" destId="{35B17F5A-277D-4A15-9AEA-DA0564A11501}" srcOrd="1" destOrd="0" parTransId="{63157A5F-7173-44EB-9868-397E2D50C530}" sibTransId="{FF2D371C-4ADD-49A3-8803-E2EBB49AE933}"/>
    <dgm:cxn modelId="{CC83DA36-2F74-46CE-979B-9AA8CF4647EB}" srcId="{BC2BC0FA-AC29-44E3-BA9D-5AD6344D4FA9}" destId="{5A6E0D8F-34E7-449D-A72B-56340F3C7C55}" srcOrd="3" destOrd="0" parTransId="{CE1441DA-1EE9-47B3-B4BD-8A59A9436C7E}" sibTransId="{5508BF54-BCA3-4646-9FD7-053167228E3B}"/>
    <dgm:cxn modelId="{6EAD423D-58F2-4C7F-AFD1-C792D99700C8}" type="presOf" srcId="{BC2BC0FA-AC29-44E3-BA9D-5AD6344D4FA9}" destId="{8B338E93-E9CC-4B01-ACD2-EECD83F43EF8}" srcOrd="0" destOrd="0" presId="urn:microsoft.com/office/officeart/2008/layout/VerticalCurvedList"/>
    <dgm:cxn modelId="{5F072CC9-C135-4A72-A386-3632F89C4496}" type="presOf" srcId="{35B17F5A-277D-4A15-9AEA-DA0564A11501}" destId="{C75C81E5-F273-4D44-AD4D-CBACC74CB094}" srcOrd="0" destOrd="0" presId="urn:microsoft.com/office/officeart/2008/layout/VerticalCurvedList"/>
    <dgm:cxn modelId="{90949508-A6EE-437E-8557-FDDCA8A2ADED}" type="presOf" srcId="{09FCD5DE-B51A-4D06-9210-ACCC5552B346}" destId="{4BBA921B-F113-479A-AFD9-4805CC84FC5B}" srcOrd="0" destOrd="0" presId="urn:microsoft.com/office/officeart/2008/layout/VerticalCurvedList"/>
    <dgm:cxn modelId="{20F7E38A-3467-42C1-B36F-7B4A27729AE3}" type="presOf" srcId="{8CD01926-9E06-49AC-87E6-8D9DA63BD655}" destId="{AE505E79-A16F-42A6-A06D-E03ECFAE4C63}" srcOrd="0" destOrd="0" presId="urn:microsoft.com/office/officeart/2008/layout/VerticalCurvedList"/>
    <dgm:cxn modelId="{854B02C5-0E88-40E3-BBB9-241A1A5A0E29}" type="presOf" srcId="{4BF9C941-E123-49DE-A708-58B88D40A90E}" destId="{607FEF7F-8ACC-4E53-9A06-39A1A52183F2}" srcOrd="0" destOrd="0" presId="urn:microsoft.com/office/officeart/2008/layout/VerticalCurvedList"/>
    <dgm:cxn modelId="{A7D96756-BB75-4277-A7F5-DAB362678461}" type="presOf" srcId="{E7E957E5-A918-4F03-834F-7AED7F91550D}" destId="{A2EB3BBE-9307-4CC9-A5B9-D1067129874C}" srcOrd="0" destOrd="0" presId="urn:microsoft.com/office/officeart/2008/layout/VerticalCurvedList"/>
    <dgm:cxn modelId="{90F6B29A-4E90-4202-A311-64325BA8FA60}" srcId="{BC2BC0FA-AC29-44E3-BA9D-5AD6344D4FA9}" destId="{4BF9C941-E123-49DE-A708-58B88D40A90E}" srcOrd="0" destOrd="0" parTransId="{0166A262-7939-40DC-B3D5-EF025808DF9A}" sibTransId="{E7E957E5-A918-4F03-834F-7AED7F91550D}"/>
    <dgm:cxn modelId="{86C15E70-0A93-4780-BE0D-BC2C92FA324E}" srcId="{BC2BC0FA-AC29-44E3-BA9D-5AD6344D4FA9}" destId="{8CD01926-9E06-49AC-87E6-8D9DA63BD655}" srcOrd="2" destOrd="0" parTransId="{9FC24319-5BD4-4D8A-9634-AD4B7E05BACD}" sibTransId="{CA971D43-0119-478B-BF57-21F5D5BE968F}"/>
    <dgm:cxn modelId="{EAF125F2-968F-4D1E-955F-45118E96F2EF}" type="presParOf" srcId="{8B338E93-E9CC-4B01-ACD2-EECD83F43EF8}" destId="{0BA1CE26-F26D-4BC1-9BAB-EA4C738DAEC4}" srcOrd="0" destOrd="0" presId="urn:microsoft.com/office/officeart/2008/layout/VerticalCurvedList"/>
    <dgm:cxn modelId="{E35C8AEA-21FB-4A18-BBBE-19F8A3D9990C}" type="presParOf" srcId="{0BA1CE26-F26D-4BC1-9BAB-EA4C738DAEC4}" destId="{B3CBEE0E-85CE-47B9-AD86-1B9CF1A99E05}" srcOrd="0" destOrd="0" presId="urn:microsoft.com/office/officeart/2008/layout/VerticalCurvedList"/>
    <dgm:cxn modelId="{1FE2D01D-2B1D-4915-8ADD-DCDA05474052}" type="presParOf" srcId="{B3CBEE0E-85CE-47B9-AD86-1B9CF1A99E05}" destId="{7B9B38B8-87B6-4113-86C4-B6F45C546558}" srcOrd="0" destOrd="0" presId="urn:microsoft.com/office/officeart/2008/layout/VerticalCurvedList"/>
    <dgm:cxn modelId="{A1F704DC-FB35-47C9-A315-3F3FB31D1E11}" type="presParOf" srcId="{B3CBEE0E-85CE-47B9-AD86-1B9CF1A99E05}" destId="{A2EB3BBE-9307-4CC9-A5B9-D1067129874C}" srcOrd="1" destOrd="0" presId="urn:microsoft.com/office/officeart/2008/layout/VerticalCurvedList"/>
    <dgm:cxn modelId="{3E91C91F-3EAE-459E-93A9-6E55F08C87B8}" type="presParOf" srcId="{B3CBEE0E-85CE-47B9-AD86-1B9CF1A99E05}" destId="{79E488E5-7F4C-4833-9429-2F9289EE850E}" srcOrd="2" destOrd="0" presId="urn:microsoft.com/office/officeart/2008/layout/VerticalCurvedList"/>
    <dgm:cxn modelId="{BBCFB8E7-EB31-48F7-9C51-62D4249787EC}" type="presParOf" srcId="{B3CBEE0E-85CE-47B9-AD86-1B9CF1A99E05}" destId="{7C2F902B-D410-45D1-B001-2406E4DA4370}" srcOrd="3" destOrd="0" presId="urn:microsoft.com/office/officeart/2008/layout/VerticalCurvedList"/>
    <dgm:cxn modelId="{044DA6F8-1B0C-40C1-BD4A-4E925AB6B616}" type="presParOf" srcId="{0BA1CE26-F26D-4BC1-9BAB-EA4C738DAEC4}" destId="{607FEF7F-8ACC-4E53-9A06-39A1A52183F2}" srcOrd="1" destOrd="0" presId="urn:microsoft.com/office/officeart/2008/layout/VerticalCurvedList"/>
    <dgm:cxn modelId="{435F82EB-196C-400F-85AD-A0F7428E3618}" type="presParOf" srcId="{0BA1CE26-F26D-4BC1-9BAB-EA4C738DAEC4}" destId="{8362948E-ADA7-430C-89B2-65373407C298}" srcOrd="2" destOrd="0" presId="urn:microsoft.com/office/officeart/2008/layout/VerticalCurvedList"/>
    <dgm:cxn modelId="{14090C59-E7FA-4673-9B26-CA72DA179E37}" type="presParOf" srcId="{8362948E-ADA7-430C-89B2-65373407C298}" destId="{66B34526-B1E7-4EB4-AC05-62706FA6FE77}" srcOrd="0" destOrd="0" presId="urn:microsoft.com/office/officeart/2008/layout/VerticalCurvedList"/>
    <dgm:cxn modelId="{0C650934-C178-4E32-A5C3-5DE96FDE1E03}" type="presParOf" srcId="{0BA1CE26-F26D-4BC1-9BAB-EA4C738DAEC4}" destId="{C75C81E5-F273-4D44-AD4D-CBACC74CB094}" srcOrd="3" destOrd="0" presId="urn:microsoft.com/office/officeart/2008/layout/VerticalCurvedList"/>
    <dgm:cxn modelId="{80D714D3-8F7E-4B38-ACA5-B13A4DDC8F8C}" type="presParOf" srcId="{0BA1CE26-F26D-4BC1-9BAB-EA4C738DAEC4}" destId="{E0F0C013-0753-4CD2-BC5D-C2E4AA4C811E}" srcOrd="4" destOrd="0" presId="urn:microsoft.com/office/officeart/2008/layout/VerticalCurvedList"/>
    <dgm:cxn modelId="{841F6927-EFEB-4820-9B47-60A7AE510D81}" type="presParOf" srcId="{E0F0C013-0753-4CD2-BC5D-C2E4AA4C811E}" destId="{49EE91D7-9A4F-4BEA-ACD9-FA0FFDAE7764}" srcOrd="0" destOrd="0" presId="urn:microsoft.com/office/officeart/2008/layout/VerticalCurvedList"/>
    <dgm:cxn modelId="{29EB1ADA-6E82-46EC-B6DE-30A29FB6FD00}" type="presParOf" srcId="{0BA1CE26-F26D-4BC1-9BAB-EA4C738DAEC4}" destId="{AE505E79-A16F-42A6-A06D-E03ECFAE4C63}" srcOrd="5" destOrd="0" presId="urn:microsoft.com/office/officeart/2008/layout/VerticalCurvedList"/>
    <dgm:cxn modelId="{88B23A59-C45A-4673-9AEC-542AFC482F88}" type="presParOf" srcId="{0BA1CE26-F26D-4BC1-9BAB-EA4C738DAEC4}" destId="{D6793479-FABA-44DC-B7C4-93FE87B0EAE6}" srcOrd="6" destOrd="0" presId="urn:microsoft.com/office/officeart/2008/layout/VerticalCurvedList"/>
    <dgm:cxn modelId="{1C6D6C61-053F-413D-855E-0F3421DE8F96}" type="presParOf" srcId="{D6793479-FABA-44DC-B7C4-93FE87B0EAE6}" destId="{DAB5E2E1-3362-458A-9F16-390F228699F1}" srcOrd="0" destOrd="0" presId="urn:microsoft.com/office/officeart/2008/layout/VerticalCurvedList"/>
    <dgm:cxn modelId="{C74D3D00-E38E-4FB1-A795-D729DAAE1648}" type="presParOf" srcId="{0BA1CE26-F26D-4BC1-9BAB-EA4C738DAEC4}" destId="{0339E088-0DA5-443A-B60F-B5A2D1F273FB}" srcOrd="7" destOrd="0" presId="urn:microsoft.com/office/officeart/2008/layout/VerticalCurvedList"/>
    <dgm:cxn modelId="{A98D3FC6-E870-4451-BB2C-57C816FA7B56}" type="presParOf" srcId="{0BA1CE26-F26D-4BC1-9BAB-EA4C738DAEC4}" destId="{AE18DB27-C525-4063-B064-C13AF0DB14D7}" srcOrd="8" destOrd="0" presId="urn:microsoft.com/office/officeart/2008/layout/VerticalCurvedList"/>
    <dgm:cxn modelId="{122660AA-5DDE-4399-A468-A90ECFC73D96}" type="presParOf" srcId="{AE18DB27-C525-4063-B064-C13AF0DB14D7}" destId="{FF4F001A-05DD-45D6-96CD-EBB8C59A24C5}" srcOrd="0" destOrd="0" presId="urn:microsoft.com/office/officeart/2008/layout/VerticalCurvedList"/>
    <dgm:cxn modelId="{7AE3C81F-99F4-48B7-AA29-99B3800C0875}" type="presParOf" srcId="{0BA1CE26-F26D-4BC1-9BAB-EA4C738DAEC4}" destId="{4BBA921B-F113-479A-AFD9-4805CC84FC5B}" srcOrd="9" destOrd="0" presId="urn:microsoft.com/office/officeart/2008/layout/VerticalCurvedList"/>
    <dgm:cxn modelId="{6CE94A24-F522-45DD-8351-F3AB69E6A618}" type="presParOf" srcId="{0BA1CE26-F26D-4BC1-9BAB-EA4C738DAEC4}" destId="{953BD61B-15EE-4142-BE40-FC24956D1612}" srcOrd="10" destOrd="0" presId="urn:microsoft.com/office/officeart/2008/layout/VerticalCurvedList"/>
    <dgm:cxn modelId="{1BC8A0E4-ED72-46C3-92AB-DB8BA99AE504}" type="presParOf" srcId="{953BD61B-15EE-4142-BE40-FC24956D1612}" destId="{C1083561-171D-4C97-860E-73019522AA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E6B2AB-4A0F-4762-A7C4-D220582A9B9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AC09A9D-1438-49F8-AEDF-02159DBADA0C}">
      <dgm:prSet phldrT="[Текст]" custT="1"/>
      <dgm:spPr>
        <a:solidFill>
          <a:srgbClr val="640013"/>
        </a:solidFill>
      </dgm:spPr>
      <dgm:t>
        <a:bodyPr/>
        <a:lstStyle/>
        <a:p>
          <a:r>
            <a:rPr lang="ru-RU" sz="2400" smtClean="0">
              <a:latin typeface="Arial Black" pitchFamily="34" charset="0"/>
            </a:rPr>
            <a:t>ПЕРСОНАЛЬНЫЙ ПОДХОД</a:t>
          </a:r>
          <a:endParaRPr lang="ru-RU" sz="2400" dirty="0">
            <a:latin typeface="Arial Black" pitchFamily="34" charset="0"/>
          </a:endParaRPr>
        </a:p>
      </dgm:t>
    </dgm:pt>
    <dgm:pt modelId="{8B8A7674-4EB0-4492-B55C-2B23B27B7363}" type="parTrans" cxnId="{8950413C-C2D2-4B23-BCD8-86DC17E71CC4}">
      <dgm:prSet/>
      <dgm:spPr/>
      <dgm:t>
        <a:bodyPr/>
        <a:lstStyle/>
        <a:p>
          <a:endParaRPr lang="ru-RU"/>
        </a:p>
      </dgm:t>
    </dgm:pt>
    <dgm:pt modelId="{C73658BC-0B58-485D-89B0-7391434756D9}" type="sibTrans" cxnId="{8950413C-C2D2-4B23-BCD8-86DC17E71CC4}">
      <dgm:prSet/>
      <dgm:spPr/>
      <dgm:t>
        <a:bodyPr/>
        <a:lstStyle/>
        <a:p>
          <a:endParaRPr lang="ru-RU"/>
        </a:p>
      </dgm:t>
    </dgm:pt>
    <dgm:pt modelId="{0EE4AEA8-EEE4-4C79-9051-9C3EA1E3DC9A}">
      <dgm:prSet phldrT="[Текст]" custT="1"/>
      <dgm:spPr/>
      <dgm:t>
        <a:bodyPr/>
        <a:lstStyle/>
        <a:p>
          <a:r>
            <a:rPr lang="ru-RU" sz="2400" dirty="0" smtClean="0">
              <a:latin typeface="Arial Black" pitchFamily="34" charset="0"/>
            </a:rPr>
            <a:t>ИНДИКАТИВНЫЙ РЕЗУЛЬТАТ</a:t>
          </a:r>
          <a:endParaRPr lang="ru-RU" sz="2400" dirty="0">
            <a:latin typeface="Arial Black" pitchFamily="34" charset="0"/>
          </a:endParaRPr>
        </a:p>
      </dgm:t>
    </dgm:pt>
    <dgm:pt modelId="{089127DF-242C-495A-B42B-21AA2004FC5A}" type="parTrans" cxnId="{EC85A218-7A28-4DBC-9623-0C96269E4FE0}">
      <dgm:prSet/>
      <dgm:spPr/>
      <dgm:t>
        <a:bodyPr/>
        <a:lstStyle/>
        <a:p>
          <a:endParaRPr lang="ru-RU"/>
        </a:p>
      </dgm:t>
    </dgm:pt>
    <dgm:pt modelId="{6129321F-3E6D-40CE-B6A5-62270F7BCCF1}" type="sibTrans" cxnId="{EC85A218-7A28-4DBC-9623-0C96269E4FE0}">
      <dgm:prSet/>
      <dgm:spPr/>
      <dgm:t>
        <a:bodyPr/>
        <a:lstStyle/>
        <a:p>
          <a:endParaRPr lang="ru-RU"/>
        </a:p>
      </dgm:t>
    </dgm:pt>
    <dgm:pt modelId="{DA3EF7B2-3C65-4205-8E3F-51AECD369C03}">
      <dgm:prSet phldrT="[Текст]" custT="1"/>
      <dgm:spPr/>
      <dgm:t>
        <a:bodyPr/>
        <a:lstStyle/>
        <a:p>
          <a:r>
            <a:rPr lang="ru-RU" sz="2400" smtClean="0">
              <a:latin typeface="Arial Black" pitchFamily="34" charset="0"/>
            </a:rPr>
            <a:t>СТИМУЛИРУЮЩИЙ ХАРАКТЕР</a:t>
          </a:r>
          <a:endParaRPr lang="ru-RU" sz="2400" dirty="0">
            <a:latin typeface="Arial Black" pitchFamily="34" charset="0"/>
          </a:endParaRPr>
        </a:p>
      </dgm:t>
    </dgm:pt>
    <dgm:pt modelId="{0423C7F1-147D-45BF-8E8C-6311458B7B8C}" type="parTrans" cxnId="{449F12D5-C457-4D6C-951B-9F17483E0B81}">
      <dgm:prSet/>
      <dgm:spPr/>
      <dgm:t>
        <a:bodyPr/>
        <a:lstStyle/>
        <a:p>
          <a:endParaRPr lang="ru-RU"/>
        </a:p>
      </dgm:t>
    </dgm:pt>
    <dgm:pt modelId="{F655484C-00D3-437C-A066-03C03F49DA58}" type="sibTrans" cxnId="{449F12D5-C457-4D6C-951B-9F17483E0B81}">
      <dgm:prSet/>
      <dgm:spPr/>
      <dgm:t>
        <a:bodyPr/>
        <a:lstStyle/>
        <a:p>
          <a:endParaRPr lang="ru-RU"/>
        </a:p>
      </dgm:t>
    </dgm:pt>
    <dgm:pt modelId="{9E20D777-4EF8-4367-8758-7860A5F8566E}" type="pres">
      <dgm:prSet presAssocID="{74E6B2AB-4A0F-4762-A7C4-D220582A9B9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15DFF6D-4620-44F7-BA3C-30C631D9BAB7}" type="pres">
      <dgm:prSet presAssocID="{74E6B2AB-4A0F-4762-A7C4-D220582A9B9D}" presName="Name1" presStyleCnt="0"/>
      <dgm:spPr/>
      <dgm:t>
        <a:bodyPr/>
        <a:lstStyle/>
        <a:p>
          <a:endParaRPr lang="ru-RU"/>
        </a:p>
      </dgm:t>
    </dgm:pt>
    <dgm:pt modelId="{91F967C3-6350-4B86-B265-847188B52411}" type="pres">
      <dgm:prSet presAssocID="{74E6B2AB-4A0F-4762-A7C4-D220582A9B9D}" presName="cycle" presStyleCnt="0"/>
      <dgm:spPr/>
      <dgm:t>
        <a:bodyPr/>
        <a:lstStyle/>
        <a:p>
          <a:endParaRPr lang="ru-RU"/>
        </a:p>
      </dgm:t>
    </dgm:pt>
    <dgm:pt modelId="{168A5C3B-8FCF-4859-9292-8084F55179B4}" type="pres">
      <dgm:prSet presAssocID="{74E6B2AB-4A0F-4762-A7C4-D220582A9B9D}" presName="srcNode" presStyleLbl="node1" presStyleIdx="0" presStyleCnt="3"/>
      <dgm:spPr/>
      <dgm:t>
        <a:bodyPr/>
        <a:lstStyle/>
        <a:p>
          <a:endParaRPr lang="ru-RU"/>
        </a:p>
      </dgm:t>
    </dgm:pt>
    <dgm:pt modelId="{84374899-2D79-484B-AA33-3CFECCE32BF3}" type="pres">
      <dgm:prSet presAssocID="{74E6B2AB-4A0F-4762-A7C4-D220582A9B9D}" presName="conn" presStyleLbl="parChTrans1D2" presStyleIdx="0" presStyleCnt="1"/>
      <dgm:spPr/>
      <dgm:t>
        <a:bodyPr/>
        <a:lstStyle/>
        <a:p>
          <a:endParaRPr lang="ru-RU"/>
        </a:p>
      </dgm:t>
    </dgm:pt>
    <dgm:pt modelId="{8E627D0F-1CDB-4871-B31A-683D2181E674}" type="pres">
      <dgm:prSet presAssocID="{74E6B2AB-4A0F-4762-A7C4-D220582A9B9D}" presName="extraNode" presStyleLbl="node1" presStyleIdx="0" presStyleCnt="3"/>
      <dgm:spPr/>
      <dgm:t>
        <a:bodyPr/>
        <a:lstStyle/>
        <a:p>
          <a:endParaRPr lang="ru-RU"/>
        </a:p>
      </dgm:t>
    </dgm:pt>
    <dgm:pt modelId="{ADB027D5-07F0-463E-83FE-9AC412DDFA1C}" type="pres">
      <dgm:prSet presAssocID="{74E6B2AB-4A0F-4762-A7C4-D220582A9B9D}" presName="dstNode" presStyleLbl="node1" presStyleIdx="0" presStyleCnt="3"/>
      <dgm:spPr/>
      <dgm:t>
        <a:bodyPr/>
        <a:lstStyle/>
        <a:p>
          <a:endParaRPr lang="ru-RU"/>
        </a:p>
      </dgm:t>
    </dgm:pt>
    <dgm:pt modelId="{8BB4EDE9-1071-4FDE-9893-28457D0F120C}" type="pres">
      <dgm:prSet presAssocID="{FAC09A9D-1438-49F8-AEDF-02159DBADA0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229F14-EDE5-4C02-8A87-F04D82EC5510}" type="pres">
      <dgm:prSet presAssocID="{FAC09A9D-1438-49F8-AEDF-02159DBADA0C}" presName="accent_1" presStyleCnt="0"/>
      <dgm:spPr/>
      <dgm:t>
        <a:bodyPr/>
        <a:lstStyle/>
        <a:p>
          <a:endParaRPr lang="ru-RU"/>
        </a:p>
      </dgm:t>
    </dgm:pt>
    <dgm:pt modelId="{57E27C7D-4A3B-4022-9071-61435644CA24}" type="pres">
      <dgm:prSet presAssocID="{FAC09A9D-1438-49F8-AEDF-02159DBADA0C}" presName="accentRepeatNode" presStyleLbl="solidFgAcc1" presStyleIdx="0" presStyleCnt="3"/>
      <dgm:spPr>
        <a:solidFill>
          <a:srgbClr val="640013"/>
        </a:solidFill>
        <a:ln w="5715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BCEADE8D-55F6-4541-BF7D-3705CF05A858}" type="pres">
      <dgm:prSet presAssocID="{DA3EF7B2-3C65-4205-8E3F-51AECD369C0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498CE-8B12-4E01-B232-EF8232D0B632}" type="pres">
      <dgm:prSet presAssocID="{DA3EF7B2-3C65-4205-8E3F-51AECD369C03}" presName="accent_2" presStyleCnt="0"/>
      <dgm:spPr/>
      <dgm:t>
        <a:bodyPr/>
        <a:lstStyle/>
        <a:p>
          <a:endParaRPr lang="ru-RU"/>
        </a:p>
      </dgm:t>
    </dgm:pt>
    <dgm:pt modelId="{0BAF1248-A8BE-4960-8B67-EBE893455048}" type="pres">
      <dgm:prSet presAssocID="{DA3EF7B2-3C65-4205-8E3F-51AECD369C03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BB10E888-E35F-4C99-B03D-E3A96AF31BAC}" type="pres">
      <dgm:prSet presAssocID="{0EE4AEA8-EEE4-4C79-9051-9C3EA1E3DC9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1D55C-7BAC-45B6-8824-CECF9EE5C3AC}" type="pres">
      <dgm:prSet presAssocID="{0EE4AEA8-EEE4-4C79-9051-9C3EA1E3DC9A}" presName="accent_3" presStyleCnt="0"/>
      <dgm:spPr/>
      <dgm:t>
        <a:bodyPr/>
        <a:lstStyle/>
        <a:p>
          <a:endParaRPr lang="ru-RU"/>
        </a:p>
      </dgm:t>
    </dgm:pt>
    <dgm:pt modelId="{1CF112E5-2495-4810-94DF-3C4A43BCC051}" type="pres">
      <dgm:prSet presAssocID="{0EE4AEA8-EEE4-4C79-9051-9C3EA1E3DC9A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C8D4D3E7-1063-487D-B979-51A08612F821}" type="presOf" srcId="{C73658BC-0B58-485D-89B0-7391434756D9}" destId="{84374899-2D79-484B-AA33-3CFECCE32BF3}" srcOrd="0" destOrd="0" presId="urn:microsoft.com/office/officeart/2008/layout/VerticalCurvedList"/>
    <dgm:cxn modelId="{5C947BDF-9A46-4641-8871-03F2196695CD}" type="presOf" srcId="{0EE4AEA8-EEE4-4C79-9051-9C3EA1E3DC9A}" destId="{BB10E888-E35F-4C99-B03D-E3A96AF31BAC}" srcOrd="0" destOrd="0" presId="urn:microsoft.com/office/officeart/2008/layout/VerticalCurvedList"/>
    <dgm:cxn modelId="{449F12D5-C457-4D6C-951B-9F17483E0B81}" srcId="{74E6B2AB-4A0F-4762-A7C4-D220582A9B9D}" destId="{DA3EF7B2-3C65-4205-8E3F-51AECD369C03}" srcOrd="1" destOrd="0" parTransId="{0423C7F1-147D-45BF-8E8C-6311458B7B8C}" sibTransId="{F655484C-00D3-437C-A066-03C03F49DA58}"/>
    <dgm:cxn modelId="{8950413C-C2D2-4B23-BCD8-86DC17E71CC4}" srcId="{74E6B2AB-4A0F-4762-A7C4-D220582A9B9D}" destId="{FAC09A9D-1438-49F8-AEDF-02159DBADA0C}" srcOrd="0" destOrd="0" parTransId="{8B8A7674-4EB0-4492-B55C-2B23B27B7363}" sibTransId="{C73658BC-0B58-485D-89B0-7391434756D9}"/>
    <dgm:cxn modelId="{4AA6401F-C835-4EC1-99E6-D34AC7F41451}" type="presOf" srcId="{74E6B2AB-4A0F-4762-A7C4-D220582A9B9D}" destId="{9E20D777-4EF8-4367-8758-7860A5F8566E}" srcOrd="0" destOrd="0" presId="urn:microsoft.com/office/officeart/2008/layout/VerticalCurvedList"/>
    <dgm:cxn modelId="{EC85A218-7A28-4DBC-9623-0C96269E4FE0}" srcId="{74E6B2AB-4A0F-4762-A7C4-D220582A9B9D}" destId="{0EE4AEA8-EEE4-4C79-9051-9C3EA1E3DC9A}" srcOrd="2" destOrd="0" parTransId="{089127DF-242C-495A-B42B-21AA2004FC5A}" sibTransId="{6129321F-3E6D-40CE-B6A5-62270F7BCCF1}"/>
    <dgm:cxn modelId="{FD8A73E3-1606-49E1-ACE0-D23CEF41A393}" type="presOf" srcId="{FAC09A9D-1438-49F8-AEDF-02159DBADA0C}" destId="{8BB4EDE9-1071-4FDE-9893-28457D0F120C}" srcOrd="0" destOrd="0" presId="urn:microsoft.com/office/officeart/2008/layout/VerticalCurvedList"/>
    <dgm:cxn modelId="{897179EC-F6D0-494C-AF6A-E1F5B125E159}" type="presOf" srcId="{DA3EF7B2-3C65-4205-8E3F-51AECD369C03}" destId="{BCEADE8D-55F6-4541-BF7D-3705CF05A858}" srcOrd="0" destOrd="0" presId="urn:microsoft.com/office/officeart/2008/layout/VerticalCurvedList"/>
    <dgm:cxn modelId="{322C4184-F736-44D2-B618-076F8CA4FDAC}" type="presParOf" srcId="{9E20D777-4EF8-4367-8758-7860A5F8566E}" destId="{715DFF6D-4620-44F7-BA3C-30C631D9BAB7}" srcOrd="0" destOrd="0" presId="urn:microsoft.com/office/officeart/2008/layout/VerticalCurvedList"/>
    <dgm:cxn modelId="{F1B65710-95D4-4ED1-A1C9-65B6C1AF9C62}" type="presParOf" srcId="{715DFF6D-4620-44F7-BA3C-30C631D9BAB7}" destId="{91F967C3-6350-4B86-B265-847188B52411}" srcOrd="0" destOrd="0" presId="urn:microsoft.com/office/officeart/2008/layout/VerticalCurvedList"/>
    <dgm:cxn modelId="{60CCBA63-DD98-43D1-989A-90E75C5C91CC}" type="presParOf" srcId="{91F967C3-6350-4B86-B265-847188B52411}" destId="{168A5C3B-8FCF-4859-9292-8084F55179B4}" srcOrd="0" destOrd="0" presId="urn:microsoft.com/office/officeart/2008/layout/VerticalCurvedList"/>
    <dgm:cxn modelId="{52A8BB49-9885-48B0-99E5-C1DE60D9640A}" type="presParOf" srcId="{91F967C3-6350-4B86-B265-847188B52411}" destId="{84374899-2D79-484B-AA33-3CFECCE32BF3}" srcOrd="1" destOrd="0" presId="urn:microsoft.com/office/officeart/2008/layout/VerticalCurvedList"/>
    <dgm:cxn modelId="{5805658A-72EA-48FE-A2AD-513DAD1B08ED}" type="presParOf" srcId="{91F967C3-6350-4B86-B265-847188B52411}" destId="{8E627D0F-1CDB-4871-B31A-683D2181E674}" srcOrd="2" destOrd="0" presId="urn:microsoft.com/office/officeart/2008/layout/VerticalCurvedList"/>
    <dgm:cxn modelId="{3191F957-239D-48D7-98E1-32528DCFCD87}" type="presParOf" srcId="{91F967C3-6350-4B86-B265-847188B52411}" destId="{ADB027D5-07F0-463E-83FE-9AC412DDFA1C}" srcOrd="3" destOrd="0" presId="urn:microsoft.com/office/officeart/2008/layout/VerticalCurvedList"/>
    <dgm:cxn modelId="{DC4E6224-7CA1-4320-A3BF-FB77F38F32CF}" type="presParOf" srcId="{715DFF6D-4620-44F7-BA3C-30C631D9BAB7}" destId="{8BB4EDE9-1071-4FDE-9893-28457D0F120C}" srcOrd="1" destOrd="0" presId="urn:microsoft.com/office/officeart/2008/layout/VerticalCurvedList"/>
    <dgm:cxn modelId="{6FC0240A-8FA9-482E-9743-7ADBD12FC364}" type="presParOf" srcId="{715DFF6D-4620-44F7-BA3C-30C631D9BAB7}" destId="{7B229F14-EDE5-4C02-8A87-F04D82EC5510}" srcOrd="2" destOrd="0" presId="urn:microsoft.com/office/officeart/2008/layout/VerticalCurvedList"/>
    <dgm:cxn modelId="{867CE42D-3664-4F59-8820-601066AE239C}" type="presParOf" srcId="{7B229F14-EDE5-4C02-8A87-F04D82EC5510}" destId="{57E27C7D-4A3B-4022-9071-61435644CA24}" srcOrd="0" destOrd="0" presId="urn:microsoft.com/office/officeart/2008/layout/VerticalCurvedList"/>
    <dgm:cxn modelId="{8CE79BD8-BA51-42BD-B9A4-4E666D76F999}" type="presParOf" srcId="{715DFF6D-4620-44F7-BA3C-30C631D9BAB7}" destId="{BCEADE8D-55F6-4541-BF7D-3705CF05A858}" srcOrd="3" destOrd="0" presId="urn:microsoft.com/office/officeart/2008/layout/VerticalCurvedList"/>
    <dgm:cxn modelId="{AAA9757E-815F-4D76-A96E-C365765C72ED}" type="presParOf" srcId="{715DFF6D-4620-44F7-BA3C-30C631D9BAB7}" destId="{4FA498CE-8B12-4E01-B232-EF8232D0B632}" srcOrd="4" destOrd="0" presId="urn:microsoft.com/office/officeart/2008/layout/VerticalCurvedList"/>
    <dgm:cxn modelId="{35D42331-BCC4-4BF6-9357-D2612C9CCF35}" type="presParOf" srcId="{4FA498CE-8B12-4E01-B232-EF8232D0B632}" destId="{0BAF1248-A8BE-4960-8B67-EBE893455048}" srcOrd="0" destOrd="0" presId="urn:microsoft.com/office/officeart/2008/layout/VerticalCurvedList"/>
    <dgm:cxn modelId="{3F1019E2-CD4C-4599-ACFB-0D8C29001A2A}" type="presParOf" srcId="{715DFF6D-4620-44F7-BA3C-30C631D9BAB7}" destId="{BB10E888-E35F-4C99-B03D-E3A96AF31BAC}" srcOrd="5" destOrd="0" presId="urn:microsoft.com/office/officeart/2008/layout/VerticalCurvedList"/>
    <dgm:cxn modelId="{E2E21D91-00B6-4C49-942E-96DA2BEA8151}" type="presParOf" srcId="{715DFF6D-4620-44F7-BA3C-30C631D9BAB7}" destId="{05D1D55C-7BAC-45B6-8824-CECF9EE5C3AC}" srcOrd="6" destOrd="0" presId="urn:microsoft.com/office/officeart/2008/layout/VerticalCurvedList"/>
    <dgm:cxn modelId="{18EC94C5-5A2A-4213-BAE9-A232F9BA4E8C}" type="presParOf" srcId="{05D1D55C-7BAC-45B6-8824-CECF9EE5C3AC}" destId="{1CF112E5-2495-4810-94DF-3C4A43BCC0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6DB784-3585-40B1-A626-C974E89DBB13}" type="doc">
      <dgm:prSet loTypeId="urn:microsoft.com/office/officeart/2005/8/layout/pList2" loCatId="list" qsTypeId="urn:microsoft.com/office/officeart/2005/8/quickstyle/3d3" qsCatId="3D" csTypeId="urn:microsoft.com/office/officeart/2005/8/colors/accent1_4" csCatId="accent1" phldr="1"/>
      <dgm:spPr/>
    </dgm:pt>
    <dgm:pt modelId="{59045EFA-3978-4BBF-AB77-F24CA9751CE2}">
      <dgm:prSet phldrT="[Текст]" custT="1"/>
      <dgm:spPr>
        <a:solidFill>
          <a:srgbClr val="FFFFFF"/>
        </a:solidFill>
        <a:ln w="19050">
          <a:solidFill>
            <a:srgbClr val="920031"/>
          </a:solidFill>
        </a:ln>
      </dgm:spPr>
      <dgm:t>
        <a:bodyPr/>
        <a:lstStyle/>
        <a:p>
          <a:r>
            <a:rPr lang="ru-RU" sz="19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ОРИЕНТИРОВАННЫХ НА ИССЛЕДОВАТЕЛЬСКУЮ РАБОТУ</a:t>
          </a:r>
          <a:endParaRPr lang="ru-RU" sz="19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3A46A60F-D854-4176-9FA6-E886A6D2BA77}" type="parTrans" cxnId="{316982FD-4D28-43ED-87BC-6EBE4292F247}">
      <dgm:prSet/>
      <dgm:spPr/>
      <dgm:t>
        <a:bodyPr/>
        <a:lstStyle/>
        <a:p>
          <a:endParaRPr lang="ru-RU"/>
        </a:p>
      </dgm:t>
    </dgm:pt>
    <dgm:pt modelId="{AE811230-3267-4D5A-A573-C7959C192E86}" type="sibTrans" cxnId="{316982FD-4D28-43ED-87BC-6EBE4292F247}">
      <dgm:prSet/>
      <dgm:spPr/>
      <dgm:t>
        <a:bodyPr/>
        <a:lstStyle/>
        <a:p>
          <a:endParaRPr lang="ru-RU"/>
        </a:p>
      </dgm:t>
    </dgm:pt>
    <dgm:pt modelId="{F4915459-61A6-4747-B464-29D1FC2E15C2}">
      <dgm:prSet phldrT="[Текст]" custT="1"/>
      <dgm:spPr>
        <a:solidFill>
          <a:srgbClr val="FFFFFF"/>
        </a:solidFill>
        <a:ln w="19050">
          <a:solidFill>
            <a:srgbClr val="920031"/>
          </a:solidFill>
        </a:ln>
      </dgm:spPr>
      <dgm:t>
        <a:bodyPr/>
        <a:lstStyle/>
        <a:p>
          <a:r>
            <a:rPr lang="ru-RU" sz="200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ОРИЕНТИРОВАННЫХ </a:t>
          </a:r>
          <a:r>
            <a:rPr lang="ru-RU" sz="20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НА ЛЕЧЕБНУЮ РАБОТУ</a:t>
          </a:r>
          <a:endParaRPr lang="ru-RU" sz="20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D593576B-17C9-489D-8B92-9F69B1BFB7F0}" type="parTrans" cxnId="{5FA23E84-BBE5-44C1-A468-9766DC051781}">
      <dgm:prSet/>
      <dgm:spPr/>
      <dgm:t>
        <a:bodyPr/>
        <a:lstStyle/>
        <a:p>
          <a:endParaRPr lang="ru-RU"/>
        </a:p>
      </dgm:t>
    </dgm:pt>
    <dgm:pt modelId="{46062F27-F496-4FA1-9F52-71591A0FE988}" type="sibTrans" cxnId="{5FA23E84-BBE5-44C1-A468-9766DC051781}">
      <dgm:prSet/>
      <dgm:spPr/>
      <dgm:t>
        <a:bodyPr/>
        <a:lstStyle/>
        <a:p>
          <a:endParaRPr lang="ru-RU"/>
        </a:p>
      </dgm:t>
    </dgm:pt>
    <dgm:pt modelId="{B8C8C218-4A4F-4646-B3C3-9ED516BB4BBF}">
      <dgm:prSet phldrT="[Текст]" custT="1"/>
      <dgm:spPr>
        <a:solidFill>
          <a:srgbClr val="FFFFFF"/>
        </a:solidFill>
        <a:ln w="19050">
          <a:solidFill>
            <a:srgbClr val="920031"/>
          </a:solidFill>
        </a:ln>
      </dgm:spPr>
      <dgm:t>
        <a:bodyPr/>
        <a:lstStyle/>
        <a:p>
          <a:r>
            <a:rPr lang="ru-RU" sz="20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УНИВЕРСАЛЬНЫХ </a:t>
          </a:r>
          <a:r>
            <a:rPr lang="ru-RU" sz="3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НПР</a:t>
          </a:r>
          <a:endParaRPr lang="ru-RU" sz="3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EDB9F606-D670-4E8F-8204-F2E1F5D4B6BE}" type="parTrans" cxnId="{EBCCAFEA-8F0C-4724-AA25-D2137423144D}">
      <dgm:prSet/>
      <dgm:spPr/>
      <dgm:t>
        <a:bodyPr/>
        <a:lstStyle/>
        <a:p>
          <a:endParaRPr lang="ru-RU"/>
        </a:p>
      </dgm:t>
    </dgm:pt>
    <dgm:pt modelId="{4F467843-BBD7-4155-8E93-23455492EE0A}" type="sibTrans" cxnId="{EBCCAFEA-8F0C-4724-AA25-D2137423144D}">
      <dgm:prSet/>
      <dgm:spPr/>
      <dgm:t>
        <a:bodyPr/>
        <a:lstStyle/>
        <a:p>
          <a:endParaRPr lang="ru-RU"/>
        </a:p>
      </dgm:t>
    </dgm:pt>
    <dgm:pt modelId="{8DAB277E-66FE-4CBF-A19B-8EC820FEA5DC}" type="pres">
      <dgm:prSet presAssocID="{BD6DB784-3585-40B1-A626-C974E89DBB13}" presName="Name0" presStyleCnt="0">
        <dgm:presLayoutVars>
          <dgm:dir/>
          <dgm:resizeHandles val="exact"/>
        </dgm:presLayoutVars>
      </dgm:prSet>
      <dgm:spPr/>
    </dgm:pt>
    <dgm:pt modelId="{B49FC05E-606E-4967-9849-710E43130281}" type="pres">
      <dgm:prSet presAssocID="{BD6DB784-3585-40B1-A626-C974E89DBB13}" presName="bkgdShp" presStyleLbl="alignAccFollowNode1" presStyleIdx="0" presStyleCnt="1"/>
      <dgm:spPr>
        <a:solidFill>
          <a:srgbClr val="680014">
            <a:alpha val="90000"/>
          </a:srgbClr>
        </a:solidFill>
        <a:ln>
          <a:solidFill>
            <a:srgbClr val="920031"/>
          </a:solidFill>
        </a:ln>
      </dgm:spPr>
    </dgm:pt>
    <dgm:pt modelId="{1172C9E1-13BF-485C-94B9-AE43247380A1}" type="pres">
      <dgm:prSet presAssocID="{BD6DB784-3585-40B1-A626-C974E89DBB13}" presName="linComp" presStyleCnt="0"/>
      <dgm:spPr/>
    </dgm:pt>
    <dgm:pt modelId="{5370112C-1427-4462-88E7-06D78A6AED82}" type="pres">
      <dgm:prSet presAssocID="{59045EFA-3978-4BBF-AB77-F24CA9751CE2}" presName="compNode" presStyleCnt="0"/>
      <dgm:spPr/>
    </dgm:pt>
    <dgm:pt modelId="{40228481-BA00-4F3B-A7D7-7D6187FFA555}" type="pres">
      <dgm:prSet presAssocID="{59045EFA-3978-4BBF-AB77-F24CA9751CE2}" presName="node" presStyleLbl="node1" presStyleIdx="0" presStyleCnt="3" custScaleX="425149" custScaleY="70530" custLinFactNeighborX="-1904" custLinFactNeighborY="-22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C33C8-9BF3-44D5-8725-9D26C12C00C4}" type="pres">
      <dgm:prSet presAssocID="{59045EFA-3978-4BBF-AB77-F24CA9751CE2}" presName="invisiNode" presStyleLbl="node1" presStyleIdx="0" presStyleCnt="3"/>
      <dgm:spPr/>
    </dgm:pt>
    <dgm:pt modelId="{BC35322E-5B0D-4C40-9E99-F0BF1A599C7F}" type="pres">
      <dgm:prSet presAssocID="{59045EFA-3978-4BBF-AB77-F24CA9751CE2}" presName="imagNode" presStyleLbl="fgImgPlace1" presStyleIdx="0" presStyleCnt="3" custScaleX="354447" custScaleY="119495" custLinFactX="400000" custLinFactNeighborX="458389" custLinFactNeighborY="-1562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2000" r="-2000"/>
          </a:stretch>
        </a:blipFill>
      </dgm:spPr>
      <dgm:extLst/>
    </dgm:pt>
    <dgm:pt modelId="{6E671AA6-C95C-45D3-B0DA-176CFAE312B0}" type="pres">
      <dgm:prSet presAssocID="{AE811230-3267-4D5A-A573-C7959C192E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813290B-7357-495E-A702-6A25A03D759A}" type="pres">
      <dgm:prSet presAssocID="{F4915459-61A6-4747-B464-29D1FC2E15C2}" presName="compNode" presStyleCnt="0"/>
      <dgm:spPr/>
    </dgm:pt>
    <dgm:pt modelId="{4A12118D-1AD1-4760-A561-AEC620C9816B}" type="pres">
      <dgm:prSet presAssocID="{F4915459-61A6-4747-B464-29D1FC2E15C2}" presName="node" presStyleLbl="node1" presStyleIdx="1" presStyleCnt="3" custScaleX="417412" custScaleY="72482" custLinFactNeighborX="8315" custLinFactNeighborY="-21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88D47D-29CF-45F3-A6D0-2B78034BC03C}" type="pres">
      <dgm:prSet presAssocID="{F4915459-61A6-4747-B464-29D1FC2E15C2}" presName="invisiNode" presStyleLbl="node1" presStyleIdx="1" presStyleCnt="3"/>
      <dgm:spPr/>
    </dgm:pt>
    <dgm:pt modelId="{51531D60-C3E2-46E7-A058-4B46861E3B8D}" type="pres">
      <dgm:prSet presAssocID="{F4915459-61A6-4747-B464-29D1FC2E15C2}" presName="imagNode" presStyleLbl="fgImgPlace1" presStyleIdx="1" presStyleCnt="3" custScaleX="358738" custScaleY="120516" custLinFactNeighborX="10184" custLinFactNeighborY="-1432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t="-11000" b="-11000"/>
          </a:stretch>
        </a:blipFill>
      </dgm:spPr>
      <dgm:extLst/>
    </dgm:pt>
    <dgm:pt modelId="{56F75669-C5B4-46C8-B542-746CC4997139}" type="pres">
      <dgm:prSet presAssocID="{46062F27-F496-4FA1-9F52-71591A0FE9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40795B-E0EC-4CAB-8343-77EE5886A31D}" type="pres">
      <dgm:prSet presAssocID="{B8C8C218-4A4F-4646-B3C3-9ED516BB4BBF}" presName="compNode" presStyleCnt="0"/>
      <dgm:spPr/>
    </dgm:pt>
    <dgm:pt modelId="{DC528DD8-544D-45C4-8B64-BD64A7AAD3C5}" type="pres">
      <dgm:prSet presAssocID="{B8C8C218-4A4F-4646-B3C3-9ED516BB4BBF}" presName="node" presStyleLbl="node1" presStyleIdx="2" presStyleCnt="3" custScaleX="357649" custScaleY="72534" custLinFactNeighborX="9399" custLinFactNeighborY="-22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C2FCA-5866-4DB8-BFE6-399F7DD70FAB}" type="pres">
      <dgm:prSet presAssocID="{B8C8C218-4A4F-4646-B3C3-9ED516BB4BBF}" presName="invisiNode" presStyleLbl="node1" presStyleIdx="2" presStyleCnt="3"/>
      <dgm:spPr/>
    </dgm:pt>
    <dgm:pt modelId="{340F643E-94F8-4FD6-9692-18787F598FE3}" type="pres">
      <dgm:prSet presAssocID="{B8C8C218-4A4F-4646-B3C3-9ED516BB4BBF}" presName="imagNode" presStyleLbl="fgImgPlace1" presStyleIdx="2" presStyleCnt="3" custScaleX="412522" custScaleY="114299" custLinFactX="-400000" custLinFactNeighborX="-451840" custLinFactNeighborY="-1460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/>
          <a:stretch>
            <a:fillRect t="-12000" b="-12000"/>
          </a:stretch>
        </a:blipFill>
      </dgm:spPr>
      <dgm:extLst/>
    </dgm:pt>
  </dgm:ptLst>
  <dgm:cxnLst>
    <dgm:cxn modelId="{26254379-A4F4-496B-B3CA-0448E0685EC3}" type="presOf" srcId="{46062F27-F496-4FA1-9F52-71591A0FE988}" destId="{56F75669-C5B4-46C8-B542-746CC4997139}" srcOrd="0" destOrd="0" presId="urn:microsoft.com/office/officeart/2005/8/layout/pList2"/>
    <dgm:cxn modelId="{FD0A4FAB-2AA7-4C28-90A3-FD360683638B}" type="presOf" srcId="{F4915459-61A6-4747-B464-29D1FC2E15C2}" destId="{4A12118D-1AD1-4760-A561-AEC620C9816B}" srcOrd="0" destOrd="0" presId="urn:microsoft.com/office/officeart/2005/8/layout/pList2"/>
    <dgm:cxn modelId="{8511E8E9-5FC1-4FFA-A063-9FC922677612}" type="presOf" srcId="{B8C8C218-4A4F-4646-B3C3-9ED516BB4BBF}" destId="{DC528DD8-544D-45C4-8B64-BD64A7AAD3C5}" srcOrd="0" destOrd="0" presId="urn:microsoft.com/office/officeart/2005/8/layout/pList2"/>
    <dgm:cxn modelId="{316982FD-4D28-43ED-87BC-6EBE4292F247}" srcId="{BD6DB784-3585-40B1-A626-C974E89DBB13}" destId="{59045EFA-3978-4BBF-AB77-F24CA9751CE2}" srcOrd="0" destOrd="0" parTransId="{3A46A60F-D854-4176-9FA6-E886A6D2BA77}" sibTransId="{AE811230-3267-4D5A-A573-C7959C192E86}"/>
    <dgm:cxn modelId="{EBCCAFEA-8F0C-4724-AA25-D2137423144D}" srcId="{BD6DB784-3585-40B1-A626-C974E89DBB13}" destId="{B8C8C218-4A4F-4646-B3C3-9ED516BB4BBF}" srcOrd="2" destOrd="0" parTransId="{EDB9F606-D670-4E8F-8204-F2E1F5D4B6BE}" sibTransId="{4F467843-BBD7-4155-8E93-23455492EE0A}"/>
    <dgm:cxn modelId="{5FA23E84-BBE5-44C1-A468-9766DC051781}" srcId="{BD6DB784-3585-40B1-A626-C974E89DBB13}" destId="{F4915459-61A6-4747-B464-29D1FC2E15C2}" srcOrd="1" destOrd="0" parTransId="{D593576B-17C9-489D-8B92-9F69B1BFB7F0}" sibTransId="{46062F27-F496-4FA1-9F52-71591A0FE988}"/>
    <dgm:cxn modelId="{7E02C04E-ED4C-43B8-8D39-EC90A499422B}" type="presOf" srcId="{BD6DB784-3585-40B1-A626-C974E89DBB13}" destId="{8DAB277E-66FE-4CBF-A19B-8EC820FEA5DC}" srcOrd="0" destOrd="0" presId="urn:microsoft.com/office/officeart/2005/8/layout/pList2"/>
    <dgm:cxn modelId="{F83BCAD0-FDDD-43D3-8FF9-6A1F4477F160}" type="presOf" srcId="{AE811230-3267-4D5A-A573-C7959C192E86}" destId="{6E671AA6-C95C-45D3-B0DA-176CFAE312B0}" srcOrd="0" destOrd="0" presId="urn:microsoft.com/office/officeart/2005/8/layout/pList2"/>
    <dgm:cxn modelId="{9F08834A-ED92-4909-BDBE-BD74670D171C}" type="presOf" srcId="{59045EFA-3978-4BBF-AB77-F24CA9751CE2}" destId="{40228481-BA00-4F3B-A7D7-7D6187FFA555}" srcOrd="0" destOrd="0" presId="urn:microsoft.com/office/officeart/2005/8/layout/pList2"/>
    <dgm:cxn modelId="{DF1AECBA-5349-499D-B894-D6108DCCB196}" type="presParOf" srcId="{8DAB277E-66FE-4CBF-A19B-8EC820FEA5DC}" destId="{B49FC05E-606E-4967-9849-710E43130281}" srcOrd="0" destOrd="0" presId="urn:microsoft.com/office/officeart/2005/8/layout/pList2"/>
    <dgm:cxn modelId="{33DA8373-2D67-4751-8623-42CDE8764161}" type="presParOf" srcId="{8DAB277E-66FE-4CBF-A19B-8EC820FEA5DC}" destId="{1172C9E1-13BF-485C-94B9-AE43247380A1}" srcOrd="1" destOrd="0" presId="urn:microsoft.com/office/officeart/2005/8/layout/pList2"/>
    <dgm:cxn modelId="{C9D0E943-E9BF-4A13-813D-D22DBB87B550}" type="presParOf" srcId="{1172C9E1-13BF-485C-94B9-AE43247380A1}" destId="{5370112C-1427-4462-88E7-06D78A6AED82}" srcOrd="0" destOrd="0" presId="urn:microsoft.com/office/officeart/2005/8/layout/pList2"/>
    <dgm:cxn modelId="{82D7F40C-7604-4657-8299-92543760211B}" type="presParOf" srcId="{5370112C-1427-4462-88E7-06D78A6AED82}" destId="{40228481-BA00-4F3B-A7D7-7D6187FFA555}" srcOrd="0" destOrd="0" presId="urn:microsoft.com/office/officeart/2005/8/layout/pList2"/>
    <dgm:cxn modelId="{443E897D-B199-4678-8628-F46FE8A38284}" type="presParOf" srcId="{5370112C-1427-4462-88E7-06D78A6AED82}" destId="{B25C33C8-9BF3-44D5-8725-9D26C12C00C4}" srcOrd="1" destOrd="0" presId="urn:microsoft.com/office/officeart/2005/8/layout/pList2"/>
    <dgm:cxn modelId="{5BCA39A5-1B77-4FB5-B283-D8E30C934FAE}" type="presParOf" srcId="{5370112C-1427-4462-88E7-06D78A6AED82}" destId="{BC35322E-5B0D-4C40-9E99-F0BF1A599C7F}" srcOrd="2" destOrd="0" presId="urn:microsoft.com/office/officeart/2005/8/layout/pList2"/>
    <dgm:cxn modelId="{2DD7074E-D5CE-4FB9-8BCA-07DAB4087E69}" type="presParOf" srcId="{1172C9E1-13BF-485C-94B9-AE43247380A1}" destId="{6E671AA6-C95C-45D3-B0DA-176CFAE312B0}" srcOrd="1" destOrd="0" presId="urn:microsoft.com/office/officeart/2005/8/layout/pList2"/>
    <dgm:cxn modelId="{34AE69BE-B8C6-4BC1-A43C-0DEFDAA73F89}" type="presParOf" srcId="{1172C9E1-13BF-485C-94B9-AE43247380A1}" destId="{F813290B-7357-495E-A702-6A25A03D759A}" srcOrd="2" destOrd="0" presId="urn:microsoft.com/office/officeart/2005/8/layout/pList2"/>
    <dgm:cxn modelId="{63E762E6-899F-412D-A5F8-4CFD063412B4}" type="presParOf" srcId="{F813290B-7357-495E-A702-6A25A03D759A}" destId="{4A12118D-1AD1-4760-A561-AEC620C9816B}" srcOrd="0" destOrd="0" presId="urn:microsoft.com/office/officeart/2005/8/layout/pList2"/>
    <dgm:cxn modelId="{2D8FF3D7-48A5-4FDC-9A41-88F494C343A1}" type="presParOf" srcId="{F813290B-7357-495E-A702-6A25A03D759A}" destId="{8A88D47D-29CF-45F3-A6D0-2B78034BC03C}" srcOrd="1" destOrd="0" presId="urn:microsoft.com/office/officeart/2005/8/layout/pList2"/>
    <dgm:cxn modelId="{FA9F1043-3F38-4728-BE40-9E866B8AAFCF}" type="presParOf" srcId="{F813290B-7357-495E-A702-6A25A03D759A}" destId="{51531D60-C3E2-46E7-A058-4B46861E3B8D}" srcOrd="2" destOrd="0" presId="urn:microsoft.com/office/officeart/2005/8/layout/pList2"/>
    <dgm:cxn modelId="{F14B4BA8-1137-472F-8732-BC48A750E008}" type="presParOf" srcId="{1172C9E1-13BF-485C-94B9-AE43247380A1}" destId="{56F75669-C5B4-46C8-B542-746CC4997139}" srcOrd="3" destOrd="0" presId="urn:microsoft.com/office/officeart/2005/8/layout/pList2"/>
    <dgm:cxn modelId="{E04CB4B4-18F2-47B5-921E-D588295BA427}" type="presParOf" srcId="{1172C9E1-13BF-485C-94B9-AE43247380A1}" destId="{5B40795B-E0EC-4CAB-8343-77EE5886A31D}" srcOrd="4" destOrd="0" presId="urn:microsoft.com/office/officeart/2005/8/layout/pList2"/>
    <dgm:cxn modelId="{1DA904BB-CDBA-4ACB-8CF6-3BC98E553A58}" type="presParOf" srcId="{5B40795B-E0EC-4CAB-8343-77EE5886A31D}" destId="{DC528DD8-544D-45C4-8B64-BD64A7AAD3C5}" srcOrd="0" destOrd="0" presId="urn:microsoft.com/office/officeart/2005/8/layout/pList2"/>
    <dgm:cxn modelId="{B220CA98-0FC1-4A78-99C7-C5A42BC61536}" type="presParOf" srcId="{5B40795B-E0EC-4CAB-8343-77EE5886A31D}" destId="{DC1C2FCA-5866-4DB8-BFE6-399F7DD70FAB}" srcOrd="1" destOrd="0" presId="urn:microsoft.com/office/officeart/2005/8/layout/pList2"/>
    <dgm:cxn modelId="{CAE6F450-DC30-41BE-9216-48746A2F30D0}" type="presParOf" srcId="{5B40795B-E0EC-4CAB-8343-77EE5886A31D}" destId="{340F643E-94F8-4FD6-9692-18787F598FE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C75CE2-66B6-4BFF-8D59-143A60A4E5F6}" type="doc">
      <dgm:prSet loTypeId="urn:microsoft.com/office/officeart/2005/8/layout/StepDownProcess" loCatId="process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6DC15A4-5CFD-451C-8B7F-36299BD506A1}">
      <dgm:prSet phldrT="[Текст]"/>
      <dgm:spPr/>
      <dgm:t>
        <a:bodyPr/>
        <a:lstStyle/>
        <a:p>
          <a:r>
            <a:rPr lang="ru-RU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ПРОФЕССИОНАЛЬНЫЕ СТАНДАРТЫ</a:t>
          </a:r>
          <a:endParaRPr lang="ru-RU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9CF1DBF0-AE12-41BD-8A9B-6490FABD3CF4}" type="parTrans" cxnId="{8F11CA3F-277C-4D8D-BCD2-E2335F23F315}">
      <dgm:prSet/>
      <dgm:spPr/>
      <dgm:t>
        <a:bodyPr/>
        <a:lstStyle/>
        <a:p>
          <a:endParaRPr lang="ru-RU">
            <a:solidFill>
              <a:srgbClr val="FFFFFF"/>
            </a:solidFill>
          </a:endParaRPr>
        </a:p>
      </dgm:t>
    </dgm:pt>
    <dgm:pt modelId="{2F3AD82E-9652-46BF-A382-9F0E796389FC}" type="sibTrans" cxnId="{8F11CA3F-277C-4D8D-BCD2-E2335F23F315}">
      <dgm:prSet/>
      <dgm:spPr/>
      <dgm:t>
        <a:bodyPr/>
        <a:lstStyle/>
        <a:p>
          <a:endParaRPr lang="ru-RU">
            <a:solidFill>
              <a:srgbClr val="FFFFFF"/>
            </a:solidFill>
          </a:endParaRPr>
        </a:p>
      </dgm:t>
    </dgm:pt>
    <dgm:pt modelId="{6E1AE0BB-603C-4C3A-9E06-F2D1C0ECE756}">
      <dgm:prSet phldrT="[Текст]"/>
      <dgm:spPr/>
      <dgm:t>
        <a:bodyPr/>
        <a:lstStyle/>
        <a:p>
          <a:r>
            <a:rPr lang="ru-RU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ОБРАЗОВАТЕЛЬНЫЕ ПРОГРАММЫ</a:t>
          </a:r>
          <a:endParaRPr lang="ru-RU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2771053D-EF70-4820-9FF4-33771F9BBDBE}" type="parTrans" cxnId="{E08B1129-BA06-441F-88DC-D631537E2743}">
      <dgm:prSet/>
      <dgm:spPr/>
      <dgm:t>
        <a:bodyPr/>
        <a:lstStyle/>
        <a:p>
          <a:endParaRPr lang="ru-RU">
            <a:solidFill>
              <a:srgbClr val="FFFFFF"/>
            </a:solidFill>
          </a:endParaRPr>
        </a:p>
      </dgm:t>
    </dgm:pt>
    <dgm:pt modelId="{F47AE1EF-A741-4FD4-95D8-BCC22723A126}" type="sibTrans" cxnId="{E08B1129-BA06-441F-88DC-D631537E2743}">
      <dgm:prSet/>
      <dgm:spPr/>
      <dgm:t>
        <a:bodyPr/>
        <a:lstStyle/>
        <a:p>
          <a:endParaRPr lang="ru-RU">
            <a:solidFill>
              <a:srgbClr val="FFFFFF"/>
            </a:solidFill>
          </a:endParaRPr>
        </a:p>
      </dgm:t>
    </dgm:pt>
    <dgm:pt modelId="{2C326FAF-E3EB-4654-ADA9-6051CC68C744}">
      <dgm:prSet/>
      <dgm:spPr>
        <a:solidFill>
          <a:srgbClr val="640013"/>
        </a:solidFill>
      </dgm:spPr>
      <dgm:t>
        <a:bodyPr/>
        <a:lstStyle/>
        <a:p>
          <a:r>
            <a:rPr lang="ru-RU" dirty="0" smtClean="0">
              <a:solidFill>
                <a:srgbClr val="FFFFFF"/>
              </a:solidFill>
              <a:latin typeface="Arial Black" pitchFamily="34" charset="0"/>
            </a:rPr>
            <a:t>ОБНОВЛЕННЫЕ ФГОСЫ</a:t>
          </a:r>
          <a:endParaRPr lang="ru-RU" dirty="0">
            <a:solidFill>
              <a:srgbClr val="FFFFFF"/>
            </a:solidFill>
            <a:latin typeface="Arial Black" pitchFamily="34" charset="0"/>
          </a:endParaRPr>
        </a:p>
      </dgm:t>
    </dgm:pt>
    <dgm:pt modelId="{1A211785-6CE9-4870-A3BF-DBFDDE61E439}" type="parTrans" cxnId="{33EDEADB-85D1-417D-9C14-D3B7EA4CDEF4}">
      <dgm:prSet/>
      <dgm:spPr/>
      <dgm:t>
        <a:bodyPr/>
        <a:lstStyle/>
        <a:p>
          <a:endParaRPr lang="ru-RU">
            <a:solidFill>
              <a:srgbClr val="FFFFFF"/>
            </a:solidFill>
          </a:endParaRPr>
        </a:p>
      </dgm:t>
    </dgm:pt>
    <dgm:pt modelId="{2C6AE36F-A1C9-4649-B051-40002C22A0EE}" type="sibTrans" cxnId="{33EDEADB-85D1-417D-9C14-D3B7EA4CDEF4}">
      <dgm:prSet/>
      <dgm:spPr/>
      <dgm:t>
        <a:bodyPr/>
        <a:lstStyle/>
        <a:p>
          <a:endParaRPr lang="ru-RU">
            <a:solidFill>
              <a:srgbClr val="FFFFFF"/>
            </a:solidFill>
          </a:endParaRPr>
        </a:p>
      </dgm:t>
    </dgm:pt>
    <dgm:pt modelId="{828A1A31-315F-4BEA-A924-FA9FF760C99C}">
      <dgm:prSet/>
      <dgm:spPr>
        <a:solidFill>
          <a:srgbClr val="640013"/>
        </a:solidFill>
      </dgm:spPr>
      <dgm:t>
        <a:bodyPr/>
        <a:lstStyle/>
        <a:p>
          <a:r>
            <a:rPr lang="ru-RU" smtClean="0">
              <a:solidFill>
                <a:srgbClr val="FFFFFF"/>
              </a:solidFill>
              <a:latin typeface="Arial Black" pitchFamily="34" charset="0"/>
            </a:rPr>
            <a:t>АККРЕДИТАЦИЯ</a:t>
          </a:r>
          <a:endParaRPr lang="ru-RU" dirty="0">
            <a:solidFill>
              <a:srgbClr val="FFFFFF"/>
            </a:solidFill>
            <a:latin typeface="Arial Black" pitchFamily="34" charset="0"/>
          </a:endParaRPr>
        </a:p>
      </dgm:t>
    </dgm:pt>
    <dgm:pt modelId="{3D046243-B5A8-4F68-A1AC-9D8D90C01335}" type="parTrans" cxnId="{5299B328-252A-4F5A-BBF4-23D72424B9FB}">
      <dgm:prSet/>
      <dgm:spPr/>
      <dgm:t>
        <a:bodyPr/>
        <a:lstStyle/>
        <a:p>
          <a:endParaRPr lang="ru-RU">
            <a:solidFill>
              <a:srgbClr val="FFFFFF"/>
            </a:solidFill>
          </a:endParaRPr>
        </a:p>
      </dgm:t>
    </dgm:pt>
    <dgm:pt modelId="{84DADDBE-FFEB-481D-A807-A7EC60C7D2DE}" type="sibTrans" cxnId="{5299B328-252A-4F5A-BBF4-23D72424B9FB}">
      <dgm:prSet/>
      <dgm:spPr/>
      <dgm:t>
        <a:bodyPr/>
        <a:lstStyle/>
        <a:p>
          <a:endParaRPr lang="ru-RU">
            <a:solidFill>
              <a:srgbClr val="FFFFFF"/>
            </a:solidFill>
          </a:endParaRPr>
        </a:p>
      </dgm:t>
    </dgm:pt>
    <dgm:pt modelId="{423A79F1-B5F6-4AA0-BFF2-975C0AD17459}">
      <dgm:prSet/>
      <dgm:spPr/>
      <dgm:t>
        <a:bodyPr/>
        <a:lstStyle/>
        <a:p>
          <a:r>
            <a:rPr lang="ru-RU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СОВРЕМЕННЫЙ СПЕЦИАЛИСТ</a:t>
          </a:r>
          <a:endParaRPr lang="ru-RU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gm:t>
    </dgm:pt>
    <dgm:pt modelId="{4415AF0B-DAB8-425D-9B44-B2D6A627A7FA}" type="parTrans" cxnId="{B34BB535-DC1B-4AA9-815A-C66690824C49}">
      <dgm:prSet/>
      <dgm:spPr/>
      <dgm:t>
        <a:bodyPr/>
        <a:lstStyle/>
        <a:p>
          <a:endParaRPr lang="ru-RU">
            <a:solidFill>
              <a:srgbClr val="FFFFFF"/>
            </a:solidFill>
          </a:endParaRPr>
        </a:p>
      </dgm:t>
    </dgm:pt>
    <dgm:pt modelId="{9358AB56-3ECA-4E6A-A05B-485400771207}" type="sibTrans" cxnId="{B34BB535-DC1B-4AA9-815A-C66690824C49}">
      <dgm:prSet/>
      <dgm:spPr/>
      <dgm:t>
        <a:bodyPr/>
        <a:lstStyle/>
        <a:p>
          <a:endParaRPr lang="ru-RU">
            <a:solidFill>
              <a:srgbClr val="FFFFFF"/>
            </a:solidFill>
          </a:endParaRPr>
        </a:p>
      </dgm:t>
    </dgm:pt>
    <dgm:pt modelId="{1070513A-E6DE-4547-9682-19941BD5F814}" type="pres">
      <dgm:prSet presAssocID="{C2C75CE2-66B6-4BFF-8D59-143A60A4E5F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BB096AE-6158-4780-814E-4D2F0F5DA817}" type="pres">
      <dgm:prSet presAssocID="{D6DC15A4-5CFD-451C-8B7F-36299BD506A1}" presName="composite" presStyleCnt="0"/>
      <dgm:spPr/>
      <dgm:t>
        <a:bodyPr/>
        <a:lstStyle/>
        <a:p>
          <a:endParaRPr lang="ru-RU"/>
        </a:p>
      </dgm:t>
    </dgm:pt>
    <dgm:pt modelId="{214B8A5C-2BBB-4ED5-A987-16C237ACA4EA}" type="pres">
      <dgm:prSet presAssocID="{D6DC15A4-5CFD-451C-8B7F-36299BD506A1}" presName="bentUpArrow1" presStyleLbl="alignImgPlace1" presStyleIdx="0" presStyleCnt="4" custScaleX="122196" custLinFactNeighborX="-51673" custLinFactNeighborY="3410"/>
      <dgm:spPr/>
      <dgm:t>
        <a:bodyPr/>
        <a:lstStyle/>
        <a:p>
          <a:endParaRPr lang="ru-RU"/>
        </a:p>
      </dgm:t>
    </dgm:pt>
    <dgm:pt modelId="{E5F03590-E1E8-4847-8F7A-2F64A6E3CFE5}" type="pres">
      <dgm:prSet presAssocID="{D6DC15A4-5CFD-451C-8B7F-36299BD506A1}" presName="ParentText" presStyleLbl="node1" presStyleIdx="0" presStyleCnt="5" custScaleX="2805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8D35D2-DF68-4FCC-A8BF-8CBE95FBCD0E}" type="pres">
      <dgm:prSet presAssocID="{D6DC15A4-5CFD-451C-8B7F-36299BD506A1}" presName="ChildText" presStyleLbl="revTx" presStyleIdx="0" presStyleCnt="4" custScaleX="1948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0658CF-451D-4DBD-B922-5798A71109BA}" type="pres">
      <dgm:prSet presAssocID="{2F3AD82E-9652-46BF-A382-9F0E796389FC}" presName="sibTrans" presStyleCnt="0"/>
      <dgm:spPr/>
      <dgm:t>
        <a:bodyPr/>
        <a:lstStyle/>
        <a:p>
          <a:endParaRPr lang="ru-RU"/>
        </a:p>
      </dgm:t>
    </dgm:pt>
    <dgm:pt modelId="{3DDC30E2-41A6-4174-901E-3570237DD93A}" type="pres">
      <dgm:prSet presAssocID="{2C326FAF-E3EB-4654-ADA9-6051CC68C744}" presName="composite" presStyleCnt="0"/>
      <dgm:spPr/>
      <dgm:t>
        <a:bodyPr/>
        <a:lstStyle/>
        <a:p>
          <a:endParaRPr lang="ru-RU"/>
        </a:p>
      </dgm:t>
    </dgm:pt>
    <dgm:pt modelId="{D8568BED-07D6-4DD6-8B25-F172FCCD2363}" type="pres">
      <dgm:prSet presAssocID="{2C326FAF-E3EB-4654-ADA9-6051CC68C744}" presName="bentUpArrow1" presStyleLbl="alignImgPlace1" presStyleIdx="1" presStyleCnt="4" custScaleX="117108"/>
      <dgm:spPr/>
      <dgm:t>
        <a:bodyPr/>
        <a:lstStyle/>
        <a:p>
          <a:endParaRPr lang="ru-RU"/>
        </a:p>
      </dgm:t>
    </dgm:pt>
    <dgm:pt modelId="{F688A021-5D16-42D3-B004-B6CBFCE0F910}" type="pres">
      <dgm:prSet presAssocID="{2C326FAF-E3EB-4654-ADA9-6051CC68C744}" presName="ParentText" presStyleLbl="node1" presStyleIdx="1" presStyleCnt="5" custScaleX="1948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492A40-956D-4BBE-95F8-1F656373DEF9}" type="pres">
      <dgm:prSet presAssocID="{2C326FAF-E3EB-4654-ADA9-6051CC68C744}" presName="ChildText" presStyleLbl="revTx" presStyleIdx="1" presStyleCnt="4" custScaleX="1948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A4764-AF20-476E-B442-645EF3C864A9}" type="pres">
      <dgm:prSet presAssocID="{2C6AE36F-A1C9-4649-B051-40002C22A0EE}" presName="sibTrans" presStyleCnt="0"/>
      <dgm:spPr/>
      <dgm:t>
        <a:bodyPr/>
        <a:lstStyle/>
        <a:p>
          <a:endParaRPr lang="ru-RU"/>
        </a:p>
      </dgm:t>
    </dgm:pt>
    <dgm:pt modelId="{7D28BFAF-CED7-4BF5-9D6C-DA8B5957AC87}" type="pres">
      <dgm:prSet presAssocID="{6E1AE0BB-603C-4C3A-9E06-F2D1C0ECE756}" presName="composite" presStyleCnt="0"/>
      <dgm:spPr/>
      <dgm:t>
        <a:bodyPr/>
        <a:lstStyle/>
        <a:p>
          <a:endParaRPr lang="ru-RU"/>
        </a:p>
      </dgm:t>
    </dgm:pt>
    <dgm:pt modelId="{594371BF-ECF1-4A84-A304-0565AB23E807}" type="pres">
      <dgm:prSet presAssocID="{6E1AE0BB-603C-4C3A-9E06-F2D1C0ECE756}" presName="bentUpArrow1" presStyleLbl="alignImgPlace1" presStyleIdx="2" presStyleCnt="4" custScaleX="104485" custLinFactNeighborX="-45682" custLinFactNeighborY="4083"/>
      <dgm:spPr/>
      <dgm:t>
        <a:bodyPr/>
        <a:lstStyle/>
        <a:p>
          <a:endParaRPr lang="ru-RU"/>
        </a:p>
      </dgm:t>
    </dgm:pt>
    <dgm:pt modelId="{F7D5D2C7-9994-4743-A194-91C7D009AD80}" type="pres">
      <dgm:prSet presAssocID="{6E1AE0BB-603C-4C3A-9E06-F2D1C0ECE756}" presName="ParentText" presStyleLbl="node1" presStyleIdx="2" presStyleCnt="5" custScaleX="281454" custLinFactNeighborX="-13520" custLinFactNeighborY="-125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25F517-F242-4BFD-A0A3-42B4564877A2}" type="pres">
      <dgm:prSet presAssocID="{6E1AE0BB-603C-4C3A-9E06-F2D1C0ECE756}" presName="ChildText" presStyleLbl="revTx" presStyleIdx="2" presStyleCnt="4" custScaleX="1948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AD18C-FEF3-4A94-9F7F-B5B97337AC99}" type="pres">
      <dgm:prSet presAssocID="{F47AE1EF-A741-4FD4-95D8-BCC22723A126}" presName="sibTrans" presStyleCnt="0"/>
      <dgm:spPr/>
      <dgm:t>
        <a:bodyPr/>
        <a:lstStyle/>
        <a:p>
          <a:endParaRPr lang="ru-RU"/>
        </a:p>
      </dgm:t>
    </dgm:pt>
    <dgm:pt modelId="{E0F34E9C-3420-4491-BC7F-DCAD40C2E697}" type="pres">
      <dgm:prSet presAssocID="{828A1A31-315F-4BEA-A924-FA9FF760C99C}" presName="composite" presStyleCnt="0"/>
      <dgm:spPr/>
      <dgm:t>
        <a:bodyPr/>
        <a:lstStyle/>
        <a:p>
          <a:endParaRPr lang="ru-RU"/>
        </a:p>
      </dgm:t>
    </dgm:pt>
    <dgm:pt modelId="{470E9575-9577-4C23-BB83-731AEF253A36}" type="pres">
      <dgm:prSet presAssocID="{828A1A31-315F-4BEA-A924-FA9FF760C99C}" presName="bentUpArrow1" presStyleLbl="alignImgPlace1" presStyleIdx="3" presStyleCnt="4" custScaleX="123325" custLinFactNeighborX="11982" custLinFactNeighborY="1705"/>
      <dgm:spPr/>
      <dgm:t>
        <a:bodyPr/>
        <a:lstStyle/>
        <a:p>
          <a:endParaRPr lang="ru-RU"/>
        </a:p>
      </dgm:t>
    </dgm:pt>
    <dgm:pt modelId="{0A35BE61-925D-4FDE-9837-A01ADF83A8D6}" type="pres">
      <dgm:prSet presAssocID="{828A1A31-315F-4BEA-A924-FA9FF760C99C}" presName="ParentText" presStyleLbl="node1" presStyleIdx="3" presStyleCnt="5" custScaleX="1948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CA35B-126D-4BC3-9237-A9948A2D0382}" type="pres">
      <dgm:prSet presAssocID="{828A1A31-315F-4BEA-A924-FA9FF760C99C}" presName="ChildText" presStyleLbl="revTx" presStyleIdx="3" presStyleCnt="4" custScaleX="1948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1F986-3063-47AC-9B81-9F5EA0AC5EB2}" type="pres">
      <dgm:prSet presAssocID="{84DADDBE-FFEB-481D-A807-A7EC60C7D2DE}" presName="sibTrans" presStyleCnt="0"/>
      <dgm:spPr/>
      <dgm:t>
        <a:bodyPr/>
        <a:lstStyle/>
        <a:p>
          <a:endParaRPr lang="ru-RU"/>
        </a:p>
      </dgm:t>
    </dgm:pt>
    <dgm:pt modelId="{32FF8A23-C021-4560-B3B7-90B2B1DA5DCF}" type="pres">
      <dgm:prSet presAssocID="{423A79F1-B5F6-4AA0-BFF2-975C0AD17459}" presName="composite" presStyleCnt="0"/>
      <dgm:spPr/>
      <dgm:t>
        <a:bodyPr/>
        <a:lstStyle/>
        <a:p>
          <a:endParaRPr lang="ru-RU"/>
        </a:p>
      </dgm:t>
    </dgm:pt>
    <dgm:pt modelId="{54199162-B7D8-4732-8D69-20DBF1A4F678}" type="pres">
      <dgm:prSet presAssocID="{423A79F1-B5F6-4AA0-BFF2-975C0AD17459}" presName="ParentText" presStyleLbl="node1" presStyleIdx="4" presStyleCnt="5" custScaleX="1948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11CA3F-277C-4D8D-BCD2-E2335F23F315}" srcId="{C2C75CE2-66B6-4BFF-8D59-143A60A4E5F6}" destId="{D6DC15A4-5CFD-451C-8B7F-36299BD506A1}" srcOrd="0" destOrd="0" parTransId="{9CF1DBF0-AE12-41BD-8A9B-6490FABD3CF4}" sibTransId="{2F3AD82E-9652-46BF-A382-9F0E796389FC}"/>
    <dgm:cxn modelId="{E08B1129-BA06-441F-88DC-D631537E2743}" srcId="{C2C75CE2-66B6-4BFF-8D59-143A60A4E5F6}" destId="{6E1AE0BB-603C-4C3A-9E06-F2D1C0ECE756}" srcOrd="2" destOrd="0" parTransId="{2771053D-EF70-4820-9FF4-33771F9BBDBE}" sibTransId="{F47AE1EF-A741-4FD4-95D8-BCC22723A126}"/>
    <dgm:cxn modelId="{06B645D0-07F7-4819-9FF5-D71EE21043D7}" type="presOf" srcId="{C2C75CE2-66B6-4BFF-8D59-143A60A4E5F6}" destId="{1070513A-E6DE-4547-9682-19941BD5F814}" srcOrd="0" destOrd="0" presId="urn:microsoft.com/office/officeart/2005/8/layout/StepDownProcess"/>
    <dgm:cxn modelId="{CD530CE9-9E34-4A33-9D2C-B0860ACA9578}" type="presOf" srcId="{6E1AE0BB-603C-4C3A-9E06-F2D1C0ECE756}" destId="{F7D5D2C7-9994-4743-A194-91C7D009AD80}" srcOrd="0" destOrd="0" presId="urn:microsoft.com/office/officeart/2005/8/layout/StepDownProcess"/>
    <dgm:cxn modelId="{F6300907-D7C4-4FB6-BAE5-38EFB96D078A}" type="presOf" srcId="{2C326FAF-E3EB-4654-ADA9-6051CC68C744}" destId="{F688A021-5D16-42D3-B004-B6CBFCE0F910}" srcOrd="0" destOrd="0" presId="urn:microsoft.com/office/officeart/2005/8/layout/StepDownProcess"/>
    <dgm:cxn modelId="{B34BB535-DC1B-4AA9-815A-C66690824C49}" srcId="{C2C75CE2-66B6-4BFF-8D59-143A60A4E5F6}" destId="{423A79F1-B5F6-4AA0-BFF2-975C0AD17459}" srcOrd="4" destOrd="0" parTransId="{4415AF0B-DAB8-425D-9B44-B2D6A627A7FA}" sibTransId="{9358AB56-3ECA-4E6A-A05B-485400771207}"/>
    <dgm:cxn modelId="{4F51BEC3-B57C-46F6-B67B-E1D1BEFD6C4F}" type="presOf" srcId="{D6DC15A4-5CFD-451C-8B7F-36299BD506A1}" destId="{E5F03590-E1E8-4847-8F7A-2F64A6E3CFE5}" srcOrd="0" destOrd="0" presId="urn:microsoft.com/office/officeart/2005/8/layout/StepDownProcess"/>
    <dgm:cxn modelId="{5299B328-252A-4F5A-BBF4-23D72424B9FB}" srcId="{C2C75CE2-66B6-4BFF-8D59-143A60A4E5F6}" destId="{828A1A31-315F-4BEA-A924-FA9FF760C99C}" srcOrd="3" destOrd="0" parTransId="{3D046243-B5A8-4F68-A1AC-9D8D90C01335}" sibTransId="{84DADDBE-FFEB-481D-A807-A7EC60C7D2DE}"/>
    <dgm:cxn modelId="{E5CCB4CA-2C7D-4181-AE58-3E1D12A56484}" type="presOf" srcId="{423A79F1-B5F6-4AA0-BFF2-975C0AD17459}" destId="{54199162-B7D8-4732-8D69-20DBF1A4F678}" srcOrd="0" destOrd="0" presId="urn:microsoft.com/office/officeart/2005/8/layout/StepDownProcess"/>
    <dgm:cxn modelId="{E13BA44B-A4E4-44F0-BCD5-03530E17B9EF}" type="presOf" srcId="{828A1A31-315F-4BEA-A924-FA9FF760C99C}" destId="{0A35BE61-925D-4FDE-9837-A01ADF83A8D6}" srcOrd="0" destOrd="0" presId="urn:microsoft.com/office/officeart/2005/8/layout/StepDownProcess"/>
    <dgm:cxn modelId="{33EDEADB-85D1-417D-9C14-D3B7EA4CDEF4}" srcId="{C2C75CE2-66B6-4BFF-8D59-143A60A4E5F6}" destId="{2C326FAF-E3EB-4654-ADA9-6051CC68C744}" srcOrd="1" destOrd="0" parTransId="{1A211785-6CE9-4870-A3BF-DBFDDE61E439}" sibTransId="{2C6AE36F-A1C9-4649-B051-40002C22A0EE}"/>
    <dgm:cxn modelId="{464711C3-6DDC-411C-A2E5-C45E47016667}" type="presParOf" srcId="{1070513A-E6DE-4547-9682-19941BD5F814}" destId="{FBB096AE-6158-4780-814E-4D2F0F5DA817}" srcOrd="0" destOrd="0" presId="urn:microsoft.com/office/officeart/2005/8/layout/StepDownProcess"/>
    <dgm:cxn modelId="{2A2BD06C-2CFA-487A-B130-1CE5991A7532}" type="presParOf" srcId="{FBB096AE-6158-4780-814E-4D2F0F5DA817}" destId="{214B8A5C-2BBB-4ED5-A987-16C237ACA4EA}" srcOrd="0" destOrd="0" presId="urn:microsoft.com/office/officeart/2005/8/layout/StepDownProcess"/>
    <dgm:cxn modelId="{4D4AFE2A-2DEA-473D-915D-9F52D9C5FA0C}" type="presParOf" srcId="{FBB096AE-6158-4780-814E-4D2F0F5DA817}" destId="{E5F03590-E1E8-4847-8F7A-2F64A6E3CFE5}" srcOrd="1" destOrd="0" presId="urn:microsoft.com/office/officeart/2005/8/layout/StepDownProcess"/>
    <dgm:cxn modelId="{1321A372-24B7-480A-8F9F-5DBD852A0668}" type="presParOf" srcId="{FBB096AE-6158-4780-814E-4D2F0F5DA817}" destId="{B28D35D2-DF68-4FCC-A8BF-8CBE95FBCD0E}" srcOrd="2" destOrd="0" presId="urn:microsoft.com/office/officeart/2005/8/layout/StepDownProcess"/>
    <dgm:cxn modelId="{5ABB0E31-DE98-42F4-BC3C-BD456E3CC3DA}" type="presParOf" srcId="{1070513A-E6DE-4547-9682-19941BD5F814}" destId="{F70658CF-451D-4DBD-B922-5798A71109BA}" srcOrd="1" destOrd="0" presId="urn:microsoft.com/office/officeart/2005/8/layout/StepDownProcess"/>
    <dgm:cxn modelId="{A1875077-9965-4D34-84C6-25092E8FD274}" type="presParOf" srcId="{1070513A-E6DE-4547-9682-19941BD5F814}" destId="{3DDC30E2-41A6-4174-901E-3570237DD93A}" srcOrd="2" destOrd="0" presId="urn:microsoft.com/office/officeart/2005/8/layout/StepDownProcess"/>
    <dgm:cxn modelId="{D113E153-0640-48A3-92B4-B955D6A33B28}" type="presParOf" srcId="{3DDC30E2-41A6-4174-901E-3570237DD93A}" destId="{D8568BED-07D6-4DD6-8B25-F172FCCD2363}" srcOrd="0" destOrd="0" presId="urn:microsoft.com/office/officeart/2005/8/layout/StepDownProcess"/>
    <dgm:cxn modelId="{13306E6C-FAED-4FAE-99B2-C6524DB25C1E}" type="presParOf" srcId="{3DDC30E2-41A6-4174-901E-3570237DD93A}" destId="{F688A021-5D16-42D3-B004-B6CBFCE0F910}" srcOrd="1" destOrd="0" presId="urn:microsoft.com/office/officeart/2005/8/layout/StepDownProcess"/>
    <dgm:cxn modelId="{BBB4D062-925C-4677-878B-453AD33BFB1A}" type="presParOf" srcId="{3DDC30E2-41A6-4174-901E-3570237DD93A}" destId="{8F492A40-956D-4BBE-95F8-1F656373DEF9}" srcOrd="2" destOrd="0" presId="urn:microsoft.com/office/officeart/2005/8/layout/StepDownProcess"/>
    <dgm:cxn modelId="{F7451FBC-B840-4C2E-96AA-426A1824BD8C}" type="presParOf" srcId="{1070513A-E6DE-4547-9682-19941BD5F814}" destId="{F09A4764-AF20-476E-B442-645EF3C864A9}" srcOrd="3" destOrd="0" presId="urn:microsoft.com/office/officeart/2005/8/layout/StepDownProcess"/>
    <dgm:cxn modelId="{48683AD3-5807-4532-9FBB-F747606F35C0}" type="presParOf" srcId="{1070513A-E6DE-4547-9682-19941BD5F814}" destId="{7D28BFAF-CED7-4BF5-9D6C-DA8B5957AC87}" srcOrd="4" destOrd="0" presId="urn:microsoft.com/office/officeart/2005/8/layout/StepDownProcess"/>
    <dgm:cxn modelId="{DE277792-35C0-491F-92A8-49989E3AE423}" type="presParOf" srcId="{7D28BFAF-CED7-4BF5-9D6C-DA8B5957AC87}" destId="{594371BF-ECF1-4A84-A304-0565AB23E807}" srcOrd="0" destOrd="0" presId="urn:microsoft.com/office/officeart/2005/8/layout/StepDownProcess"/>
    <dgm:cxn modelId="{6D2B8906-5F82-4C2E-8D8C-150C48081A0A}" type="presParOf" srcId="{7D28BFAF-CED7-4BF5-9D6C-DA8B5957AC87}" destId="{F7D5D2C7-9994-4743-A194-91C7D009AD80}" srcOrd="1" destOrd="0" presId="urn:microsoft.com/office/officeart/2005/8/layout/StepDownProcess"/>
    <dgm:cxn modelId="{0E501D9D-A5A6-4F41-B82C-791F59286658}" type="presParOf" srcId="{7D28BFAF-CED7-4BF5-9D6C-DA8B5957AC87}" destId="{F725F517-F242-4BFD-A0A3-42B4564877A2}" srcOrd="2" destOrd="0" presId="urn:microsoft.com/office/officeart/2005/8/layout/StepDownProcess"/>
    <dgm:cxn modelId="{8244C59D-7515-4A08-B742-EF3C348F8F7C}" type="presParOf" srcId="{1070513A-E6DE-4547-9682-19941BD5F814}" destId="{CCEAD18C-FEF3-4A94-9F7F-B5B97337AC99}" srcOrd="5" destOrd="0" presId="urn:microsoft.com/office/officeart/2005/8/layout/StepDownProcess"/>
    <dgm:cxn modelId="{BAC3E007-FCBE-4C39-BE24-70950CBD6170}" type="presParOf" srcId="{1070513A-E6DE-4547-9682-19941BD5F814}" destId="{E0F34E9C-3420-4491-BC7F-DCAD40C2E697}" srcOrd="6" destOrd="0" presId="urn:microsoft.com/office/officeart/2005/8/layout/StepDownProcess"/>
    <dgm:cxn modelId="{6850C23C-365C-4B8A-8708-E8A9F4D32C3D}" type="presParOf" srcId="{E0F34E9C-3420-4491-BC7F-DCAD40C2E697}" destId="{470E9575-9577-4C23-BB83-731AEF253A36}" srcOrd="0" destOrd="0" presId="urn:microsoft.com/office/officeart/2005/8/layout/StepDownProcess"/>
    <dgm:cxn modelId="{80A2A8E0-6460-4E5C-BF02-B2F2C1F67312}" type="presParOf" srcId="{E0F34E9C-3420-4491-BC7F-DCAD40C2E697}" destId="{0A35BE61-925D-4FDE-9837-A01ADF83A8D6}" srcOrd="1" destOrd="0" presId="urn:microsoft.com/office/officeart/2005/8/layout/StepDownProcess"/>
    <dgm:cxn modelId="{7819463E-1026-4820-8C6B-E7C4528AEF3E}" type="presParOf" srcId="{E0F34E9C-3420-4491-BC7F-DCAD40C2E697}" destId="{2A7CA35B-126D-4BC3-9237-A9948A2D0382}" srcOrd="2" destOrd="0" presId="urn:microsoft.com/office/officeart/2005/8/layout/StepDownProcess"/>
    <dgm:cxn modelId="{4FFFCAB3-A886-44AF-A86F-0602022F4A0C}" type="presParOf" srcId="{1070513A-E6DE-4547-9682-19941BD5F814}" destId="{8491F986-3063-47AC-9B81-9F5EA0AC5EB2}" srcOrd="7" destOrd="0" presId="urn:microsoft.com/office/officeart/2005/8/layout/StepDownProcess"/>
    <dgm:cxn modelId="{DFED16E4-1115-4D19-94F2-DF963C51C714}" type="presParOf" srcId="{1070513A-E6DE-4547-9682-19941BD5F814}" destId="{32FF8A23-C021-4560-B3B7-90B2B1DA5DCF}" srcOrd="8" destOrd="0" presId="urn:microsoft.com/office/officeart/2005/8/layout/StepDownProcess"/>
    <dgm:cxn modelId="{D817DBD9-29C4-4171-8BAA-F4A97C28F0CF}" type="presParOf" srcId="{32FF8A23-C021-4560-B3B7-90B2B1DA5DCF}" destId="{54199162-B7D8-4732-8D69-20DBF1A4F678}" srcOrd="0" destOrd="0" presId="urn:microsoft.com/office/officeart/2005/8/layout/StepDown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C2BC0FA-AC29-44E3-BA9D-5AD6344D4FA9}" type="doc">
      <dgm:prSet loTypeId="urn:microsoft.com/office/officeart/2008/layout/VerticalCurvedList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BF9C941-E123-49DE-A708-58B88D40A90E}">
      <dgm:prSet custT="1"/>
      <dgm:spPr>
        <a:solidFill>
          <a:srgbClr val="FFFFFF"/>
        </a:solidFill>
        <a:ln w="28575">
          <a:solidFill>
            <a:srgbClr val="920000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marR="0" lvl="0" indent="0" algn="l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    </a:t>
          </a:r>
        </a:p>
        <a:p>
          <a:pPr marL="0" marR="0" lvl="0" indent="0" algn="ctr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ИНДИВИДУАЛЬНЫЙ ПОДХОД В ОБУЧЕНИИ. </a:t>
          </a:r>
          <a:r>
            <a:rPr lang="ru-RU" sz="1600" b="1" kern="1200" dirty="0" smtClean="0">
              <a:solidFill>
                <a:srgbClr val="FF0000"/>
              </a:solidFill>
              <a:latin typeface="Arial Black" pitchFamily="34" charset="0"/>
            </a:rPr>
            <a:t>ПОДГОТОВКА ДИЗАЙНЕРОВ ОБРАЗОВАТЕЛЬНЫХ ТРАКТОРИЙ </a:t>
          </a: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(ДЕКАН).</a:t>
          </a: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  <a:ea typeface="+mn-ea"/>
              <a:cs typeface="+mn-cs"/>
            </a:rPr>
            <a:t> </a:t>
          </a: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ПЕДАГОГИЧЕСКИЙ ЭКСПЕРИМЕНТ </a:t>
          </a:r>
        </a:p>
        <a:p>
          <a:pPr marL="0" marR="0" lvl="0" indent="0" algn="ctr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«МЫ ВСЕ РАЗНЫЕ – МЫ ВСЕ </a:t>
          </a:r>
          <a:r>
            <a:rPr lang="ru-RU" sz="1600" b="1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РАВНЫЕ»</a:t>
          </a:r>
          <a:endParaRPr lang="ru-RU" sz="1600" b="1" dirty="0" smtClean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0166A262-7939-40DC-B3D5-EF025808DF9A}" type="parTrans" cxnId="{90F6B29A-4E90-4202-A311-64325BA8FA60}">
      <dgm:prSet/>
      <dgm:spPr/>
      <dgm:t>
        <a:bodyPr/>
        <a:lstStyle/>
        <a:p>
          <a:endParaRPr lang="ru-RU" sz="2000"/>
        </a:p>
      </dgm:t>
    </dgm:pt>
    <dgm:pt modelId="{E7E957E5-A918-4F03-834F-7AED7F91550D}" type="sibTrans" cxnId="{90F6B29A-4E90-4202-A311-64325BA8FA60}">
      <dgm:prSet/>
      <dgm:spPr/>
      <dgm:t>
        <a:bodyPr/>
        <a:lstStyle/>
        <a:p>
          <a:endParaRPr lang="ru-RU" sz="2000"/>
        </a:p>
      </dgm:t>
    </dgm:pt>
    <dgm:pt modelId="{35B17F5A-277D-4A15-9AEA-DA0564A11501}">
      <dgm:prSet custT="1"/>
      <dgm:spPr>
        <a:solidFill>
          <a:srgbClr val="680014"/>
        </a:solidFill>
        <a:ln w="28575">
          <a:solidFill>
            <a:srgbClr val="920000"/>
          </a:solidFill>
        </a:ln>
      </dgm:spPr>
      <dgm:t>
        <a:bodyPr/>
        <a:lstStyle/>
        <a:p>
          <a:pPr algn="ctr" rtl="0"/>
          <a:r>
            <a:rPr lang="ru-RU" sz="1600" b="1" dirty="0" smtClean="0">
              <a:solidFill>
                <a:srgbClr val="FFFFFF"/>
              </a:solidFill>
              <a:latin typeface="Arial Black" pitchFamily="34" charset="0"/>
            </a:rPr>
            <a:t>ОБУЧАЮЩИЕ МОДУЛИ «ИННОВАЦИОННЫЕ ОБРАЗОВАТЕЛЬНЫЕ ТЕХНОЛОГИИ В УЧЕБНОМ ПРОЦЕССЕ«, КОТОРЫЕ МОГУТ ОСВАИВАТЬСЯ В ЛЮБОЕ ВРЕМЯ</a:t>
          </a:r>
          <a:endParaRPr lang="ru-RU" sz="1600" b="1" dirty="0">
            <a:solidFill>
              <a:srgbClr val="FFFFFF"/>
            </a:solidFill>
            <a:latin typeface="Arial Black" pitchFamily="34" charset="0"/>
          </a:endParaRPr>
        </a:p>
      </dgm:t>
    </dgm:pt>
    <dgm:pt modelId="{63157A5F-7173-44EB-9868-397E2D50C530}" type="parTrans" cxnId="{34ED038E-EE80-41AA-8EB1-918CB5B88730}">
      <dgm:prSet/>
      <dgm:spPr/>
      <dgm:t>
        <a:bodyPr/>
        <a:lstStyle/>
        <a:p>
          <a:endParaRPr lang="ru-RU" sz="2000"/>
        </a:p>
      </dgm:t>
    </dgm:pt>
    <dgm:pt modelId="{FF2D371C-4ADD-49A3-8803-E2EBB49AE933}" type="sibTrans" cxnId="{34ED038E-EE80-41AA-8EB1-918CB5B88730}">
      <dgm:prSet/>
      <dgm:spPr/>
      <dgm:t>
        <a:bodyPr/>
        <a:lstStyle/>
        <a:p>
          <a:endParaRPr lang="ru-RU" sz="2000"/>
        </a:p>
      </dgm:t>
    </dgm:pt>
    <dgm:pt modelId="{8CD01926-9E06-49AC-87E6-8D9DA63BD655}">
      <dgm:prSet custT="1"/>
      <dgm:spPr>
        <a:solidFill>
          <a:srgbClr val="FFFFFF"/>
        </a:solidFill>
        <a:ln w="28575">
          <a:solidFill>
            <a:srgbClr val="920000"/>
          </a:solidFill>
        </a:ln>
      </dgm:spPr>
      <dgm:t>
        <a:bodyPr/>
        <a:lstStyle/>
        <a:p>
          <a:pPr algn="ctr" rtl="0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ДИФФЕРЕНЦИРОВАННЫЙ ПОДХОД </a:t>
          </a:r>
          <a:r>
            <a:rPr lang="ru-RU" sz="1600" b="1" dirty="0" smtClean="0">
              <a:solidFill>
                <a:srgbClr val="FF0000"/>
              </a:solidFill>
              <a:latin typeface="Arial Black" pitchFamily="34" charset="0"/>
            </a:rPr>
            <a:t>К ФОРМИРОВАНИЮ СТУДЕНЧЕСКИХ ГРУПП</a:t>
          </a: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, ИСХОДЯ ИЗ УРОВНЯ СДАЧИ ЕГЭ И МОТИВАЦИИ К ОВЛАДЕНИЮ ПРОФЕССИЕЙ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gm:t>
    </dgm:pt>
    <dgm:pt modelId="{9FC24319-5BD4-4D8A-9634-AD4B7E05BACD}" type="parTrans" cxnId="{86C15E70-0A93-4780-BE0D-BC2C92FA324E}">
      <dgm:prSet/>
      <dgm:spPr/>
      <dgm:t>
        <a:bodyPr/>
        <a:lstStyle/>
        <a:p>
          <a:endParaRPr lang="ru-RU" sz="2000"/>
        </a:p>
      </dgm:t>
    </dgm:pt>
    <dgm:pt modelId="{CA971D43-0119-478B-BF57-21F5D5BE968F}" type="sibTrans" cxnId="{86C15E70-0A93-4780-BE0D-BC2C92FA324E}">
      <dgm:prSet/>
      <dgm:spPr/>
      <dgm:t>
        <a:bodyPr/>
        <a:lstStyle/>
        <a:p>
          <a:endParaRPr lang="ru-RU" sz="2000"/>
        </a:p>
      </dgm:t>
    </dgm:pt>
    <dgm:pt modelId="{5A6E0D8F-34E7-449D-A72B-56340F3C7C55}">
      <dgm:prSet custT="1"/>
      <dgm:spPr>
        <a:solidFill>
          <a:srgbClr val="680014"/>
        </a:solidFill>
        <a:ln w="28575">
          <a:solidFill>
            <a:srgbClr val="920000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smtClean="0">
              <a:solidFill>
                <a:srgbClr val="FFFFFF"/>
              </a:solidFill>
              <a:latin typeface="Arial Black" pitchFamily="34" charset="0"/>
            </a:rPr>
            <a:t>   ПОДГОТОВКА ИГРОПЕДАГОГОВ, ТЬЮТОРОВ, СПЕЦИАЛИСТОВ </a:t>
          </a: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smtClean="0">
              <a:solidFill>
                <a:srgbClr val="FFFFFF"/>
              </a:solidFill>
              <a:latin typeface="Arial Black" pitchFamily="34" charset="0"/>
            </a:rPr>
            <a:t>ПО ОНЛАЙН ПЕДАГОГИКЕ</a:t>
          </a:r>
          <a:endParaRPr lang="ru-RU" sz="16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gm:t>
    </dgm:pt>
    <dgm:pt modelId="{CE1441DA-1EE9-47B3-B4BD-8A59A9436C7E}" type="parTrans" cxnId="{CC83DA36-2F74-46CE-979B-9AA8CF4647EB}">
      <dgm:prSet/>
      <dgm:spPr/>
      <dgm:t>
        <a:bodyPr/>
        <a:lstStyle/>
        <a:p>
          <a:endParaRPr lang="ru-RU" sz="2000"/>
        </a:p>
      </dgm:t>
    </dgm:pt>
    <dgm:pt modelId="{5508BF54-BCA3-4646-9FD7-053167228E3B}" type="sibTrans" cxnId="{CC83DA36-2F74-46CE-979B-9AA8CF4647EB}">
      <dgm:prSet/>
      <dgm:spPr/>
      <dgm:t>
        <a:bodyPr/>
        <a:lstStyle/>
        <a:p>
          <a:endParaRPr lang="ru-RU" sz="2000"/>
        </a:p>
      </dgm:t>
    </dgm:pt>
    <dgm:pt modelId="{09FCD5DE-B51A-4D06-9210-ACCC5552B346}">
      <dgm:prSet custT="1"/>
      <dgm:spPr>
        <a:solidFill>
          <a:srgbClr val="FFFFFF"/>
        </a:solidFill>
        <a:ln w="28575">
          <a:solidFill>
            <a:srgbClr val="920000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РАЗРАБОТКА МОДУЛЯ В ИНФОРМАЦИОННОЙ СИСТЕМЕ </a:t>
          </a:r>
          <a:r>
            <a:rPr lang="ru-RU" sz="1600" b="1" kern="1200" dirty="0" smtClean="0">
              <a:solidFill>
                <a:srgbClr val="FF0000"/>
              </a:solidFill>
              <a:latin typeface="Arial Black" pitchFamily="34" charset="0"/>
            </a:rPr>
            <a:t>ПО ОТСЛЕЖИВАНИЮ И УЧЕТУ ИНДИВИДУАЛЬНЫХ ОСОБЕННОСТЕЙ И ЗАПРОСОВ</a:t>
          </a: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ОБУЧАЮЩИХСЯ</a:t>
          </a:r>
          <a:endParaRPr lang="ru-RU" sz="16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C849987E-B3C1-4FB3-A3C1-613E725D7515}" type="parTrans" cxnId="{87B35317-E91F-4109-8AA8-5F4D7722AA9E}">
      <dgm:prSet/>
      <dgm:spPr/>
      <dgm:t>
        <a:bodyPr/>
        <a:lstStyle/>
        <a:p>
          <a:endParaRPr lang="ru-RU" sz="2000"/>
        </a:p>
      </dgm:t>
    </dgm:pt>
    <dgm:pt modelId="{2B02CDE4-79CD-4569-A6A9-0F74176707A2}" type="sibTrans" cxnId="{87B35317-E91F-4109-8AA8-5F4D7722AA9E}">
      <dgm:prSet/>
      <dgm:spPr/>
      <dgm:t>
        <a:bodyPr/>
        <a:lstStyle/>
        <a:p>
          <a:endParaRPr lang="ru-RU" sz="2000"/>
        </a:p>
      </dgm:t>
    </dgm:pt>
    <dgm:pt modelId="{4A3E632F-CE89-4AE5-B4E8-22429D48ECCD}" type="pres">
      <dgm:prSet presAssocID="{BC2BC0FA-AC29-44E3-BA9D-5AD6344D4F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6993E99-1C88-4060-A3BE-042B58FE2551}" type="pres">
      <dgm:prSet presAssocID="{BC2BC0FA-AC29-44E3-BA9D-5AD6344D4FA9}" presName="Name1" presStyleCnt="0"/>
      <dgm:spPr/>
      <dgm:t>
        <a:bodyPr/>
        <a:lstStyle/>
        <a:p>
          <a:endParaRPr lang="ru-RU"/>
        </a:p>
      </dgm:t>
    </dgm:pt>
    <dgm:pt modelId="{8103AA39-52C2-447A-BBF9-9271AF7BDF45}" type="pres">
      <dgm:prSet presAssocID="{BC2BC0FA-AC29-44E3-BA9D-5AD6344D4FA9}" presName="cycle" presStyleCnt="0"/>
      <dgm:spPr/>
      <dgm:t>
        <a:bodyPr/>
        <a:lstStyle/>
        <a:p>
          <a:endParaRPr lang="ru-RU"/>
        </a:p>
      </dgm:t>
    </dgm:pt>
    <dgm:pt modelId="{AF672DDB-1409-4845-BE1E-34E4D5FAEFFF}" type="pres">
      <dgm:prSet presAssocID="{BC2BC0FA-AC29-44E3-BA9D-5AD6344D4FA9}" presName="srcNode" presStyleLbl="node1" presStyleIdx="0" presStyleCnt="5"/>
      <dgm:spPr/>
      <dgm:t>
        <a:bodyPr/>
        <a:lstStyle/>
        <a:p>
          <a:endParaRPr lang="ru-RU"/>
        </a:p>
      </dgm:t>
    </dgm:pt>
    <dgm:pt modelId="{D227B670-11ED-43FC-B7C3-C5FF748F724C}" type="pres">
      <dgm:prSet presAssocID="{BC2BC0FA-AC29-44E3-BA9D-5AD6344D4FA9}" presName="conn" presStyleLbl="parChTrans1D2" presStyleIdx="0" presStyleCnt="1"/>
      <dgm:spPr/>
      <dgm:t>
        <a:bodyPr/>
        <a:lstStyle/>
        <a:p>
          <a:endParaRPr lang="ru-RU"/>
        </a:p>
      </dgm:t>
    </dgm:pt>
    <dgm:pt modelId="{0F0A595C-5FB5-4EEF-BF25-3583D4B82A97}" type="pres">
      <dgm:prSet presAssocID="{BC2BC0FA-AC29-44E3-BA9D-5AD6344D4FA9}" presName="extraNode" presStyleLbl="node1" presStyleIdx="0" presStyleCnt="5"/>
      <dgm:spPr/>
      <dgm:t>
        <a:bodyPr/>
        <a:lstStyle/>
        <a:p>
          <a:endParaRPr lang="ru-RU"/>
        </a:p>
      </dgm:t>
    </dgm:pt>
    <dgm:pt modelId="{D7079A1A-8A58-45F2-9754-09791DEFD1A2}" type="pres">
      <dgm:prSet presAssocID="{BC2BC0FA-AC29-44E3-BA9D-5AD6344D4FA9}" presName="dstNode" presStyleLbl="node1" presStyleIdx="0" presStyleCnt="5"/>
      <dgm:spPr/>
      <dgm:t>
        <a:bodyPr/>
        <a:lstStyle/>
        <a:p>
          <a:endParaRPr lang="ru-RU"/>
        </a:p>
      </dgm:t>
    </dgm:pt>
    <dgm:pt modelId="{57EDEA2D-6344-4C3A-AB47-DDD20E660837}" type="pres">
      <dgm:prSet presAssocID="{4BF9C941-E123-49DE-A708-58B88D40A90E}" presName="text_1" presStyleLbl="node1" presStyleIdx="0" presStyleCnt="5" custScaleX="99081" custScaleY="126554" custLinFactNeighborX="2506" custLinFactNeighborY="11678">
        <dgm:presLayoutVars>
          <dgm:bulletEnabled val="1"/>
        </dgm:presLayoutVars>
      </dgm:prSet>
      <dgm:spPr>
        <a:xfrm>
          <a:off x="402322" y="243857"/>
          <a:ext cx="8557609" cy="55493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AF31FD0-E37B-46B5-BE41-EEA15ABEA412}" type="pres">
      <dgm:prSet presAssocID="{4BF9C941-E123-49DE-A708-58B88D40A90E}" presName="accent_1" presStyleCnt="0"/>
      <dgm:spPr/>
      <dgm:t>
        <a:bodyPr/>
        <a:lstStyle/>
        <a:p>
          <a:endParaRPr lang="ru-RU"/>
        </a:p>
      </dgm:t>
    </dgm:pt>
    <dgm:pt modelId="{5CA8A86A-42AB-4555-90DE-3D69DA1676AA}" type="pres">
      <dgm:prSet presAssocID="{4BF9C941-E123-49DE-A708-58B88D40A90E}" presName="accentRepeatNode" presStyleLbl="solidFgAcc1" presStyleIdx="0" presStyleCnt="5"/>
      <dgm:spPr>
        <a:solidFill>
          <a:srgbClr val="740016"/>
        </a:solidFill>
      </dgm:spPr>
      <dgm:t>
        <a:bodyPr/>
        <a:lstStyle/>
        <a:p>
          <a:endParaRPr lang="ru-RU"/>
        </a:p>
      </dgm:t>
    </dgm:pt>
    <dgm:pt modelId="{1CB83215-88C2-4248-95F0-0D8610704C3C}" type="pres">
      <dgm:prSet presAssocID="{35B17F5A-277D-4A15-9AEA-DA0564A11501}" presName="text_2" presStyleLbl="node1" presStyleIdx="1" presStyleCnt="5" custLinFactNeighborY="5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64872-B135-4045-8BE4-818ED7989FA9}" type="pres">
      <dgm:prSet presAssocID="{35B17F5A-277D-4A15-9AEA-DA0564A11501}" presName="accent_2" presStyleCnt="0"/>
      <dgm:spPr/>
      <dgm:t>
        <a:bodyPr/>
        <a:lstStyle/>
        <a:p>
          <a:endParaRPr lang="ru-RU"/>
        </a:p>
      </dgm:t>
    </dgm:pt>
    <dgm:pt modelId="{AF5A88E3-AE7F-467F-833E-CFC87DF56FAC}" type="pres">
      <dgm:prSet presAssocID="{35B17F5A-277D-4A15-9AEA-DA0564A11501}" presName="accentRepeatNode" presStyleLbl="solidFgAcc1" presStyleIdx="1" presStyleCnt="5" custScaleX="90401" custScaleY="89468" custLinFactNeighborX="-3575" custLinFactNeighborY="-3277"/>
      <dgm:spPr/>
      <dgm:t>
        <a:bodyPr/>
        <a:lstStyle/>
        <a:p>
          <a:endParaRPr lang="ru-RU"/>
        </a:p>
      </dgm:t>
    </dgm:pt>
    <dgm:pt modelId="{00C1CC01-B148-4331-A42A-F7B6E5783D7E}" type="pres">
      <dgm:prSet presAssocID="{8CD01926-9E06-49AC-87E6-8D9DA63BD655}" presName="text_3" presStyleLbl="node1" presStyleIdx="2" presStyleCnt="5" custLinFactNeighborY="5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E5BF0-779E-4278-BB86-55F1E7BB6B1F}" type="pres">
      <dgm:prSet presAssocID="{8CD01926-9E06-49AC-87E6-8D9DA63BD655}" presName="accent_3" presStyleCnt="0"/>
      <dgm:spPr/>
      <dgm:t>
        <a:bodyPr/>
        <a:lstStyle/>
        <a:p>
          <a:endParaRPr lang="ru-RU"/>
        </a:p>
      </dgm:t>
    </dgm:pt>
    <dgm:pt modelId="{471FB19C-7C8E-4381-A9AE-D9888E4EEC62}" type="pres">
      <dgm:prSet presAssocID="{8CD01926-9E06-49AC-87E6-8D9DA63BD655}" presName="accentRepeatNode" presStyleLbl="solidFgAcc1" presStyleIdx="2" presStyleCnt="5" custScaleX="103471" custScaleY="97332"/>
      <dgm:spPr>
        <a:solidFill>
          <a:srgbClr val="740016"/>
        </a:solidFill>
      </dgm:spPr>
      <dgm:t>
        <a:bodyPr/>
        <a:lstStyle/>
        <a:p>
          <a:endParaRPr lang="ru-RU"/>
        </a:p>
      </dgm:t>
    </dgm:pt>
    <dgm:pt modelId="{70440692-9334-4919-BA6C-8D5A1B90417B}" type="pres">
      <dgm:prSet presAssocID="{5A6E0D8F-34E7-449D-A72B-56340F3C7C55}" presName="text_4" presStyleLbl="node1" presStyleIdx="3" presStyleCnt="5" custLinFactNeighborX="-243" custLinFactNeighborY="5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63A68-96CE-4312-92F2-F535A130124E}" type="pres">
      <dgm:prSet presAssocID="{5A6E0D8F-34E7-449D-A72B-56340F3C7C55}" presName="accent_4" presStyleCnt="0"/>
      <dgm:spPr/>
      <dgm:t>
        <a:bodyPr/>
        <a:lstStyle/>
        <a:p>
          <a:endParaRPr lang="ru-RU"/>
        </a:p>
      </dgm:t>
    </dgm:pt>
    <dgm:pt modelId="{79868580-96F0-49F3-9B77-37F4CACD2791}" type="pres">
      <dgm:prSet presAssocID="{5A6E0D8F-34E7-449D-A72B-56340F3C7C55}" presName="accentRepeatNode" presStyleLbl="solidFgAcc1" presStyleIdx="3" presStyleCnt="5"/>
      <dgm:spPr/>
      <dgm:t>
        <a:bodyPr/>
        <a:lstStyle/>
        <a:p>
          <a:endParaRPr lang="ru-RU"/>
        </a:p>
      </dgm:t>
    </dgm:pt>
    <dgm:pt modelId="{AC9EDCC4-0DB4-47FD-A42F-7AA91E931F0A}" type="pres">
      <dgm:prSet presAssocID="{09FCD5DE-B51A-4D06-9210-ACCC5552B346}" presName="text_5" presStyleLbl="node1" presStyleIdx="4" presStyleCnt="5" custScaleX="98314" custLinFactNeighborX="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0932F8-B599-4919-BAA2-5FE79C98EFF6}" type="pres">
      <dgm:prSet presAssocID="{09FCD5DE-B51A-4D06-9210-ACCC5552B346}" presName="accent_5" presStyleCnt="0"/>
      <dgm:spPr/>
      <dgm:t>
        <a:bodyPr/>
        <a:lstStyle/>
        <a:p>
          <a:endParaRPr lang="ru-RU"/>
        </a:p>
      </dgm:t>
    </dgm:pt>
    <dgm:pt modelId="{58EAEE88-79B5-447E-83C8-196CA1809275}" type="pres">
      <dgm:prSet presAssocID="{09FCD5DE-B51A-4D06-9210-ACCC5552B346}" presName="accentRepeatNode" presStyleLbl="solidFgAcc1" presStyleIdx="4" presStyleCnt="5"/>
      <dgm:spPr>
        <a:solidFill>
          <a:srgbClr val="740016"/>
        </a:solidFill>
      </dgm:spPr>
      <dgm:t>
        <a:bodyPr/>
        <a:lstStyle/>
        <a:p>
          <a:endParaRPr lang="ru-RU"/>
        </a:p>
      </dgm:t>
    </dgm:pt>
  </dgm:ptLst>
  <dgm:cxnLst>
    <dgm:cxn modelId="{6E4F9735-03CD-4B68-8C1D-E60D8F547ADA}" type="presOf" srcId="{09FCD5DE-B51A-4D06-9210-ACCC5552B346}" destId="{AC9EDCC4-0DB4-47FD-A42F-7AA91E931F0A}" srcOrd="0" destOrd="0" presId="urn:microsoft.com/office/officeart/2008/layout/VerticalCurvedList"/>
    <dgm:cxn modelId="{544F0720-F7D7-4B28-A4B1-4468251D424E}" type="presOf" srcId="{5A6E0D8F-34E7-449D-A72B-56340F3C7C55}" destId="{70440692-9334-4919-BA6C-8D5A1B90417B}" srcOrd="0" destOrd="0" presId="urn:microsoft.com/office/officeart/2008/layout/VerticalCurvedList"/>
    <dgm:cxn modelId="{87B35317-E91F-4109-8AA8-5F4D7722AA9E}" srcId="{BC2BC0FA-AC29-44E3-BA9D-5AD6344D4FA9}" destId="{09FCD5DE-B51A-4D06-9210-ACCC5552B346}" srcOrd="4" destOrd="0" parTransId="{C849987E-B3C1-4FB3-A3C1-613E725D7515}" sibTransId="{2B02CDE4-79CD-4569-A6A9-0F74176707A2}"/>
    <dgm:cxn modelId="{86C15E70-0A93-4780-BE0D-BC2C92FA324E}" srcId="{BC2BC0FA-AC29-44E3-BA9D-5AD6344D4FA9}" destId="{8CD01926-9E06-49AC-87E6-8D9DA63BD655}" srcOrd="2" destOrd="0" parTransId="{9FC24319-5BD4-4D8A-9634-AD4B7E05BACD}" sibTransId="{CA971D43-0119-478B-BF57-21F5D5BE968F}"/>
    <dgm:cxn modelId="{CC83DA36-2F74-46CE-979B-9AA8CF4647EB}" srcId="{BC2BC0FA-AC29-44E3-BA9D-5AD6344D4FA9}" destId="{5A6E0D8F-34E7-449D-A72B-56340F3C7C55}" srcOrd="3" destOrd="0" parTransId="{CE1441DA-1EE9-47B3-B4BD-8A59A9436C7E}" sibTransId="{5508BF54-BCA3-4646-9FD7-053167228E3B}"/>
    <dgm:cxn modelId="{90F6B29A-4E90-4202-A311-64325BA8FA60}" srcId="{BC2BC0FA-AC29-44E3-BA9D-5AD6344D4FA9}" destId="{4BF9C941-E123-49DE-A708-58B88D40A90E}" srcOrd="0" destOrd="0" parTransId="{0166A262-7939-40DC-B3D5-EF025808DF9A}" sibTransId="{E7E957E5-A918-4F03-834F-7AED7F91550D}"/>
    <dgm:cxn modelId="{541EE047-9CE8-4F40-AD96-19C536AF0B9B}" type="presOf" srcId="{4BF9C941-E123-49DE-A708-58B88D40A90E}" destId="{57EDEA2D-6344-4C3A-AB47-DDD20E660837}" srcOrd="0" destOrd="0" presId="urn:microsoft.com/office/officeart/2008/layout/VerticalCurvedList"/>
    <dgm:cxn modelId="{A1F97FDD-6259-4C8F-B583-8C1075ABD444}" type="presOf" srcId="{E7E957E5-A918-4F03-834F-7AED7F91550D}" destId="{D227B670-11ED-43FC-B7C3-C5FF748F724C}" srcOrd="0" destOrd="0" presId="urn:microsoft.com/office/officeart/2008/layout/VerticalCurvedList"/>
    <dgm:cxn modelId="{87B8B3F9-8944-49D1-AB65-1994F514D06E}" type="presOf" srcId="{BC2BC0FA-AC29-44E3-BA9D-5AD6344D4FA9}" destId="{4A3E632F-CE89-4AE5-B4E8-22429D48ECCD}" srcOrd="0" destOrd="0" presId="urn:microsoft.com/office/officeart/2008/layout/VerticalCurvedList"/>
    <dgm:cxn modelId="{34ED038E-EE80-41AA-8EB1-918CB5B88730}" srcId="{BC2BC0FA-AC29-44E3-BA9D-5AD6344D4FA9}" destId="{35B17F5A-277D-4A15-9AEA-DA0564A11501}" srcOrd="1" destOrd="0" parTransId="{63157A5F-7173-44EB-9868-397E2D50C530}" sibTransId="{FF2D371C-4ADD-49A3-8803-E2EBB49AE933}"/>
    <dgm:cxn modelId="{0CD04B53-F8B3-4873-80CF-B068A6C8B7EA}" type="presOf" srcId="{8CD01926-9E06-49AC-87E6-8D9DA63BD655}" destId="{00C1CC01-B148-4331-A42A-F7B6E5783D7E}" srcOrd="0" destOrd="0" presId="urn:microsoft.com/office/officeart/2008/layout/VerticalCurvedList"/>
    <dgm:cxn modelId="{008F9232-6474-4729-952F-B7FAAB607172}" type="presOf" srcId="{35B17F5A-277D-4A15-9AEA-DA0564A11501}" destId="{1CB83215-88C2-4248-95F0-0D8610704C3C}" srcOrd="0" destOrd="0" presId="urn:microsoft.com/office/officeart/2008/layout/VerticalCurvedList"/>
    <dgm:cxn modelId="{1FDC5C11-F3C1-4CF8-A238-6B5FB74B144B}" type="presParOf" srcId="{4A3E632F-CE89-4AE5-B4E8-22429D48ECCD}" destId="{36993E99-1C88-4060-A3BE-042B58FE2551}" srcOrd="0" destOrd="0" presId="urn:microsoft.com/office/officeart/2008/layout/VerticalCurvedList"/>
    <dgm:cxn modelId="{1FD9DB1A-10D1-4343-89DE-64E3DB5ACD61}" type="presParOf" srcId="{36993E99-1C88-4060-A3BE-042B58FE2551}" destId="{8103AA39-52C2-447A-BBF9-9271AF7BDF45}" srcOrd="0" destOrd="0" presId="urn:microsoft.com/office/officeart/2008/layout/VerticalCurvedList"/>
    <dgm:cxn modelId="{00D42679-3336-4E26-BC7F-A109FCA235E5}" type="presParOf" srcId="{8103AA39-52C2-447A-BBF9-9271AF7BDF45}" destId="{AF672DDB-1409-4845-BE1E-34E4D5FAEFFF}" srcOrd="0" destOrd="0" presId="urn:microsoft.com/office/officeart/2008/layout/VerticalCurvedList"/>
    <dgm:cxn modelId="{84371CB7-792C-4DFC-9186-55435B81A2CC}" type="presParOf" srcId="{8103AA39-52C2-447A-BBF9-9271AF7BDF45}" destId="{D227B670-11ED-43FC-B7C3-C5FF748F724C}" srcOrd="1" destOrd="0" presId="urn:microsoft.com/office/officeart/2008/layout/VerticalCurvedList"/>
    <dgm:cxn modelId="{EDDBEA3F-6CEB-404D-B6E9-353B19F1E7CD}" type="presParOf" srcId="{8103AA39-52C2-447A-BBF9-9271AF7BDF45}" destId="{0F0A595C-5FB5-4EEF-BF25-3583D4B82A97}" srcOrd="2" destOrd="0" presId="urn:microsoft.com/office/officeart/2008/layout/VerticalCurvedList"/>
    <dgm:cxn modelId="{5D17EF31-492C-49FD-970F-47531AD65556}" type="presParOf" srcId="{8103AA39-52C2-447A-BBF9-9271AF7BDF45}" destId="{D7079A1A-8A58-45F2-9754-09791DEFD1A2}" srcOrd="3" destOrd="0" presId="urn:microsoft.com/office/officeart/2008/layout/VerticalCurvedList"/>
    <dgm:cxn modelId="{F791AA7A-0438-41E7-8C88-B44000F74D98}" type="presParOf" srcId="{36993E99-1C88-4060-A3BE-042B58FE2551}" destId="{57EDEA2D-6344-4C3A-AB47-DDD20E660837}" srcOrd="1" destOrd="0" presId="urn:microsoft.com/office/officeart/2008/layout/VerticalCurvedList"/>
    <dgm:cxn modelId="{282F44B0-F8EA-428B-A7FE-64C3520BDA47}" type="presParOf" srcId="{36993E99-1C88-4060-A3BE-042B58FE2551}" destId="{BAF31FD0-E37B-46B5-BE41-EEA15ABEA412}" srcOrd="2" destOrd="0" presId="urn:microsoft.com/office/officeart/2008/layout/VerticalCurvedList"/>
    <dgm:cxn modelId="{CE0E7634-7B1B-46F4-8933-47311FB1E439}" type="presParOf" srcId="{BAF31FD0-E37B-46B5-BE41-EEA15ABEA412}" destId="{5CA8A86A-42AB-4555-90DE-3D69DA1676AA}" srcOrd="0" destOrd="0" presId="urn:microsoft.com/office/officeart/2008/layout/VerticalCurvedList"/>
    <dgm:cxn modelId="{76CF8F03-ED13-4082-9C19-FAACDAB02227}" type="presParOf" srcId="{36993E99-1C88-4060-A3BE-042B58FE2551}" destId="{1CB83215-88C2-4248-95F0-0D8610704C3C}" srcOrd="3" destOrd="0" presId="urn:microsoft.com/office/officeart/2008/layout/VerticalCurvedList"/>
    <dgm:cxn modelId="{1B29F771-DB34-4017-8D1F-9F72D2DC7354}" type="presParOf" srcId="{36993E99-1C88-4060-A3BE-042B58FE2551}" destId="{99764872-B135-4045-8BE4-818ED7989FA9}" srcOrd="4" destOrd="0" presId="urn:microsoft.com/office/officeart/2008/layout/VerticalCurvedList"/>
    <dgm:cxn modelId="{D3788249-5AEE-43C2-83A9-7A568057DFF8}" type="presParOf" srcId="{99764872-B135-4045-8BE4-818ED7989FA9}" destId="{AF5A88E3-AE7F-467F-833E-CFC87DF56FAC}" srcOrd="0" destOrd="0" presId="urn:microsoft.com/office/officeart/2008/layout/VerticalCurvedList"/>
    <dgm:cxn modelId="{8E5F3361-1315-4AE3-9DA1-481A0A7E39AA}" type="presParOf" srcId="{36993E99-1C88-4060-A3BE-042B58FE2551}" destId="{00C1CC01-B148-4331-A42A-F7B6E5783D7E}" srcOrd="5" destOrd="0" presId="urn:microsoft.com/office/officeart/2008/layout/VerticalCurvedList"/>
    <dgm:cxn modelId="{D3405F72-972F-4C56-90A3-90437558820F}" type="presParOf" srcId="{36993E99-1C88-4060-A3BE-042B58FE2551}" destId="{59FE5BF0-779E-4278-BB86-55F1E7BB6B1F}" srcOrd="6" destOrd="0" presId="urn:microsoft.com/office/officeart/2008/layout/VerticalCurvedList"/>
    <dgm:cxn modelId="{78664733-C4F3-41E9-95FC-AA1E050F6AE2}" type="presParOf" srcId="{59FE5BF0-779E-4278-BB86-55F1E7BB6B1F}" destId="{471FB19C-7C8E-4381-A9AE-D9888E4EEC62}" srcOrd="0" destOrd="0" presId="urn:microsoft.com/office/officeart/2008/layout/VerticalCurvedList"/>
    <dgm:cxn modelId="{9897E692-2737-49F3-88B3-62EDCBE35C40}" type="presParOf" srcId="{36993E99-1C88-4060-A3BE-042B58FE2551}" destId="{70440692-9334-4919-BA6C-8D5A1B90417B}" srcOrd="7" destOrd="0" presId="urn:microsoft.com/office/officeart/2008/layout/VerticalCurvedList"/>
    <dgm:cxn modelId="{CE4BDD58-5F9C-4851-B07B-1603CF8443E3}" type="presParOf" srcId="{36993E99-1C88-4060-A3BE-042B58FE2551}" destId="{17C63A68-96CE-4312-92F2-F535A130124E}" srcOrd="8" destOrd="0" presId="urn:microsoft.com/office/officeart/2008/layout/VerticalCurvedList"/>
    <dgm:cxn modelId="{74941B41-0A43-4E4C-8E05-92DC04603E63}" type="presParOf" srcId="{17C63A68-96CE-4312-92F2-F535A130124E}" destId="{79868580-96F0-49F3-9B77-37F4CACD2791}" srcOrd="0" destOrd="0" presId="urn:microsoft.com/office/officeart/2008/layout/VerticalCurvedList"/>
    <dgm:cxn modelId="{FF084F5F-72E4-4A5F-A744-10C54B546090}" type="presParOf" srcId="{36993E99-1C88-4060-A3BE-042B58FE2551}" destId="{AC9EDCC4-0DB4-47FD-A42F-7AA91E931F0A}" srcOrd="9" destOrd="0" presId="urn:microsoft.com/office/officeart/2008/layout/VerticalCurvedList"/>
    <dgm:cxn modelId="{6A9834C2-2417-4B31-80C1-93964510FE4F}" type="presParOf" srcId="{36993E99-1C88-4060-A3BE-042B58FE2551}" destId="{E40932F8-B599-4919-BAA2-5FE79C98EFF6}" srcOrd="10" destOrd="0" presId="urn:microsoft.com/office/officeart/2008/layout/VerticalCurvedList"/>
    <dgm:cxn modelId="{FD7EB468-9C56-46A3-98CF-52AB9ABA4F67}" type="presParOf" srcId="{E40932F8-B599-4919-BAA2-5FE79C98EFF6}" destId="{58EAEE88-79B5-447E-83C8-196CA18092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C2BC0FA-AC29-44E3-BA9D-5AD6344D4FA9}" type="doc">
      <dgm:prSet loTypeId="urn:microsoft.com/office/officeart/2008/layout/VerticalCurvedList" loCatId="list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BF9C941-E123-49DE-A708-58B88D40A90E}">
      <dgm:prSet custT="1"/>
      <dgm:spPr>
        <a:solidFill>
          <a:srgbClr val="FFFFFF"/>
        </a:solidFill>
        <a:ln w="28575">
          <a:solidFill>
            <a:srgbClr val="920000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 </a:t>
          </a:r>
          <a:r>
            <a:rPr lang="ru-RU" sz="2200" b="1" kern="1200" dirty="0" smtClean="0">
              <a:solidFill>
                <a:srgbClr val="FF0000"/>
              </a:solidFill>
              <a:latin typeface="Arial Black" pitchFamily="34" charset="0"/>
            </a:rPr>
            <a:t>НЕЗАВИСИМЫЕ</a:t>
          </a:r>
          <a:r>
            <a:rPr lang="ru-RU" sz="22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ОЦЕНЩИКИ/КОНТРОЛЁРЫ ПРОЦЕССОВ</a:t>
          </a:r>
          <a:endParaRPr lang="ru-RU" sz="22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  <a:ea typeface="+mn-ea"/>
            <a:cs typeface="+mn-cs"/>
          </a:endParaRPr>
        </a:p>
      </dgm:t>
    </dgm:pt>
    <dgm:pt modelId="{0166A262-7939-40DC-B3D5-EF025808DF9A}" type="parTrans" cxnId="{90F6B29A-4E90-4202-A311-64325BA8FA60}">
      <dgm:prSet/>
      <dgm:spPr/>
      <dgm:t>
        <a:bodyPr/>
        <a:lstStyle/>
        <a:p>
          <a:endParaRPr lang="ru-RU" sz="2000"/>
        </a:p>
      </dgm:t>
    </dgm:pt>
    <dgm:pt modelId="{E7E957E5-A918-4F03-834F-7AED7F91550D}" type="sibTrans" cxnId="{90F6B29A-4E90-4202-A311-64325BA8FA60}">
      <dgm:prSet/>
      <dgm:spPr/>
      <dgm:t>
        <a:bodyPr/>
        <a:lstStyle/>
        <a:p>
          <a:endParaRPr lang="ru-RU" sz="2000"/>
        </a:p>
      </dgm:t>
    </dgm:pt>
    <dgm:pt modelId="{35B17F5A-277D-4A15-9AEA-DA0564A11501}">
      <dgm:prSet custT="1"/>
      <dgm:spPr>
        <a:solidFill>
          <a:srgbClr val="680014"/>
        </a:solidFill>
        <a:ln w="28575">
          <a:solidFill>
            <a:srgbClr val="920000"/>
          </a:solidFill>
        </a:ln>
      </dgm:spPr>
      <dgm:t>
        <a:bodyPr/>
        <a:lstStyle/>
        <a:p>
          <a:pPr algn="ctr" rtl="0"/>
          <a:r>
            <a:rPr lang="ru-RU" sz="2000" b="1" dirty="0" smtClean="0">
              <a:solidFill>
                <a:srgbClr val="FFFFFF"/>
              </a:solidFill>
              <a:latin typeface="Arial Black" pitchFamily="34" charset="0"/>
            </a:rPr>
            <a:t>РАЗРАБОТКА ОБЪЕКТИВНЫХ ПАРАМЕТРОВ ОБРАЗОВАТЕЛЬНОГО ПРОЦЕССА</a:t>
          </a:r>
          <a:endParaRPr lang="ru-RU" sz="2000" b="1" dirty="0">
            <a:solidFill>
              <a:srgbClr val="FFFFFF"/>
            </a:solidFill>
            <a:latin typeface="Arial Black" pitchFamily="34" charset="0"/>
          </a:endParaRPr>
        </a:p>
      </dgm:t>
    </dgm:pt>
    <dgm:pt modelId="{63157A5F-7173-44EB-9868-397E2D50C530}" type="parTrans" cxnId="{34ED038E-EE80-41AA-8EB1-918CB5B88730}">
      <dgm:prSet/>
      <dgm:spPr/>
      <dgm:t>
        <a:bodyPr/>
        <a:lstStyle/>
        <a:p>
          <a:endParaRPr lang="ru-RU" sz="2000"/>
        </a:p>
      </dgm:t>
    </dgm:pt>
    <dgm:pt modelId="{FF2D371C-4ADD-49A3-8803-E2EBB49AE933}" type="sibTrans" cxnId="{34ED038E-EE80-41AA-8EB1-918CB5B88730}">
      <dgm:prSet/>
      <dgm:spPr/>
      <dgm:t>
        <a:bodyPr/>
        <a:lstStyle/>
        <a:p>
          <a:endParaRPr lang="ru-RU" sz="2000"/>
        </a:p>
      </dgm:t>
    </dgm:pt>
    <dgm:pt modelId="{8CD01926-9E06-49AC-87E6-8D9DA63BD655}">
      <dgm:prSet custT="1"/>
      <dgm:spPr>
        <a:solidFill>
          <a:srgbClr val="FFFFFF"/>
        </a:solidFill>
        <a:ln w="28575">
          <a:solidFill>
            <a:srgbClr val="920000"/>
          </a:solidFill>
        </a:ln>
      </dgm:spPr>
      <dgm:t>
        <a:bodyPr/>
        <a:lstStyle/>
        <a:p>
          <a:pPr algn="ctr" rtl="0"/>
          <a:r>
            <a:rPr lang="ru-RU" sz="1800" b="1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РАЗРАБОТКА ВАЛИДНОЙ МЕТОДИКИ ДЛЯ ОЦЕНКИ КАЧЕСТВА ПРОВОДИМЫХ ЗАНЯТИЙ </a:t>
          </a:r>
          <a:r>
            <a:rPr lang="ru-RU" sz="1800" b="1" dirty="0" smtClean="0">
              <a:solidFill>
                <a:srgbClr val="FF0000"/>
              </a:solidFill>
              <a:latin typeface="Arial Black" pitchFamily="34" charset="0"/>
            </a:rPr>
            <a:t>НА ОСНОВЕ ИННОВАЦИОННЫХ ТЕХНОЛОГИЙ</a:t>
          </a:r>
          <a:endParaRPr lang="ru-RU" sz="1800" b="1" dirty="0">
            <a:solidFill>
              <a:srgbClr val="FF0000"/>
            </a:solidFill>
            <a:latin typeface="Arial Black" pitchFamily="34" charset="0"/>
          </a:endParaRPr>
        </a:p>
      </dgm:t>
    </dgm:pt>
    <dgm:pt modelId="{9FC24319-5BD4-4D8A-9634-AD4B7E05BACD}" type="parTrans" cxnId="{86C15E70-0A93-4780-BE0D-BC2C92FA324E}">
      <dgm:prSet/>
      <dgm:spPr/>
      <dgm:t>
        <a:bodyPr/>
        <a:lstStyle/>
        <a:p>
          <a:endParaRPr lang="ru-RU" sz="2000"/>
        </a:p>
      </dgm:t>
    </dgm:pt>
    <dgm:pt modelId="{CA971D43-0119-478B-BF57-21F5D5BE968F}" type="sibTrans" cxnId="{86C15E70-0A93-4780-BE0D-BC2C92FA324E}">
      <dgm:prSet/>
      <dgm:spPr/>
      <dgm:t>
        <a:bodyPr/>
        <a:lstStyle/>
        <a:p>
          <a:endParaRPr lang="ru-RU" sz="2000"/>
        </a:p>
      </dgm:t>
    </dgm:pt>
    <dgm:pt modelId="{5A6E0D8F-34E7-449D-A72B-56340F3C7C55}">
      <dgm:prSet custT="1"/>
      <dgm:spPr>
        <a:solidFill>
          <a:srgbClr val="680014"/>
        </a:solidFill>
        <a:ln w="28575">
          <a:solidFill>
            <a:srgbClr val="920000"/>
          </a:solidFill>
        </a:ln>
      </dgm:spPr>
      <dgm:t>
        <a:bodyPr spcFirstLastPara="0" vert="horz" wrap="square" lIns="413712" tIns="71120" rIns="71120" bIns="71120" numCol="1" spcCol="1270" anchor="ctr" anchorCtr="0"/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</a:rPr>
            <a:t> ОЦЕНКА СОТРУДНИКАМИ И СТУДЕНТАМИ  КАЧЕСТВА РАБОТЫ ПО НАПРАВЛЕНИЯМ (ВОСПИТАТЕЛЬНАЯ РАБОТА, НАУЧНАЯ ДЕЯТЕЛЬНОСТЬ, ОРГАНИЗАЦИЯ ПИТАНИЯ, ПРЕПОДАВАНИЕ, ЗОЖ)</a:t>
          </a:r>
          <a:endParaRPr lang="ru-RU" sz="18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gm:t>
    </dgm:pt>
    <dgm:pt modelId="{CE1441DA-1EE9-47B3-B4BD-8A59A9436C7E}" type="parTrans" cxnId="{CC83DA36-2F74-46CE-979B-9AA8CF4647EB}">
      <dgm:prSet/>
      <dgm:spPr/>
      <dgm:t>
        <a:bodyPr/>
        <a:lstStyle/>
        <a:p>
          <a:endParaRPr lang="ru-RU" sz="2000"/>
        </a:p>
      </dgm:t>
    </dgm:pt>
    <dgm:pt modelId="{5508BF54-BCA3-4646-9FD7-053167228E3B}" type="sibTrans" cxnId="{CC83DA36-2F74-46CE-979B-9AA8CF4647EB}">
      <dgm:prSet/>
      <dgm:spPr/>
      <dgm:t>
        <a:bodyPr/>
        <a:lstStyle/>
        <a:p>
          <a:endParaRPr lang="ru-RU" sz="2000"/>
        </a:p>
      </dgm:t>
    </dgm:pt>
    <dgm:pt modelId="{4A3E632F-CE89-4AE5-B4E8-22429D48ECCD}" type="pres">
      <dgm:prSet presAssocID="{BC2BC0FA-AC29-44E3-BA9D-5AD6344D4F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6993E99-1C88-4060-A3BE-042B58FE2551}" type="pres">
      <dgm:prSet presAssocID="{BC2BC0FA-AC29-44E3-BA9D-5AD6344D4FA9}" presName="Name1" presStyleCnt="0"/>
      <dgm:spPr/>
    </dgm:pt>
    <dgm:pt modelId="{8103AA39-52C2-447A-BBF9-9271AF7BDF45}" type="pres">
      <dgm:prSet presAssocID="{BC2BC0FA-AC29-44E3-BA9D-5AD6344D4FA9}" presName="cycle" presStyleCnt="0"/>
      <dgm:spPr/>
    </dgm:pt>
    <dgm:pt modelId="{AF672DDB-1409-4845-BE1E-34E4D5FAEFFF}" type="pres">
      <dgm:prSet presAssocID="{BC2BC0FA-AC29-44E3-BA9D-5AD6344D4FA9}" presName="srcNode" presStyleLbl="node1" presStyleIdx="0" presStyleCnt="4"/>
      <dgm:spPr/>
    </dgm:pt>
    <dgm:pt modelId="{D227B670-11ED-43FC-B7C3-C5FF748F724C}" type="pres">
      <dgm:prSet presAssocID="{BC2BC0FA-AC29-44E3-BA9D-5AD6344D4FA9}" presName="conn" presStyleLbl="parChTrans1D2" presStyleIdx="0" presStyleCnt="1"/>
      <dgm:spPr/>
      <dgm:t>
        <a:bodyPr/>
        <a:lstStyle/>
        <a:p>
          <a:endParaRPr lang="ru-RU"/>
        </a:p>
      </dgm:t>
    </dgm:pt>
    <dgm:pt modelId="{0F0A595C-5FB5-4EEF-BF25-3583D4B82A97}" type="pres">
      <dgm:prSet presAssocID="{BC2BC0FA-AC29-44E3-BA9D-5AD6344D4FA9}" presName="extraNode" presStyleLbl="node1" presStyleIdx="0" presStyleCnt="4"/>
      <dgm:spPr/>
    </dgm:pt>
    <dgm:pt modelId="{D7079A1A-8A58-45F2-9754-09791DEFD1A2}" type="pres">
      <dgm:prSet presAssocID="{BC2BC0FA-AC29-44E3-BA9D-5AD6344D4FA9}" presName="dstNode" presStyleLbl="node1" presStyleIdx="0" presStyleCnt="4"/>
      <dgm:spPr/>
    </dgm:pt>
    <dgm:pt modelId="{57EDEA2D-6344-4C3A-AB47-DDD20E660837}" type="pres">
      <dgm:prSet presAssocID="{4BF9C941-E123-49DE-A708-58B88D40A90E}" presName="text_1" presStyleLbl="node1" presStyleIdx="0" presStyleCnt="4" custScaleX="97474" custScaleY="106471">
        <dgm:presLayoutVars>
          <dgm:bulletEnabled val="1"/>
        </dgm:presLayoutVars>
      </dgm:prSet>
      <dgm:spPr>
        <a:xfrm>
          <a:off x="402322" y="243857"/>
          <a:ext cx="8557609" cy="55493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AF31FD0-E37B-46B5-BE41-EEA15ABEA412}" type="pres">
      <dgm:prSet presAssocID="{4BF9C941-E123-49DE-A708-58B88D40A90E}" presName="accent_1" presStyleCnt="0"/>
      <dgm:spPr/>
    </dgm:pt>
    <dgm:pt modelId="{5CA8A86A-42AB-4555-90DE-3D69DA1676AA}" type="pres">
      <dgm:prSet presAssocID="{4BF9C941-E123-49DE-A708-58B88D40A90E}" presName="accentRepeatNode" presStyleLbl="solidFgAcc1" presStyleIdx="0" presStyleCnt="4" custScaleX="90661" custScaleY="84919"/>
      <dgm:spPr>
        <a:solidFill>
          <a:srgbClr val="740016"/>
        </a:solidFill>
        <a:ln w="3810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1CB83215-88C2-4248-95F0-0D8610704C3C}" type="pres">
      <dgm:prSet presAssocID="{35B17F5A-277D-4A15-9AEA-DA0564A11501}" presName="text_2" presStyleLbl="node1" presStyleIdx="1" presStyleCnt="4" custScaleX="97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64872-B135-4045-8BE4-818ED7989FA9}" type="pres">
      <dgm:prSet presAssocID="{35B17F5A-277D-4A15-9AEA-DA0564A11501}" presName="accent_2" presStyleCnt="0"/>
      <dgm:spPr/>
    </dgm:pt>
    <dgm:pt modelId="{AF5A88E3-AE7F-467F-833E-CFC87DF56FAC}" type="pres">
      <dgm:prSet presAssocID="{35B17F5A-277D-4A15-9AEA-DA0564A11501}" presName="accentRepeatNode" presStyleLbl="solidFgAcc1" presStyleIdx="1" presStyleCnt="4" custScaleX="90401" custScaleY="89468" custLinFactNeighborX="-3575" custLinFactNeighborY="-3277"/>
      <dgm:spPr>
        <a:solidFill>
          <a:schemeClr val="bg1"/>
        </a:solidFill>
        <a:ln w="3810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00C1CC01-B148-4331-A42A-F7B6E5783D7E}" type="pres">
      <dgm:prSet presAssocID="{8CD01926-9E06-49AC-87E6-8D9DA63BD655}" presName="text_3" presStyleLbl="node1" presStyleIdx="2" presStyleCnt="4" custScaleX="97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E5BF0-779E-4278-BB86-55F1E7BB6B1F}" type="pres">
      <dgm:prSet presAssocID="{8CD01926-9E06-49AC-87E6-8D9DA63BD655}" presName="accent_3" presStyleCnt="0"/>
      <dgm:spPr/>
    </dgm:pt>
    <dgm:pt modelId="{471FB19C-7C8E-4381-A9AE-D9888E4EEC62}" type="pres">
      <dgm:prSet presAssocID="{8CD01926-9E06-49AC-87E6-8D9DA63BD655}" presName="accentRepeatNode" presStyleLbl="solidFgAcc1" presStyleIdx="2" presStyleCnt="4" custScaleX="103471" custScaleY="97332"/>
      <dgm:spPr>
        <a:solidFill>
          <a:srgbClr val="740016"/>
        </a:solidFill>
        <a:ln w="3810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  <dgm:pt modelId="{70440692-9334-4919-BA6C-8D5A1B90417B}" type="pres">
      <dgm:prSet presAssocID="{5A6E0D8F-34E7-449D-A72B-56340F3C7C55}" presName="text_4" presStyleLbl="node1" presStyleIdx="3" presStyleCnt="4" custScaleX="96406" custScaleY="133100" custLinFactNeighborX="687" custLinFactNeighborY="2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63A68-96CE-4312-92F2-F535A130124E}" type="pres">
      <dgm:prSet presAssocID="{5A6E0D8F-34E7-449D-A72B-56340F3C7C55}" presName="accent_4" presStyleCnt="0"/>
      <dgm:spPr/>
    </dgm:pt>
    <dgm:pt modelId="{79868580-96F0-49F3-9B77-37F4CACD2791}" type="pres">
      <dgm:prSet presAssocID="{5A6E0D8F-34E7-449D-A72B-56340F3C7C55}" presName="accentRepeatNode" presStyleLbl="solidFgAcc1" presStyleIdx="3" presStyleCnt="4" custScaleX="91909" custScaleY="87457"/>
      <dgm:spPr>
        <a:solidFill>
          <a:schemeClr val="bg1"/>
        </a:solidFill>
        <a:ln w="38100">
          <a:solidFill>
            <a:srgbClr val="FFFFFF"/>
          </a:solidFill>
        </a:ln>
      </dgm:spPr>
      <dgm:t>
        <a:bodyPr/>
        <a:lstStyle/>
        <a:p>
          <a:endParaRPr lang="ru-RU"/>
        </a:p>
      </dgm:t>
    </dgm:pt>
  </dgm:ptLst>
  <dgm:cxnLst>
    <dgm:cxn modelId="{544F0720-F7D7-4B28-A4B1-4468251D424E}" type="presOf" srcId="{5A6E0D8F-34E7-449D-A72B-56340F3C7C55}" destId="{70440692-9334-4919-BA6C-8D5A1B90417B}" srcOrd="0" destOrd="0" presId="urn:microsoft.com/office/officeart/2008/layout/VerticalCurvedList"/>
    <dgm:cxn modelId="{86C15E70-0A93-4780-BE0D-BC2C92FA324E}" srcId="{BC2BC0FA-AC29-44E3-BA9D-5AD6344D4FA9}" destId="{8CD01926-9E06-49AC-87E6-8D9DA63BD655}" srcOrd="2" destOrd="0" parTransId="{9FC24319-5BD4-4D8A-9634-AD4B7E05BACD}" sibTransId="{CA971D43-0119-478B-BF57-21F5D5BE968F}"/>
    <dgm:cxn modelId="{CC83DA36-2F74-46CE-979B-9AA8CF4647EB}" srcId="{BC2BC0FA-AC29-44E3-BA9D-5AD6344D4FA9}" destId="{5A6E0D8F-34E7-449D-A72B-56340F3C7C55}" srcOrd="3" destOrd="0" parTransId="{CE1441DA-1EE9-47B3-B4BD-8A59A9436C7E}" sibTransId="{5508BF54-BCA3-4646-9FD7-053167228E3B}"/>
    <dgm:cxn modelId="{90F6B29A-4E90-4202-A311-64325BA8FA60}" srcId="{BC2BC0FA-AC29-44E3-BA9D-5AD6344D4FA9}" destId="{4BF9C941-E123-49DE-A708-58B88D40A90E}" srcOrd="0" destOrd="0" parTransId="{0166A262-7939-40DC-B3D5-EF025808DF9A}" sibTransId="{E7E957E5-A918-4F03-834F-7AED7F91550D}"/>
    <dgm:cxn modelId="{541EE047-9CE8-4F40-AD96-19C536AF0B9B}" type="presOf" srcId="{4BF9C941-E123-49DE-A708-58B88D40A90E}" destId="{57EDEA2D-6344-4C3A-AB47-DDD20E660837}" srcOrd="0" destOrd="0" presId="urn:microsoft.com/office/officeart/2008/layout/VerticalCurvedList"/>
    <dgm:cxn modelId="{A1F97FDD-6259-4C8F-B583-8C1075ABD444}" type="presOf" srcId="{E7E957E5-A918-4F03-834F-7AED7F91550D}" destId="{D227B670-11ED-43FC-B7C3-C5FF748F724C}" srcOrd="0" destOrd="0" presId="urn:microsoft.com/office/officeart/2008/layout/VerticalCurvedList"/>
    <dgm:cxn modelId="{87B8B3F9-8944-49D1-AB65-1994F514D06E}" type="presOf" srcId="{BC2BC0FA-AC29-44E3-BA9D-5AD6344D4FA9}" destId="{4A3E632F-CE89-4AE5-B4E8-22429D48ECCD}" srcOrd="0" destOrd="0" presId="urn:microsoft.com/office/officeart/2008/layout/VerticalCurvedList"/>
    <dgm:cxn modelId="{34ED038E-EE80-41AA-8EB1-918CB5B88730}" srcId="{BC2BC0FA-AC29-44E3-BA9D-5AD6344D4FA9}" destId="{35B17F5A-277D-4A15-9AEA-DA0564A11501}" srcOrd="1" destOrd="0" parTransId="{63157A5F-7173-44EB-9868-397E2D50C530}" sibTransId="{FF2D371C-4ADD-49A3-8803-E2EBB49AE933}"/>
    <dgm:cxn modelId="{0CD04B53-F8B3-4873-80CF-B068A6C8B7EA}" type="presOf" srcId="{8CD01926-9E06-49AC-87E6-8D9DA63BD655}" destId="{00C1CC01-B148-4331-A42A-F7B6E5783D7E}" srcOrd="0" destOrd="0" presId="urn:microsoft.com/office/officeart/2008/layout/VerticalCurvedList"/>
    <dgm:cxn modelId="{008F9232-6474-4729-952F-B7FAAB607172}" type="presOf" srcId="{35B17F5A-277D-4A15-9AEA-DA0564A11501}" destId="{1CB83215-88C2-4248-95F0-0D8610704C3C}" srcOrd="0" destOrd="0" presId="urn:microsoft.com/office/officeart/2008/layout/VerticalCurvedList"/>
    <dgm:cxn modelId="{1FDC5C11-F3C1-4CF8-A238-6B5FB74B144B}" type="presParOf" srcId="{4A3E632F-CE89-4AE5-B4E8-22429D48ECCD}" destId="{36993E99-1C88-4060-A3BE-042B58FE2551}" srcOrd="0" destOrd="0" presId="urn:microsoft.com/office/officeart/2008/layout/VerticalCurvedList"/>
    <dgm:cxn modelId="{1FD9DB1A-10D1-4343-89DE-64E3DB5ACD61}" type="presParOf" srcId="{36993E99-1C88-4060-A3BE-042B58FE2551}" destId="{8103AA39-52C2-447A-BBF9-9271AF7BDF45}" srcOrd="0" destOrd="0" presId="urn:microsoft.com/office/officeart/2008/layout/VerticalCurvedList"/>
    <dgm:cxn modelId="{00D42679-3336-4E26-BC7F-A109FCA235E5}" type="presParOf" srcId="{8103AA39-52C2-447A-BBF9-9271AF7BDF45}" destId="{AF672DDB-1409-4845-BE1E-34E4D5FAEFFF}" srcOrd="0" destOrd="0" presId="urn:microsoft.com/office/officeart/2008/layout/VerticalCurvedList"/>
    <dgm:cxn modelId="{84371CB7-792C-4DFC-9186-55435B81A2CC}" type="presParOf" srcId="{8103AA39-52C2-447A-BBF9-9271AF7BDF45}" destId="{D227B670-11ED-43FC-B7C3-C5FF748F724C}" srcOrd="1" destOrd="0" presId="urn:microsoft.com/office/officeart/2008/layout/VerticalCurvedList"/>
    <dgm:cxn modelId="{EDDBEA3F-6CEB-404D-B6E9-353B19F1E7CD}" type="presParOf" srcId="{8103AA39-52C2-447A-BBF9-9271AF7BDF45}" destId="{0F0A595C-5FB5-4EEF-BF25-3583D4B82A97}" srcOrd="2" destOrd="0" presId="urn:microsoft.com/office/officeart/2008/layout/VerticalCurvedList"/>
    <dgm:cxn modelId="{5D17EF31-492C-49FD-970F-47531AD65556}" type="presParOf" srcId="{8103AA39-52C2-447A-BBF9-9271AF7BDF45}" destId="{D7079A1A-8A58-45F2-9754-09791DEFD1A2}" srcOrd="3" destOrd="0" presId="urn:microsoft.com/office/officeart/2008/layout/VerticalCurvedList"/>
    <dgm:cxn modelId="{F791AA7A-0438-41E7-8C88-B44000F74D98}" type="presParOf" srcId="{36993E99-1C88-4060-A3BE-042B58FE2551}" destId="{57EDEA2D-6344-4C3A-AB47-DDD20E660837}" srcOrd="1" destOrd="0" presId="urn:microsoft.com/office/officeart/2008/layout/VerticalCurvedList"/>
    <dgm:cxn modelId="{282F44B0-F8EA-428B-A7FE-64C3520BDA47}" type="presParOf" srcId="{36993E99-1C88-4060-A3BE-042B58FE2551}" destId="{BAF31FD0-E37B-46B5-BE41-EEA15ABEA412}" srcOrd="2" destOrd="0" presId="urn:microsoft.com/office/officeart/2008/layout/VerticalCurvedList"/>
    <dgm:cxn modelId="{CE0E7634-7B1B-46F4-8933-47311FB1E439}" type="presParOf" srcId="{BAF31FD0-E37B-46B5-BE41-EEA15ABEA412}" destId="{5CA8A86A-42AB-4555-90DE-3D69DA1676AA}" srcOrd="0" destOrd="0" presId="urn:microsoft.com/office/officeart/2008/layout/VerticalCurvedList"/>
    <dgm:cxn modelId="{76CF8F03-ED13-4082-9C19-FAACDAB02227}" type="presParOf" srcId="{36993E99-1C88-4060-A3BE-042B58FE2551}" destId="{1CB83215-88C2-4248-95F0-0D8610704C3C}" srcOrd="3" destOrd="0" presId="urn:microsoft.com/office/officeart/2008/layout/VerticalCurvedList"/>
    <dgm:cxn modelId="{1B29F771-DB34-4017-8D1F-9F72D2DC7354}" type="presParOf" srcId="{36993E99-1C88-4060-A3BE-042B58FE2551}" destId="{99764872-B135-4045-8BE4-818ED7989FA9}" srcOrd="4" destOrd="0" presId="urn:microsoft.com/office/officeart/2008/layout/VerticalCurvedList"/>
    <dgm:cxn modelId="{D3788249-5AEE-43C2-83A9-7A568057DFF8}" type="presParOf" srcId="{99764872-B135-4045-8BE4-818ED7989FA9}" destId="{AF5A88E3-AE7F-467F-833E-CFC87DF56FAC}" srcOrd="0" destOrd="0" presId="urn:microsoft.com/office/officeart/2008/layout/VerticalCurvedList"/>
    <dgm:cxn modelId="{8E5F3361-1315-4AE3-9DA1-481A0A7E39AA}" type="presParOf" srcId="{36993E99-1C88-4060-A3BE-042B58FE2551}" destId="{00C1CC01-B148-4331-A42A-F7B6E5783D7E}" srcOrd="5" destOrd="0" presId="urn:microsoft.com/office/officeart/2008/layout/VerticalCurvedList"/>
    <dgm:cxn modelId="{D3405F72-972F-4C56-90A3-90437558820F}" type="presParOf" srcId="{36993E99-1C88-4060-A3BE-042B58FE2551}" destId="{59FE5BF0-779E-4278-BB86-55F1E7BB6B1F}" srcOrd="6" destOrd="0" presId="urn:microsoft.com/office/officeart/2008/layout/VerticalCurvedList"/>
    <dgm:cxn modelId="{78664733-C4F3-41E9-95FC-AA1E050F6AE2}" type="presParOf" srcId="{59FE5BF0-779E-4278-BB86-55F1E7BB6B1F}" destId="{471FB19C-7C8E-4381-A9AE-D9888E4EEC62}" srcOrd="0" destOrd="0" presId="urn:microsoft.com/office/officeart/2008/layout/VerticalCurvedList"/>
    <dgm:cxn modelId="{9897E692-2737-49F3-88B3-62EDCBE35C40}" type="presParOf" srcId="{36993E99-1C88-4060-A3BE-042B58FE2551}" destId="{70440692-9334-4919-BA6C-8D5A1B90417B}" srcOrd="7" destOrd="0" presId="urn:microsoft.com/office/officeart/2008/layout/VerticalCurvedList"/>
    <dgm:cxn modelId="{CE4BDD58-5F9C-4851-B07B-1603CF8443E3}" type="presParOf" srcId="{36993E99-1C88-4060-A3BE-042B58FE2551}" destId="{17C63A68-96CE-4312-92F2-F535A130124E}" srcOrd="8" destOrd="0" presId="urn:microsoft.com/office/officeart/2008/layout/VerticalCurvedList"/>
    <dgm:cxn modelId="{74941B41-0A43-4E4C-8E05-92DC04603E63}" type="presParOf" srcId="{17C63A68-96CE-4312-92F2-F535A130124E}" destId="{79868580-96F0-49F3-9B77-37F4CACD2791}" srcOrd="0" destOrd="0" presId="urn:microsoft.com/office/officeart/2008/layout/VerticalCurvedList"/>
  </dgm:cxnLst>
  <dgm:bg/>
  <dgm:whole>
    <a:ln w="285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7B670-11ED-43FC-B7C3-C5FF748F724C}">
      <dsp:nvSpPr>
        <dsp:cNvPr id="0" name=""/>
        <dsp:cNvSpPr/>
      </dsp:nvSpPr>
      <dsp:spPr>
        <a:xfrm>
          <a:off x="-6324396" y="-961828"/>
          <a:ext cx="7484290" cy="7484290"/>
        </a:xfrm>
        <a:prstGeom prst="blockArc">
          <a:avLst>
            <a:gd name="adj1" fmla="val 18900000"/>
            <a:gd name="adj2" fmla="val 2700000"/>
            <a:gd name="adj3" fmla="val 289"/>
          </a:avLst>
        </a:prstGeom>
        <a:noFill/>
        <a:ln w="15875" cap="flat" cmpd="sng" algn="ctr">
          <a:solidFill>
            <a:srgbClr val="680014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DEA2D-6344-4C3A-AB47-DDD20E660837}">
      <dsp:nvSpPr>
        <dsp:cNvPr id="0" name=""/>
        <dsp:cNvSpPr/>
      </dsp:nvSpPr>
      <dsp:spPr>
        <a:xfrm>
          <a:off x="281274" y="236435"/>
          <a:ext cx="8427173" cy="538051"/>
        </a:xfrm>
        <a:prstGeom prst="rect">
          <a:avLst/>
        </a:prstGeom>
        <a:solidFill>
          <a:srgbClr val="FFFFFF"/>
        </a:solidFill>
        <a:ln w="57150">
          <a:solidFill>
            <a:srgbClr val="680014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 smtClean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ГЛОБАЛИЗАЦИЯ                </a:t>
          </a:r>
        </a:p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	             </a:t>
          </a:r>
          <a:endParaRPr lang="ru-RU" sz="20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281274" y="236435"/>
        <a:ext cx="8427173" cy="538051"/>
      </dsp:txXfrm>
    </dsp:sp>
    <dsp:sp modelId="{5CA8A86A-42AB-4555-90DE-3D69DA1676AA}">
      <dsp:nvSpPr>
        <dsp:cNvPr id="0" name=""/>
        <dsp:cNvSpPr/>
      </dsp:nvSpPr>
      <dsp:spPr>
        <a:xfrm>
          <a:off x="32847" y="189617"/>
          <a:ext cx="631687" cy="6316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80014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FB4F7B-FD07-4F7B-99E4-6E3446C8314F}">
      <dsp:nvSpPr>
        <dsp:cNvPr id="0" name=""/>
        <dsp:cNvSpPr/>
      </dsp:nvSpPr>
      <dsp:spPr>
        <a:xfrm>
          <a:off x="706008" y="935671"/>
          <a:ext cx="8000247" cy="505350"/>
        </a:xfrm>
        <a:prstGeom prst="rect">
          <a:avLst/>
        </a:prstGeom>
        <a:solidFill>
          <a:srgbClr val="680014"/>
        </a:solidFill>
        <a:ln w="57150">
          <a:solidFill>
            <a:srgbClr val="680014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ОТКРЫТОСТЬ</a:t>
          </a:r>
          <a:endParaRPr lang="ru-RU" sz="20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sp:txBody>
      <dsp:txXfrm>
        <a:off x="706008" y="935671"/>
        <a:ext cx="8000247" cy="505350"/>
      </dsp:txXfrm>
    </dsp:sp>
    <dsp:sp modelId="{4B1F910A-61B8-4C54-99E9-A256CF2CF8CA}">
      <dsp:nvSpPr>
        <dsp:cNvPr id="0" name=""/>
        <dsp:cNvSpPr/>
      </dsp:nvSpPr>
      <dsp:spPr>
        <a:xfrm>
          <a:off x="420863" y="859474"/>
          <a:ext cx="631687" cy="631687"/>
        </a:xfrm>
        <a:prstGeom prst="ellipse">
          <a:avLst/>
        </a:prstGeom>
        <a:solidFill>
          <a:srgbClr val="680014"/>
        </a:solidFill>
        <a:ln w="38100" cap="flat" cmpd="sng" algn="ctr">
          <a:solidFill>
            <a:srgbClr val="FFFFFF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6F27F3-CC79-4935-9FAB-D55A2C26C11E}">
      <dsp:nvSpPr>
        <dsp:cNvPr id="0" name=""/>
        <dsp:cNvSpPr/>
      </dsp:nvSpPr>
      <dsp:spPr>
        <a:xfrm>
          <a:off x="940741" y="1579209"/>
          <a:ext cx="7728540" cy="505350"/>
        </a:xfrm>
        <a:prstGeom prst="rect">
          <a:avLst/>
        </a:prstGeom>
        <a:solidFill>
          <a:srgbClr val="FFFFFF"/>
        </a:solidFill>
        <a:ln w="57150">
          <a:solidFill>
            <a:srgbClr val="680014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НАРАСТАЮЩАЯ КОНКУРЕНЦИЯ ЗА АБИТУРИЕНТА</a:t>
          </a:r>
          <a:endParaRPr lang="ru-RU" sz="18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940741" y="1579209"/>
        <a:ext cx="7728540" cy="505350"/>
      </dsp:txXfrm>
    </dsp:sp>
    <dsp:sp modelId="{B38FBB6D-D5EA-416E-924B-82DFAFE92D65}">
      <dsp:nvSpPr>
        <dsp:cNvPr id="0" name=""/>
        <dsp:cNvSpPr/>
      </dsp:nvSpPr>
      <dsp:spPr>
        <a:xfrm>
          <a:off x="674187" y="1529306"/>
          <a:ext cx="631687" cy="6316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80014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E4C56D-7C25-4E5A-A640-A88DCE04FC13}">
      <dsp:nvSpPr>
        <dsp:cNvPr id="0" name=""/>
        <dsp:cNvSpPr/>
      </dsp:nvSpPr>
      <dsp:spPr>
        <a:xfrm>
          <a:off x="1226485" y="2317764"/>
          <a:ext cx="7429704" cy="672621"/>
        </a:xfrm>
        <a:prstGeom prst="rect">
          <a:avLst/>
        </a:prstGeom>
        <a:solidFill>
          <a:srgbClr val="680014"/>
        </a:solidFill>
        <a:ln w="57150">
          <a:solidFill>
            <a:srgbClr val="680014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1122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FF"/>
              </a:solidFill>
              <a:latin typeface="Arial Black" pitchFamily="34" charset="0"/>
            </a:rPr>
            <a:t>ВЫСОКИЕ ТРЕБОВАНИЯ К СПЕЦИАЛИСТАМ </a:t>
          </a:r>
          <a:r>
            <a:rPr lang="ru-RU" sz="1600" b="1" kern="1200" dirty="0" smtClean="0">
              <a:solidFill>
                <a:srgbClr val="FFFFFF"/>
              </a:solidFill>
              <a:latin typeface="Arial Black" pitchFamily="34" charset="0"/>
            </a:rPr>
            <a:t>(ВРАЧАМ, ПЕДАГОГАМ)</a:t>
          </a:r>
          <a:endParaRPr lang="ru-RU" sz="1600" kern="1200" dirty="0">
            <a:solidFill>
              <a:srgbClr val="FFFFFF"/>
            </a:solidFill>
            <a:latin typeface="Arial Black" pitchFamily="34" charset="0"/>
          </a:endParaRPr>
        </a:p>
      </dsp:txBody>
      <dsp:txXfrm>
        <a:off x="1226485" y="2317764"/>
        <a:ext cx="7429704" cy="672621"/>
      </dsp:txXfrm>
    </dsp:sp>
    <dsp:sp modelId="{AF5A88E3-AE7F-467F-833E-CFC87DF56FAC}">
      <dsp:nvSpPr>
        <dsp:cNvPr id="0" name=""/>
        <dsp:cNvSpPr/>
      </dsp:nvSpPr>
      <dsp:spPr>
        <a:xfrm>
          <a:off x="716797" y="2258896"/>
          <a:ext cx="840782" cy="764342"/>
        </a:xfrm>
        <a:prstGeom prst="ellipse">
          <a:avLst/>
        </a:prstGeom>
        <a:solidFill>
          <a:srgbClr val="680014"/>
        </a:solidFill>
        <a:ln w="38100" cap="flat" cmpd="sng" algn="ctr">
          <a:solidFill>
            <a:srgbClr val="FFFFFF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77436C-1048-467F-A499-5F40D71CD75D}">
      <dsp:nvSpPr>
        <dsp:cNvPr id="0" name=""/>
        <dsp:cNvSpPr/>
      </dsp:nvSpPr>
      <dsp:spPr>
        <a:xfrm>
          <a:off x="1057116" y="3168845"/>
          <a:ext cx="7583915" cy="739883"/>
        </a:xfrm>
        <a:prstGeom prst="rect">
          <a:avLst/>
        </a:prstGeom>
        <a:solidFill>
          <a:srgbClr val="FFFFFF"/>
        </a:solidFill>
        <a:ln w="57150">
          <a:solidFill>
            <a:srgbClr val="680014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1122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УДОРОЖАНИЕ ТЕХНОЛОГИЙ ОБУЧЕНИЯ И НАУЧНЫХ ИССЛЕДОВАНИЙ</a:t>
          </a:r>
          <a:endParaRPr lang="ru-RU" sz="18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>
        <a:off x="1057116" y="3168845"/>
        <a:ext cx="7583915" cy="739883"/>
      </dsp:txXfrm>
    </dsp:sp>
    <dsp:sp modelId="{471FB19C-7C8E-4381-A9AE-D9888E4EEC62}">
      <dsp:nvSpPr>
        <dsp:cNvPr id="0" name=""/>
        <dsp:cNvSpPr/>
      </dsp:nvSpPr>
      <dsp:spPr>
        <a:xfrm>
          <a:off x="672892" y="3157575"/>
          <a:ext cx="768448" cy="7624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80014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29923B-58E3-4E3B-98C0-5559462679ED}">
      <dsp:nvSpPr>
        <dsp:cNvPr id="0" name=""/>
        <dsp:cNvSpPr/>
      </dsp:nvSpPr>
      <dsp:spPr>
        <a:xfrm>
          <a:off x="806331" y="4044025"/>
          <a:ext cx="7834700" cy="505350"/>
        </a:xfrm>
        <a:prstGeom prst="rect">
          <a:avLst/>
        </a:prstGeom>
        <a:solidFill>
          <a:srgbClr val="680014"/>
        </a:solidFill>
        <a:ln w="57150">
          <a:solidFill>
            <a:srgbClr val="680014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САМОИДЕНТИФИКАЦИЯ, ТРАДИЦИИ</a:t>
          </a:r>
          <a:endParaRPr lang="ru-RU" sz="20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sp:txBody>
      <dsp:txXfrm>
        <a:off x="806331" y="4044025"/>
        <a:ext cx="7834700" cy="505350"/>
      </dsp:txXfrm>
    </dsp:sp>
    <dsp:sp modelId="{79868580-96F0-49F3-9B77-37F4CACD2791}">
      <dsp:nvSpPr>
        <dsp:cNvPr id="0" name=""/>
        <dsp:cNvSpPr/>
      </dsp:nvSpPr>
      <dsp:spPr>
        <a:xfrm>
          <a:off x="490487" y="3980857"/>
          <a:ext cx="631687" cy="631687"/>
        </a:xfrm>
        <a:prstGeom prst="ellipse">
          <a:avLst/>
        </a:prstGeom>
        <a:solidFill>
          <a:srgbClr val="680014"/>
        </a:solidFill>
        <a:ln w="38100" cap="flat" cmpd="sng" algn="ctr">
          <a:solidFill>
            <a:srgbClr val="FFFFFF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AB5B78-86F4-4429-94CF-83534F04D793}">
      <dsp:nvSpPr>
        <dsp:cNvPr id="0" name=""/>
        <dsp:cNvSpPr/>
      </dsp:nvSpPr>
      <dsp:spPr>
        <a:xfrm>
          <a:off x="348691" y="4802496"/>
          <a:ext cx="8292340" cy="505350"/>
        </a:xfrm>
        <a:prstGeom prst="rect">
          <a:avLst/>
        </a:prstGeom>
        <a:solidFill>
          <a:srgbClr val="FFFFFF"/>
        </a:solidFill>
        <a:ln w="57150">
          <a:solidFill>
            <a:srgbClr val="680014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ИНФОРМАТИЗАЦИЯ – ЦИФРОВАЯ</a:t>
          </a:r>
          <a:r>
            <a:rPr lang="en-US" sz="2000" b="1" kern="120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 </a:t>
          </a:r>
          <a:r>
            <a:rPr lang="ru-RU" sz="2000" b="1" kern="120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РЕВОЛЮЦИЯ</a:t>
          </a:r>
          <a:endParaRPr lang="ru-RU" sz="20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348691" y="4802496"/>
        <a:ext cx="8292340" cy="505350"/>
      </dsp:txXfrm>
    </dsp:sp>
    <dsp:sp modelId="{58EAEE88-79B5-447E-83C8-196CA1809275}">
      <dsp:nvSpPr>
        <dsp:cNvPr id="0" name=""/>
        <dsp:cNvSpPr/>
      </dsp:nvSpPr>
      <dsp:spPr>
        <a:xfrm>
          <a:off x="32847" y="4739327"/>
          <a:ext cx="631687" cy="6316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80014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7B670-11ED-43FC-B7C3-C5FF748F724C}">
      <dsp:nvSpPr>
        <dsp:cNvPr id="0" name=""/>
        <dsp:cNvSpPr/>
      </dsp:nvSpPr>
      <dsp:spPr>
        <a:xfrm>
          <a:off x="-6050915" y="-1099669"/>
          <a:ext cx="7853898" cy="7853898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DEA2D-6344-4C3A-AB47-DDD20E660837}">
      <dsp:nvSpPr>
        <dsp:cNvPr id="0" name=""/>
        <dsp:cNvSpPr/>
      </dsp:nvSpPr>
      <dsp:spPr>
        <a:xfrm>
          <a:off x="2191185" y="455262"/>
          <a:ext cx="9323825" cy="1242652"/>
        </a:xfrm>
        <a:prstGeom prst="rect">
          <a:avLst/>
        </a:prstGeom>
        <a:solidFill>
          <a:schemeClr val="bg1"/>
        </a:solidFill>
        <a:ln w="28575">
          <a:solidFill>
            <a:srgbClr val="8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      </a:t>
          </a:r>
          <a:r>
            <a:rPr lang="ru-RU" sz="2200" b="1" kern="1200" dirty="0" smtClean="0">
              <a:solidFill>
                <a:srgbClr val="FF0000"/>
              </a:solidFill>
              <a:latin typeface="Arial Black" pitchFamily="34" charset="0"/>
            </a:rPr>
            <a:t>ГИБКАЯ АРХИТЕКТУРА </a:t>
          </a:r>
          <a:r>
            <a:rPr lang="ru-RU" sz="22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УЧЕБНОГО ПРОСТРАНСТВА</a:t>
          </a:r>
          <a:endParaRPr lang="ru-RU" sz="22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2191185" y="455262"/>
        <a:ext cx="9323825" cy="1242652"/>
      </dsp:txXfrm>
    </dsp:sp>
    <dsp:sp modelId="{5CA8A86A-42AB-4555-90DE-3D69DA1676AA}">
      <dsp:nvSpPr>
        <dsp:cNvPr id="0" name=""/>
        <dsp:cNvSpPr/>
      </dsp:nvSpPr>
      <dsp:spPr>
        <a:xfrm>
          <a:off x="512322" y="27603"/>
          <a:ext cx="2269786" cy="1991761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5000" r="-5000"/>
          </a:stretch>
        </a:blipFill>
        <a:ln w="57150"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83215-88C2-4248-95F0-0D8610704C3C}">
      <dsp:nvSpPr>
        <dsp:cNvPr id="0" name=""/>
        <dsp:cNvSpPr/>
      </dsp:nvSpPr>
      <dsp:spPr>
        <a:xfrm>
          <a:off x="2271688" y="2054524"/>
          <a:ext cx="9271825" cy="1167127"/>
        </a:xfrm>
        <a:prstGeom prst="rect">
          <a:avLst/>
        </a:prstGeom>
        <a:solidFill>
          <a:srgbClr val="680014"/>
        </a:solidFill>
        <a:ln w="28575">
          <a:solidFill>
            <a:srgbClr val="8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6408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</a:rPr>
            <a:t>СОЗДАНИЕ ЛЕГКО-ТРАНСФОРМИРУЕМЫХ «УМНЫХ КОМНАТ», ПОДДЕРЖИВАЮЩИХ ПРОВЕДЕНИЕ ВЕБ-КОНФЕРЕНЦИЙ И ДРУГИЕ МЕТОДЫ УДАЛЕННОЙ КОММУНИКАЦИИ </a:t>
          </a:r>
          <a:endParaRPr lang="ru-RU" sz="1800" b="1" kern="1200" dirty="0">
            <a:solidFill>
              <a:srgbClr val="FFFFFF"/>
            </a:solidFill>
            <a:latin typeface="Arial Black" pitchFamily="34" charset="0"/>
          </a:endParaRPr>
        </a:p>
      </dsp:txBody>
      <dsp:txXfrm>
        <a:off x="2271688" y="2054524"/>
        <a:ext cx="9271825" cy="1167127"/>
      </dsp:txXfrm>
    </dsp:sp>
    <dsp:sp modelId="{AF5A88E3-AE7F-467F-833E-CFC87DF56FAC}">
      <dsp:nvSpPr>
        <dsp:cNvPr id="0" name=""/>
        <dsp:cNvSpPr/>
      </dsp:nvSpPr>
      <dsp:spPr>
        <a:xfrm>
          <a:off x="1028047" y="1960614"/>
          <a:ext cx="1588446" cy="147145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000" r="-2000"/>
          </a:stretch>
        </a:blipFill>
        <a:ln w="57150"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1CC01-B148-4331-A42A-F7B6E5783D7E}">
      <dsp:nvSpPr>
        <dsp:cNvPr id="0" name=""/>
        <dsp:cNvSpPr/>
      </dsp:nvSpPr>
      <dsp:spPr>
        <a:xfrm>
          <a:off x="1973028" y="3994408"/>
          <a:ext cx="9760141" cy="1167127"/>
        </a:xfrm>
        <a:prstGeom prst="rect">
          <a:avLst/>
        </a:prstGeom>
        <a:solidFill>
          <a:schemeClr val="bg1"/>
        </a:solidFill>
        <a:ln w="28575">
          <a:solidFill>
            <a:srgbClr val="8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6408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РАЗВИТИЕ </a:t>
          </a:r>
          <a:r>
            <a:rPr lang="ru-RU" sz="1800" b="1" kern="1200" dirty="0" smtClean="0">
              <a:solidFill>
                <a:srgbClr val="FF0000"/>
              </a:solidFill>
              <a:latin typeface="Arial Black" pitchFamily="34" charset="0"/>
            </a:rPr>
            <a:t>ВИРТУАЛЬНЫХ ОБРАЗОВАТЕЛЬНЫХ ПРОСТРАНСТВ</a:t>
          </a: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(ВИРТУАЛЬНЫЕ МУЗЕИ, ВИРТУАЛЬНЫЕ АУДИТОРИИ И Т.П.)</a:t>
          </a:r>
          <a:endParaRPr lang="ru-RU" sz="18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sp:txBody>
      <dsp:txXfrm>
        <a:off x="1973028" y="3994408"/>
        <a:ext cx="9760141" cy="1167127"/>
      </dsp:txXfrm>
    </dsp:sp>
    <dsp:sp modelId="{471FB19C-7C8E-4381-A9AE-D9888E4EEC62}">
      <dsp:nvSpPr>
        <dsp:cNvPr id="0" name=""/>
        <dsp:cNvSpPr/>
      </dsp:nvSpPr>
      <dsp:spPr>
        <a:xfrm>
          <a:off x="384689" y="3364567"/>
          <a:ext cx="2403933" cy="2442681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7000" r="-37000"/>
          </a:stretch>
        </a:blipFill>
        <a:ln w="57150"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D64AA-F9C3-4BC8-9DFD-F39F5E9E9C40}">
      <dsp:nvSpPr>
        <dsp:cNvPr id="0" name=""/>
        <dsp:cNvSpPr/>
      </dsp:nvSpPr>
      <dsp:spPr>
        <a:xfrm rot="5400000">
          <a:off x="6799133" y="-2752219"/>
          <a:ext cx="1758495" cy="7266296"/>
        </a:xfrm>
        <a:prstGeom prst="round2SameRect">
          <a:avLst/>
        </a:prstGeom>
        <a:solidFill>
          <a:srgbClr val="FFFFFF"/>
        </a:solidFill>
        <a:ln w="28575">
          <a:solidFill>
            <a:schemeClr val="accent1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ФОРМИРОВАНИЕ КОНТИНГЕНТА СЛУШАТЕЛЕЙ ЗОНЫ ПОРТАЛА НМО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820000"/>
              </a:solidFill>
              <a:latin typeface="Arial Black" pitchFamily="34" charset="0"/>
            </a:rPr>
            <a:t>СИНХРОНИЗАЦИЯ ОБРАЗОВАТЕЛЬНОГО КОНТЕНТА НА САЙТЕ КРАСГМУ И ПОРТАЛЕ НМО</a:t>
          </a:r>
          <a:endParaRPr lang="ru-RU" sz="1600" kern="1200" dirty="0">
            <a:solidFill>
              <a:srgbClr val="820000"/>
            </a:solidFill>
            <a:latin typeface="Arial Black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 Black" pitchFamily="34" charset="0"/>
            </a:rPr>
            <a:t>СОПРОВОЖДЕНИЕ ВРАЧЕЙ И ПРОВИЗОРОВ ПО РАБОТЕ С ПОРТАЛОМ НМО</a:t>
          </a:r>
          <a:endParaRPr lang="ru-RU" sz="1600" kern="1200" dirty="0">
            <a:latin typeface="Arial Black" pitchFamily="34" charset="0"/>
          </a:endParaRPr>
        </a:p>
      </dsp:txBody>
      <dsp:txXfrm rot="-5400000">
        <a:off x="4045233" y="87524"/>
        <a:ext cx="7180453" cy="1586809"/>
      </dsp:txXfrm>
    </dsp:sp>
    <dsp:sp modelId="{BC709406-22B2-4EE8-A57F-27C614AB3924}">
      <dsp:nvSpPr>
        <dsp:cNvPr id="0" name=""/>
        <dsp:cNvSpPr/>
      </dsp:nvSpPr>
      <dsp:spPr>
        <a:xfrm>
          <a:off x="11044" y="29446"/>
          <a:ext cx="4087291" cy="1623726"/>
        </a:xfrm>
        <a:prstGeom prst="roundRect">
          <a:avLst/>
        </a:prstGeom>
        <a:solidFill>
          <a:srgbClr val="680014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itchFamily="34" charset="0"/>
            </a:rPr>
            <a:t> УЛУЧШЕНИЕ ДИЗАЙНА НМО </a:t>
          </a:r>
          <a:endParaRPr lang="ru-RU" sz="2000" kern="1200" dirty="0">
            <a:latin typeface="Arial Black" pitchFamily="34" charset="0"/>
          </a:endParaRPr>
        </a:p>
      </dsp:txBody>
      <dsp:txXfrm>
        <a:off x="90308" y="108710"/>
        <a:ext cx="3928763" cy="1465198"/>
      </dsp:txXfrm>
    </dsp:sp>
    <dsp:sp modelId="{DBECA983-1F94-4E81-BC65-54858D185FD9}">
      <dsp:nvSpPr>
        <dsp:cNvPr id="0" name=""/>
        <dsp:cNvSpPr/>
      </dsp:nvSpPr>
      <dsp:spPr>
        <a:xfrm rot="5400000">
          <a:off x="6992382" y="-1074341"/>
          <a:ext cx="1298981" cy="7445625"/>
        </a:xfrm>
        <a:prstGeom prst="round2SameRect">
          <a:avLst/>
        </a:prstGeom>
        <a:solidFill>
          <a:srgbClr val="FFFFFF"/>
        </a:solidFill>
        <a:ln w="28575">
          <a:solidFill>
            <a:schemeClr val="accent1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ФОРМИРОВАНИЕ КОМПЕТЕНЦИЙ «СПЕЦИАЛИСТА БУДУЩЕГО» 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820000"/>
              </a:solidFill>
              <a:latin typeface="Arial Black" pitchFamily="34" charset="0"/>
            </a:rPr>
            <a:t>ПОЛИТИКА ИНДИВИДУАЛЬНОЙ ОБРАЗОВАТЕЛЬНОЙ ТРАЕКТОРИИ </a:t>
          </a:r>
          <a:endParaRPr lang="ru-RU" sz="1600" kern="1200" dirty="0">
            <a:solidFill>
              <a:srgbClr val="820000"/>
            </a:solidFill>
            <a:latin typeface="Arial Black" pitchFamily="34" charset="0"/>
          </a:endParaRPr>
        </a:p>
      </dsp:txBody>
      <dsp:txXfrm rot="-5400000">
        <a:off x="3919061" y="2062391"/>
        <a:ext cx="7382214" cy="1172159"/>
      </dsp:txXfrm>
    </dsp:sp>
    <dsp:sp modelId="{69CEB54C-C5BA-401D-AAF1-FB769F104F7C}">
      <dsp:nvSpPr>
        <dsp:cNvPr id="0" name=""/>
        <dsp:cNvSpPr/>
      </dsp:nvSpPr>
      <dsp:spPr>
        <a:xfrm>
          <a:off x="126130" y="1781511"/>
          <a:ext cx="3915489" cy="1623726"/>
        </a:xfrm>
        <a:prstGeom prst="roundRect">
          <a:avLst/>
        </a:prstGeom>
        <a:solidFill>
          <a:srgbClr val="680014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smtClean="0">
              <a:latin typeface="Arial Black" pitchFamily="34" charset="0"/>
              <a:ea typeface="+mn-ea"/>
              <a:cs typeface="+mn-cs"/>
            </a:rPr>
            <a:t> ВНЕДРЕНИЕ ЭЛЕКТРОННОГО, СИМУЛЯЦИОННОГО И БЕСКОНТАКТНОГО  ОБУЧЕНИЯ</a:t>
          </a:r>
          <a:endParaRPr lang="ru-RU" sz="1800" kern="1200" dirty="0">
            <a:latin typeface="Arial Black" pitchFamily="34" charset="0"/>
            <a:ea typeface="+mn-ea"/>
            <a:cs typeface="+mn-cs"/>
          </a:endParaRPr>
        </a:p>
      </dsp:txBody>
      <dsp:txXfrm>
        <a:off x="205394" y="1860775"/>
        <a:ext cx="3756961" cy="1465198"/>
      </dsp:txXfrm>
    </dsp:sp>
    <dsp:sp modelId="{0BC48B7A-F8D8-4147-8726-D4F1AC38A11C}">
      <dsp:nvSpPr>
        <dsp:cNvPr id="0" name=""/>
        <dsp:cNvSpPr/>
      </dsp:nvSpPr>
      <dsp:spPr>
        <a:xfrm rot="5400000">
          <a:off x="7046952" y="637355"/>
          <a:ext cx="1298981" cy="7273399"/>
        </a:xfrm>
        <a:prstGeom prst="round2SameRect">
          <a:avLst/>
        </a:prstGeom>
        <a:solidFill>
          <a:srgbClr val="FFFFFF"/>
        </a:solidFill>
        <a:ln w="28575">
          <a:solidFill>
            <a:schemeClr val="accent1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ПРИВЛЕЧЕНИЕ ДЕРЖАТЕЛЕЙ ОБРАЗОВАТЕЛЬНЫХ СЕРТИФИКАТОВ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rgbClr val="820000"/>
              </a:solidFill>
              <a:latin typeface="Arial Black" pitchFamily="34" charset="0"/>
            </a:rPr>
            <a:t>РАСШИРЕНИЕ ПЕРЕЧНЯ ОБРАЗОВАТЕЛЬНЫХ И СЕРВИСНЫХ УСЛУГ</a:t>
          </a:r>
          <a:endParaRPr lang="ru-RU" sz="1600" kern="1200" dirty="0">
            <a:solidFill>
              <a:srgbClr val="820000"/>
            </a:solidFill>
            <a:latin typeface="Arial Black" pitchFamily="34" charset="0"/>
          </a:endParaRPr>
        </a:p>
      </dsp:txBody>
      <dsp:txXfrm rot="-5400000">
        <a:off x="4059744" y="3687975"/>
        <a:ext cx="7209988" cy="1172159"/>
      </dsp:txXfrm>
    </dsp:sp>
    <dsp:sp modelId="{538F3E0D-41BE-4646-9527-4A1286F465FE}">
      <dsp:nvSpPr>
        <dsp:cNvPr id="0" name=""/>
        <dsp:cNvSpPr/>
      </dsp:nvSpPr>
      <dsp:spPr>
        <a:xfrm>
          <a:off x="0" y="3477071"/>
          <a:ext cx="4091286" cy="1623726"/>
        </a:xfrm>
        <a:prstGeom prst="roundRect">
          <a:avLst/>
        </a:prstGeom>
        <a:solidFill>
          <a:srgbClr val="680014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smtClean="0">
              <a:latin typeface="Arial Black" pitchFamily="34" charset="0"/>
              <a:ea typeface="+mn-ea"/>
              <a:cs typeface="+mn-cs"/>
            </a:rPr>
            <a:t> РАЗВИТИЕ ИНТЕЛЛЕКТУАЛЬНОГО БИЗНЕСА </a:t>
          </a:r>
          <a:endParaRPr lang="ru-RU" sz="2000" kern="1200" dirty="0">
            <a:latin typeface="Arial Black" pitchFamily="34" charset="0"/>
            <a:ea typeface="+mn-ea"/>
            <a:cs typeface="+mn-cs"/>
          </a:endParaRPr>
        </a:p>
      </dsp:txBody>
      <dsp:txXfrm>
        <a:off x="79264" y="3556335"/>
        <a:ext cx="3932758" cy="14651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74899-2D79-484B-AA33-3CFECCE32BF3}">
      <dsp:nvSpPr>
        <dsp:cNvPr id="0" name=""/>
        <dsp:cNvSpPr/>
      </dsp:nvSpPr>
      <dsp:spPr>
        <a:xfrm>
          <a:off x="-4207069" y="-645533"/>
          <a:ext cx="5012771" cy="5012771"/>
        </a:xfrm>
        <a:prstGeom prst="blockArc">
          <a:avLst>
            <a:gd name="adj1" fmla="val 18900000"/>
            <a:gd name="adj2" fmla="val 2700000"/>
            <a:gd name="adj3" fmla="val 431"/>
          </a:avLst>
        </a:prstGeom>
        <a:noFill/>
        <a:ln w="28575" cap="flat" cmpd="sng" algn="ctr">
          <a:solidFill>
            <a:srgbClr val="92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4EDE9-1071-4FDE-9893-28457D0F120C}">
      <dsp:nvSpPr>
        <dsp:cNvPr id="0" name=""/>
        <dsp:cNvSpPr/>
      </dsp:nvSpPr>
      <dsp:spPr>
        <a:xfrm>
          <a:off x="492025" y="437486"/>
          <a:ext cx="7042089" cy="744341"/>
        </a:xfrm>
        <a:prstGeom prst="rect">
          <a:avLst/>
        </a:prstGeom>
        <a:solidFill>
          <a:srgbClr val="FFFFFF"/>
        </a:solidFill>
        <a:ln w="38100" cap="flat" cmpd="sng" algn="ctr">
          <a:solidFill>
            <a:srgbClr val="8E002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21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rPr>
            <a:t>АККРЕДИТАЦИЯ ВЫПУСКНИКОВ</a:t>
          </a:r>
          <a:endParaRPr lang="ru-RU" sz="2000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sp:txBody>
      <dsp:txXfrm>
        <a:off x="492025" y="437486"/>
        <a:ext cx="7042089" cy="744341"/>
      </dsp:txXfrm>
    </dsp:sp>
    <dsp:sp modelId="{57E27C7D-4A3B-4022-9071-61435644CA24}">
      <dsp:nvSpPr>
        <dsp:cNvPr id="0" name=""/>
        <dsp:cNvSpPr/>
      </dsp:nvSpPr>
      <dsp:spPr>
        <a:xfrm>
          <a:off x="52938" y="279127"/>
          <a:ext cx="930426" cy="9304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ADE8D-55F6-4541-BF7D-3705CF05A858}">
      <dsp:nvSpPr>
        <dsp:cNvPr id="0" name=""/>
        <dsp:cNvSpPr/>
      </dsp:nvSpPr>
      <dsp:spPr>
        <a:xfrm>
          <a:off x="788719" y="1412100"/>
          <a:ext cx="6771521" cy="897504"/>
        </a:xfrm>
        <a:prstGeom prst="rect">
          <a:avLst/>
        </a:prstGeom>
        <a:solidFill>
          <a:srgbClr val="680014"/>
        </a:solidFill>
        <a:ln w="38100" cap="flat" cmpd="sng" algn="ctr">
          <a:solidFill>
            <a:srgbClr val="8E002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21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FF"/>
              </a:solidFill>
              <a:latin typeface="Arial Black" pitchFamily="34" charset="0"/>
              <a:cs typeface="Arial" panose="020B0604020202020204" pitchFamily="34" charset="0"/>
            </a:rPr>
            <a:t>ВНЕДРЕНИЕ НОВЫХ ОБРАЗОВАТЕЛЬНЫХ СТАНДАРТОВ (В ТОМ ЧИСЛЕ - БИЛИНГВАЛЬНЫХ)</a:t>
          </a:r>
          <a:endParaRPr lang="ru-RU" sz="1800" kern="1200" dirty="0">
            <a:solidFill>
              <a:srgbClr val="FFFFFF"/>
            </a:solidFill>
            <a:latin typeface="Arial Black" pitchFamily="34" charset="0"/>
          </a:endParaRPr>
        </a:p>
      </dsp:txBody>
      <dsp:txXfrm>
        <a:off x="788719" y="1412100"/>
        <a:ext cx="6771521" cy="897504"/>
      </dsp:txXfrm>
    </dsp:sp>
    <dsp:sp modelId="{0BAF1248-A8BE-4960-8B67-EBE893455048}">
      <dsp:nvSpPr>
        <dsp:cNvPr id="0" name=""/>
        <dsp:cNvSpPr/>
      </dsp:nvSpPr>
      <dsp:spPr>
        <a:xfrm>
          <a:off x="323506" y="1395639"/>
          <a:ext cx="930426" cy="930426"/>
        </a:xfrm>
        <a:prstGeom prst="ellipse">
          <a:avLst/>
        </a:prstGeom>
        <a:solidFill>
          <a:srgbClr val="680014"/>
        </a:solidFill>
        <a:ln w="15875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0E888-E35F-4C99-B03D-E3A96AF31BAC}">
      <dsp:nvSpPr>
        <dsp:cNvPr id="0" name=""/>
        <dsp:cNvSpPr/>
      </dsp:nvSpPr>
      <dsp:spPr>
        <a:xfrm>
          <a:off x="518151" y="2486616"/>
          <a:ext cx="7042089" cy="981495"/>
        </a:xfrm>
        <a:prstGeom prst="rect">
          <a:avLst/>
        </a:prstGeom>
        <a:solidFill>
          <a:srgbClr val="FFFFFF"/>
        </a:solidFill>
        <a:ln w="38100" cap="flat" cmpd="sng" algn="ctr">
          <a:solidFill>
            <a:srgbClr val="8E002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21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rPr>
            <a:t>СОЗДАНИЕ РЕГИОНАЛЬНОГО ЦЕНТРА КОМПЕТЕНЦИЙ ПО СПЕЦИАЛЬНОСТИ «ЛАБОРАТОРНЫЕ ИССЛЕДОВАНИЯ»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sp:txBody>
      <dsp:txXfrm>
        <a:off x="518151" y="2486616"/>
        <a:ext cx="7042089" cy="981495"/>
      </dsp:txXfrm>
    </dsp:sp>
    <dsp:sp modelId="{1CF112E5-2495-4810-94DF-3C4A43BCC051}">
      <dsp:nvSpPr>
        <dsp:cNvPr id="0" name=""/>
        <dsp:cNvSpPr/>
      </dsp:nvSpPr>
      <dsp:spPr>
        <a:xfrm>
          <a:off x="52938" y="2512150"/>
          <a:ext cx="930426" cy="9304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FC05E-606E-4967-9849-710E43130281}">
      <dsp:nvSpPr>
        <dsp:cNvPr id="0" name=""/>
        <dsp:cNvSpPr/>
      </dsp:nvSpPr>
      <dsp:spPr>
        <a:xfrm>
          <a:off x="0" y="0"/>
          <a:ext cx="11987109" cy="2437074"/>
        </a:xfrm>
        <a:prstGeom prst="roundRect">
          <a:avLst>
            <a:gd name="adj" fmla="val 10000"/>
          </a:avLst>
        </a:prstGeom>
        <a:solidFill>
          <a:srgbClr val="680014">
            <a:alpha val="90000"/>
          </a:srgbClr>
        </a:solidFill>
        <a:ln>
          <a:solidFill>
            <a:srgbClr val="7A001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5322E-5B0D-4C40-9E99-F0BF1A599C7F}">
      <dsp:nvSpPr>
        <dsp:cNvPr id="0" name=""/>
        <dsp:cNvSpPr/>
      </dsp:nvSpPr>
      <dsp:spPr>
        <a:xfrm>
          <a:off x="472510" y="280046"/>
          <a:ext cx="3115525" cy="19009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228481-BA00-4F3B-A7D7-7D6187FFA555}">
      <dsp:nvSpPr>
        <dsp:cNvPr id="0" name=""/>
        <dsp:cNvSpPr/>
      </dsp:nvSpPr>
      <dsp:spPr>
        <a:xfrm rot="10800000">
          <a:off x="309485" y="2352796"/>
          <a:ext cx="3349678" cy="2672351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28575">
          <a:solidFill>
            <a:srgbClr val="8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ВХОЖДЕНИЕ ПО КЛЮЧЕВЫМ НАУКОМЕТРИЧЕСКИМ ПОКАЗАТЕЛЯМ В 10 ЛУЧШИХ МЕДИЦИНСКИХ ВУЗОВ РОССИИ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 rot="10800000">
        <a:off x="391669" y="2352796"/>
        <a:ext cx="3185310" cy="2590167"/>
      </dsp:txXfrm>
    </dsp:sp>
    <dsp:sp modelId="{51531D60-C3E2-46E7-A058-4B46861E3B8D}">
      <dsp:nvSpPr>
        <dsp:cNvPr id="0" name=""/>
        <dsp:cNvSpPr/>
      </dsp:nvSpPr>
      <dsp:spPr>
        <a:xfrm>
          <a:off x="3958832" y="284075"/>
          <a:ext cx="3477362" cy="18742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12118D-1AD1-4760-A561-AEC620C9816B}">
      <dsp:nvSpPr>
        <dsp:cNvPr id="0" name=""/>
        <dsp:cNvSpPr/>
      </dsp:nvSpPr>
      <dsp:spPr>
        <a:xfrm rot="10800000">
          <a:off x="3846356" y="2338804"/>
          <a:ext cx="3652642" cy="2633897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28575">
          <a:solidFill>
            <a:srgbClr val="8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КАПИТАЛИЗАЦИЯ РЕЗУЛЬТАТОВ ИНТЕЛЛЕКТУАЛЬНОЙ ДЕЯТЕЛЬНОСТИ НА ПРИНЦИПАХ ТРАНСЛЯЦИОННОЙ МЕДИЦИНЫ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 rot="10800000">
        <a:off x="3927357" y="2338804"/>
        <a:ext cx="3490640" cy="2552896"/>
      </dsp:txXfrm>
    </dsp:sp>
    <dsp:sp modelId="{340F643E-94F8-4FD6-9692-18787F598FE3}">
      <dsp:nvSpPr>
        <dsp:cNvPr id="0" name=""/>
        <dsp:cNvSpPr/>
      </dsp:nvSpPr>
      <dsp:spPr>
        <a:xfrm>
          <a:off x="8074603" y="341692"/>
          <a:ext cx="3185706" cy="17794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528DD8-544D-45C4-8B64-BD64A7AAD3C5}">
      <dsp:nvSpPr>
        <dsp:cNvPr id="0" name=""/>
        <dsp:cNvSpPr/>
      </dsp:nvSpPr>
      <dsp:spPr>
        <a:xfrm rot="10800000">
          <a:off x="7685422" y="2320165"/>
          <a:ext cx="4054492" cy="2589724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28575">
          <a:solidFill>
            <a:srgbClr val="8E002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РАЗВИТИЕ НАУЧНЫХ ИССЛЕДОВАНИЙ В НАПРАВЛЕНИЯХ ОРИЕНТИРОВАННЫХ НА СТРАТЕГИЮ РАЗВИТИЯ НАУКИ РФ, НТИ </a:t>
          </a:r>
          <a:r>
            <a:rPr lang="en-US" sz="18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HEALTHNET, NEURONET</a:t>
          </a:r>
          <a:r>
            <a:rPr lang="ru-RU" sz="18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, 4П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 rot="10800000">
        <a:off x="7765065" y="2320165"/>
        <a:ext cx="3895206" cy="251008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6221-2AB1-4BED-B5B9-E0389BB5EA9F}">
      <dsp:nvSpPr>
        <dsp:cNvPr id="0" name=""/>
        <dsp:cNvSpPr/>
      </dsp:nvSpPr>
      <dsp:spPr>
        <a:xfrm>
          <a:off x="203602" y="0"/>
          <a:ext cx="7780550" cy="486284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5B8E8-A83B-4951-BFC7-53F339E4710D}">
      <dsp:nvSpPr>
        <dsp:cNvPr id="0" name=""/>
        <dsp:cNvSpPr/>
      </dsp:nvSpPr>
      <dsp:spPr>
        <a:xfrm>
          <a:off x="693192" y="3055726"/>
          <a:ext cx="1062387" cy="674791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7EE81-8104-47FC-B4EE-C985946EF0F6}">
      <dsp:nvSpPr>
        <dsp:cNvPr id="0" name=""/>
        <dsp:cNvSpPr/>
      </dsp:nvSpPr>
      <dsp:spPr>
        <a:xfrm>
          <a:off x="492831" y="3733347"/>
          <a:ext cx="1450675" cy="483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192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800" kern="12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sp:txBody>
      <dsp:txXfrm>
        <a:off x="492831" y="3733347"/>
        <a:ext cx="1450675" cy="483992"/>
      </dsp:txXfrm>
    </dsp:sp>
    <dsp:sp modelId="{51A10C4A-76D5-4C99-88C4-BCE0FE6C7BC8}">
      <dsp:nvSpPr>
        <dsp:cNvPr id="0" name=""/>
        <dsp:cNvSpPr/>
      </dsp:nvSpPr>
      <dsp:spPr>
        <a:xfrm>
          <a:off x="2310372" y="1807120"/>
          <a:ext cx="1639921" cy="82067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8D945-EB9B-4C3D-9570-583DF113D80B}">
      <dsp:nvSpPr>
        <dsp:cNvPr id="0" name=""/>
        <dsp:cNvSpPr/>
      </dsp:nvSpPr>
      <dsp:spPr>
        <a:xfrm>
          <a:off x="2375576" y="2618047"/>
          <a:ext cx="1613337" cy="621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76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2018г</a:t>
          </a:r>
          <a:r>
            <a:rPr lang="ru-RU" sz="2800" kern="12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sp:txBody>
      <dsp:txXfrm>
        <a:off x="2375576" y="2618047"/>
        <a:ext cx="1613337" cy="621295"/>
      </dsp:txXfrm>
    </dsp:sp>
    <dsp:sp modelId="{A140EAB4-C364-4892-838D-169655701246}">
      <dsp:nvSpPr>
        <dsp:cNvPr id="0" name=""/>
        <dsp:cNvSpPr/>
      </dsp:nvSpPr>
      <dsp:spPr>
        <a:xfrm>
          <a:off x="4375076" y="925371"/>
          <a:ext cx="1996912" cy="871018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4275B-879E-4846-8029-3E407A587FE2}">
      <dsp:nvSpPr>
        <dsp:cNvPr id="0" name=""/>
        <dsp:cNvSpPr/>
      </dsp:nvSpPr>
      <dsp:spPr>
        <a:xfrm>
          <a:off x="4484485" y="1785665"/>
          <a:ext cx="1728888" cy="517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97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2025г</a:t>
          </a:r>
          <a:r>
            <a:rPr lang="ru-RU" sz="2400" kern="12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sp:txBody>
      <dsp:txXfrm>
        <a:off x="4484485" y="1785665"/>
        <a:ext cx="1728888" cy="5177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6221-2AB1-4BED-B5B9-E0389BB5EA9F}">
      <dsp:nvSpPr>
        <dsp:cNvPr id="0" name=""/>
        <dsp:cNvSpPr/>
      </dsp:nvSpPr>
      <dsp:spPr>
        <a:xfrm>
          <a:off x="0" y="137992"/>
          <a:ext cx="7869334" cy="491833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5B8E8-A83B-4951-BFC7-53F339E4710D}">
      <dsp:nvSpPr>
        <dsp:cNvPr id="0" name=""/>
        <dsp:cNvSpPr/>
      </dsp:nvSpPr>
      <dsp:spPr>
        <a:xfrm>
          <a:off x="525395" y="3328872"/>
          <a:ext cx="1074509" cy="682491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7EE81-8104-47FC-B4EE-C985946EF0F6}">
      <dsp:nvSpPr>
        <dsp:cNvPr id="0" name=""/>
        <dsp:cNvSpPr/>
      </dsp:nvSpPr>
      <dsp:spPr>
        <a:xfrm>
          <a:off x="322748" y="4014225"/>
          <a:ext cx="1467228" cy="489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15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800" kern="12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sp:txBody>
      <dsp:txXfrm>
        <a:off x="322748" y="4014225"/>
        <a:ext cx="1467228" cy="489515"/>
      </dsp:txXfrm>
    </dsp:sp>
    <dsp:sp modelId="{51A10C4A-76D5-4C99-88C4-BCE0FE6C7BC8}">
      <dsp:nvSpPr>
        <dsp:cNvPr id="0" name=""/>
        <dsp:cNvSpPr/>
      </dsp:nvSpPr>
      <dsp:spPr>
        <a:xfrm>
          <a:off x="2161029" y="2066018"/>
          <a:ext cx="1658635" cy="830036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8D945-EB9B-4C3D-9570-583DF113D80B}">
      <dsp:nvSpPr>
        <dsp:cNvPr id="0" name=""/>
        <dsp:cNvSpPr/>
      </dsp:nvSpPr>
      <dsp:spPr>
        <a:xfrm>
          <a:off x="2226977" y="2886199"/>
          <a:ext cx="1631747" cy="628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8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2018г</a:t>
          </a:r>
          <a:r>
            <a:rPr lang="ru-RU" sz="2400" kern="12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sp:txBody>
      <dsp:txXfrm>
        <a:off x="2226977" y="2886199"/>
        <a:ext cx="1631747" cy="628385"/>
      </dsp:txXfrm>
    </dsp:sp>
    <dsp:sp modelId="{A140EAB4-C364-4892-838D-169655701246}">
      <dsp:nvSpPr>
        <dsp:cNvPr id="0" name=""/>
        <dsp:cNvSpPr/>
      </dsp:nvSpPr>
      <dsp:spPr>
        <a:xfrm>
          <a:off x="4249293" y="1174207"/>
          <a:ext cx="2019699" cy="880957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4275B-879E-4846-8029-3E407A587FE2}">
      <dsp:nvSpPr>
        <dsp:cNvPr id="0" name=""/>
        <dsp:cNvSpPr/>
      </dsp:nvSpPr>
      <dsp:spPr>
        <a:xfrm>
          <a:off x="4359950" y="2044318"/>
          <a:ext cx="1748616" cy="523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037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2025г</a:t>
          </a:r>
          <a:r>
            <a:rPr lang="ru-RU" sz="2400" kern="12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sp:txBody>
      <dsp:txXfrm>
        <a:off x="4359950" y="2044318"/>
        <a:ext cx="1748616" cy="52364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6221-2AB1-4BED-B5B9-E0389BB5EA9F}">
      <dsp:nvSpPr>
        <dsp:cNvPr id="0" name=""/>
        <dsp:cNvSpPr/>
      </dsp:nvSpPr>
      <dsp:spPr>
        <a:xfrm>
          <a:off x="203602" y="0"/>
          <a:ext cx="7780550" cy="486284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5B8E8-A83B-4951-BFC7-53F339E4710D}">
      <dsp:nvSpPr>
        <dsp:cNvPr id="0" name=""/>
        <dsp:cNvSpPr/>
      </dsp:nvSpPr>
      <dsp:spPr>
        <a:xfrm>
          <a:off x="693192" y="3055726"/>
          <a:ext cx="1062387" cy="674791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7EE81-8104-47FC-B4EE-C985946EF0F6}">
      <dsp:nvSpPr>
        <dsp:cNvPr id="0" name=""/>
        <dsp:cNvSpPr/>
      </dsp:nvSpPr>
      <dsp:spPr>
        <a:xfrm>
          <a:off x="492831" y="3733347"/>
          <a:ext cx="1450675" cy="483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192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400" kern="12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sp:txBody>
      <dsp:txXfrm>
        <a:off x="492831" y="3733347"/>
        <a:ext cx="1450675" cy="483992"/>
      </dsp:txXfrm>
    </dsp:sp>
    <dsp:sp modelId="{51A10C4A-76D5-4C99-88C4-BCE0FE6C7BC8}">
      <dsp:nvSpPr>
        <dsp:cNvPr id="0" name=""/>
        <dsp:cNvSpPr/>
      </dsp:nvSpPr>
      <dsp:spPr>
        <a:xfrm>
          <a:off x="2310372" y="1807120"/>
          <a:ext cx="1639921" cy="82067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8D945-EB9B-4C3D-9570-583DF113D80B}">
      <dsp:nvSpPr>
        <dsp:cNvPr id="0" name=""/>
        <dsp:cNvSpPr/>
      </dsp:nvSpPr>
      <dsp:spPr>
        <a:xfrm>
          <a:off x="2375576" y="2618047"/>
          <a:ext cx="1613337" cy="621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76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2018г.</a:t>
          </a:r>
          <a:endParaRPr lang="ru-RU" sz="2400" kern="1200" dirty="0">
            <a:solidFill>
              <a:srgbClr val="680023"/>
            </a:solidFill>
            <a:latin typeface="Arial Black" panose="020B0A04020102020204" pitchFamily="34" charset="0"/>
          </a:endParaRPr>
        </a:p>
      </dsp:txBody>
      <dsp:txXfrm>
        <a:off x="2375576" y="2618047"/>
        <a:ext cx="1613337" cy="621295"/>
      </dsp:txXfrm>
    </dsp:sp>
    <dsp:sp modelId="{A140EAB4-C364-4892-838D-169655701246}">
      <dsp:nvSpPr>
        <dsp:cNvPr id="0" name=""/>
        <dsp:cNvSpPr/>
      </dsp:nvSpPr>
      <dsp:spPr>
        <a:xfrm>
          <a:off x="4375076" y="925371"/>
          <a:ext cx="1996912" cy="871018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4275B-879E-4846-8029-3E407A587FE2}">
      <dsp:nvSpPr>
        <dsp:cNvPr id="0" name=""/>
        <dsp:cNvSpPr/>
      </dsp:nvSpPr>
      <dsp:spPr>
        <a:xfrm>
          <a:off x="4484485" y="1785665"/>
          <a:ext cx="1728888" cy="517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97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2025г</a:t>
          </a:r>
          <a:r>
            <a:rPr lang="ru-RU" sz="2400" kern="12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sp:txBody>
      <dsp:txXfrm>
        <a:off x="4484485" y="1785665"/>
        <a:ext cx="1728888" cy="51773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6221-2AB1-4BED-B5B9-E0389BB5EA9F}">
      <dsp:nvSpPr>
        <dsp:cNvPr id="0" name=""/>
        <dsp:cNvSpPr/>
      </dsp:nvSpPr>
      <dsp:spPr>
        <a:xfrm>
          <a:off x="61927" y="0"/>
          <a:ext cx="8066072" cy="504129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5B8E8-A83B-4951-BFC7-53F339E4710D}">
      <dsp:nvSpPr>
        <dsp:cNvPr id="0" name=""/>
        <dsp:cNvSpPr/>
      </dsp:nvSpPr>
      <dsp:spPr>
        <a:xfrm>
          <a:off x="569494" y="3167862"/>
          <a:ext cx="1101373" cy="699553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7EE81-8104-47FC-B4EE-C985946EF0F6}">
      <dsp:nvSpPr>
        <dsp:cNvPr id="0" name=""/>
        <dsp:cNvSpPr/>
      </dsp:nvSpPr>
      <dsp:spPr>
        <a:xfrm>
          <a:off x="361781" y="3870349"/>
          <a:ext cx="1503910" cy="501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25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400" kern="1200" dirty="0">
              <a:latin typeface="Arial Black" panose="020B0A04020102020204" pitchFamily="34" charset="0"/>
            </a:rPr>
            <a:t>.</a:t>
          </a:r>
        </a:p>
      </dsp:txBody>
      <dsp:txXfrm>
        <a:off x="361781" y="3870349"/>
        <a:ext cx="1503910" cy="501753"/>
      </dsp:txXfrm>
    </dsp:sp>
    <dsp:sp modelId="{51A10C4A-76D5-4C99-88C4-BCE0FE6C7BC8}">
      <dsp:nvSpPr>
        <dsp:cNvPr id="0" name=""/>
        <dsp:cNvSpPr/>
      </dsp:nvSpPr>
      <dsp:spPr>
        <a:xfrm>
          <a:off x="2246020" y="1873436"/>
          <a:ext cx="1700101" cy="850788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8D945-EB9B-4C3D-9570-583DF113D80B}">
      <dsp:nvSpPr>
        <dsp:cNvPr id="0" name=""/>
        <dsp:cNvSpPr/>
      </dsp:nvSpPr>
      <dsp:spPr>
        <a:xfrm>
          <a:off x="2313617" y="2714121"/>
          <a:ext cx="1672541" cy="644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88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2018г</a:t>
          </a:r>
          <a:r>
            <a:rPr lang="ru-RU" sz="2400" kern="12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sp:txBody>
      <dsp:txXfrm>
        <a:off x="2313617" y="2714121"/>
        <a:ext cx="1672541" cy="644095"/>
      </dsp:txXfrm>
    </dsp:sp>
    <dsp:sp modelId="{A140EAB4-C364-4892-838D-169655701246}">
      <dsp:nvSpPr>
        <dsp:cNvPr id="0" name=""/>
        <dsp:cNvSpPr/>
      </dsp:nvSpPr>
      <dsp:spPr>
        <a:xfrm>
          <a:off x="4386491" y="959329"/>
          <a:ext cx="2070193" cy="90298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4275B-879E-4846-8029-3E407A587FE2}">
      <dsp:nvSpPr>
        <dsp:cNvPr id="0" name=""/>
        <dsp:cNvSpPr/>
      </dsp:nvSpPr>
      <dsp:spPr>
        <a:xfrm>
          <a:off x="4499916" y="1851193"/>
          <a:ext cx="1792332" cy="536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813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2025 </a:t>
          </a:r>
          <a:r>
            <a:rPr lang="ru-RU" sz="2400" kern="1200" dirty="0">
              <a:solidFill>
                <a:srgbClr val="680023"/>
              </a:solidFill>
              <a:latin typeface="Arial Black" panose="020B0A04020102020204" pitchFamily="34" charset="0"/>
            </a:rPr>
            <a:t>г.</a:t>
          </a:r>
        </a:p>
      </dsp:txBody>
      <dsp:txXfrm>
        <a:off x="4499916" y="1851193"/>
        <a:ext cx="1792332" cy="53673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6221-2AB1-4BED-B5B9-E0389BB5EA9F}">
      <dsp:nvSpPr>
        <dsp:cNvPr id="0" name=""/>
        <dsp:cNvSpPr/>
      </dsp:nvSpPr>
      <dsp:spPr>
        <a:xfrm>
          <a:off x="203602" y="0"/>
          <a:ext cx="7780550" cy="486284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5B8E8-A83B-4951-BFC7-53F339E4710D}">
      <dsp:nvSpPr>
        <dsp:cNvPr id="0" name=""/>
        <dsp:cNvSpPr/>
      </dsp:nvSpPr>
      <dsp:spPr>
        <a:xfrm>
          <a:off x="693192" y="3055726"/>
          <a:ext cx="1062387" cy="674791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7EE81-8104-47FC-B4EE-C985946EF0F6}">
      <dsp:nvSpPr>
        <dsp:cNvPr id="0" name=""/>
        <dsp:cNvSpPr/>
      </dsp:nvSpPr>
      <dsp:spPr>
        <a:xfrm>
          <a:off x="492831" y="3733347"/>
          <a:ext cx="1450675" cy="483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192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400" kern="1200" dirty="0">
              <a:latin typeface="Arial Black" panose="020B0A04020102020204" pitchFamily="34" charset="0"/>
            </a:rPr>
            <a:t>.</a:t>
          </a:r>
        </a:p>
      </dsp:txBody>
      <dsp:txXfrm>
        <a:off x="492831" y="3733347"/>
        <a:ext cx="1450675" cy="483992"/>
      </dsp:txXfrm>
    </dsp:sp>
    <dsp:sp modelId="{51A10C4A-76D5-4C99-88C4-BCE0FE6C7BC8}">
      <dsp:nvSpPr>
        <dsp:cNvPr id="0" name=""/>
        <dsp:cNvSpPr/>
      </dsp:nvSpPr>
      <dsp:spPr>
        <a:xfrm>
          <a:off x="2310372" y="1807120"/>
          <a:ext cx="1639921" cy="82067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8D945-EB9B-4C3D-9570-583DF113D80B}">
      <dsp:nvSpPr>
        <dsp:cNvPr id="0" name=""/>
        <dsp:cNvSpPr/>
      </dsp:nvSpPr>
      <dsp:spPr>
        <a:xfrm>
          <a:off x="2375576" y="2618047"/>
          <a:ext cx="1613337" cy="621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76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2018г</a:t>
          </a:r>
          <a:r>
            <a:rPr lang="ru-RU" sz="2400" kern="1200" dirty="0">
              <a:latin typeface="Arial Black" panose="020B0A04020102020204" pitchFamily="34" charset="0"/>
            </a:rPr>
            <a:t>.</a:t>
          </a:r>
        </a:p>
      </dsp:txBody>
      <dsp:txXfrm>
        <a:off x="2375576" y="2618047"/>
        <a:ext cx="1613337" cy="621295"/>
      </dsp:txXfrm>
    </dsp:sp>
    <dsp:sp modelId="{A140EAB4-C364-4892-838D-169655701246}">
      <dsp:nvSpPr>
        <dsp:cNvPr id="0" name=""/>
        <dsp:cNvSpPr/>
      </dsp:nvSpPr>
      <dsp:spPr>
        <a:xfrm>
          <a:off x="4375076" y="925371"/>
          <a:ext cx="1996912" cy="871018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4275B-879E-4846-8029-3E407A587FE2}">
      <dsp:nvSpPr>
        <dsp:cNvPr id="0" name=""/>
        <dsp:cNvSpPr/>
      </dsp:nvSpPr>
      <dsp:spPr>
        <a:xfrm>
          <a:off x="4484485" y="1785665"/>
          <a:ext cx="1728888" cy="517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97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2025г</a:t>
          </a:r>
          <a:r>
            <a:rPr lang="ru-RU" sz="2400" kern="12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sp:txBody>
      <dsp:txXfrm>
        <a:off x="4484485" y="1785665"/>
        <a:ext cx="1728888" cy="51773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6221-2AB1-4BED-B5B9-E0389BB5EA9F}">
      <dsp:nvSpPr>
        <dsp:cNvPr id="0" name=""/>
        <dsp:cNvSpPr/>
      </dsp:nvSpPr>
      <dsp:spPr>
        <a:xfrm>
          <a:off x="57743" y="0"/>
          <a:ext cx="8066072" cy="504129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5B8E8-A83B-4951-BFC7-53F339E4710D}">
      <dsp:nvSpPr>
        <dsp:cNvPr id="0" name=""/>
        <dsp:cNvSpPr/>
      </dsp:nvSpPr>
      <dsp:spPr>
        <a:xfrm>
          <a:off x="569494" y="3167862"/>
          <a:ext cx="1101373" cy="699553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7EE81-8104-47FC-B4EE-C985946EF0F6}">
      <dsp:nvSpPr>
        <dsp:cNvPr id="0" name=""/>
        <dsp:cNvSpPr/>
      </dsp:nvSpPr>
      <dsp:spPr>
        <a:xfrm>
          <a:off x="361781" y="3870349"/>
          <a:ext cx="1503910" cy="501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25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2017г</a:t>
          </a:r>
          <a:r>
            <a:rPr lang="ru-RU" sz="2400" kern="1200" dirty="0">
              <a:solidFill>
                <a:srgbClr val="680023"/>
              </a:solidFill>
              <a:latin typeface="Arial Black" panose="020B0A04020102020204" pitchFamily="34" charset="0"/>
            </a:rPr>
            <a:t>.</a:t>
          </a:r>
        </a:p>
      </dsp:txBody>
      <dsp:txXfrm>
        <a:off x="361781" y="3870349"/>
        <a:ext cx="1503910" cy="501753"/>
      </dsp:txXfrm>
    </dsp:sp>
    <dsp:sp modelId="{51A10C4A-76D5-4C99-88C4-BCE0FE6C7BC8}">
      <dsp:nvSpPr>
        <dsp:cNvPr id="0" name=""/>
        <dsp:cNvSpPr/>
      </dsp:nvSpPr>
      <dsp:spPr>
        <a:xfrm>
          <a:off x="2246020" y="1873436"/>
          <a:ext cx="1700101" cy="850788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8D945-EB9B-4C3D-9570-583DF113D80B}">
      <dsp:nvSpPr>
        <dsp:cNvPr id="0" name=""/>
        <dsp:cNvSpPr/>
      </dsp:nvSpPr>
      <dsp:spPr>
        <a:xfrm>
          <a:off x="2313617" y="2714121"/>
          <a:ext cx="1672541" cy="644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88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80023"/>
              </a:solidFill>
              <a:latin typeface="Arial Black" panose="020B0A04020102020204" pitchFamily="34" charset="0"/>
            </a:rPr>
            <a:t>2018г</a:t>
          </a:r>
          <a:r>
            <a:rPr lang="ru-RU" sz="2400" kern="1200" dirty="0">
              <a:latin typeface="Arial Black" panose="020B0A04020102020204" pitchFamily="34" charset="0"/>
            </a:rPr>
            <a:t>.</a:t>
          </a:r>
        </a:p>
      </dsp:txBody>
      <dsp:txXfrm>
        <a:off x="2313617" y="2714121"/>
        <a:ext cx="1672541" cy="644095"/>
      </dsp:txXfrm>
    </dsp:sp>
    <dsp:sp modelId="{A140EAB4-C364-4892-838D-169655701246}">
      <dsp:nvSpPr>
        <dsp:cNvPr id="0" name=""/>
        <dsp:cNvSpPr/>
      </dsp:nvSpPr>
      <dsp:spPr>
        <a:xfrm>
          <a:off x="4386491" y="959329"/>
          <a:ext cx="2070193" cy="902982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4275B-879E-4846-8029-3E407A587FE2}">
      <dsp:nvSpPr>
        <dsp:cNvPr id="0" name=""/>
        <dsp:cNvSpPr/>
      </dsp:nvSpPr>
      <dsp:spPr>
        <a:xfrm>
          <a:off x="4499916" y="1851193"/>
          <a:ext cx="1792332" cy="536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813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7A0017"/>
              </a:solidFill>
              <a:latin typeface="Arial Black" panose="020B0A04020102020204" pitchFamily="34" charset="0"/>
            </a:rPr>
            <a:t>2025г</a:t>
          </a:r>
          <a:r>
            <a:rPr lang="ru-RU" sz="2400" kern="1200" dirty="0">
              <a:latin typeface="Arial Black" panose="020B0A04020102020204" pitchFamily="34" charset="0"/>
            </a:rPr>
            <a:t>.</a:t>
          </a:r>
        </a:p>
      </dsp:txBody>
      <dsp:txXfrm>
        <a:off x="4499916" y="1851193"/>
        <a:ext cx="1792332" cy="5367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6221-2AB1-4BED-B5B9-E0389BB5EA9F}">
      <dsp:nvSpPr>
        <dsp:cNvPr id="0" name=""/>
        <dsp:cNvSpPr/>
      </dsp:nvSpPr>
      <dsp:spPr>
        <a:xfrm>
          <a:off x="0" y="0"/>
          <a:ext cx="12191981" cy="421709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C2E7C-AF7D-4EC1-A49B-10769B3B714C}">
      <dsp:nvSpPr>
        <dsp:cNvPr id="0" name=""/>
        <dsp:cNvSpPr/>
      </dsp:nvSpPr>
      <dsp:spPr>
        <a:xfrm>
          <a:off x="361294" y="3752718"/>
          <a:ext cx="155188" cy="155188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8AC0AE-2086-44FD-BCAF-56121B1E7B30}">
      <dsp:nvSpPr>
        <dsp:cNvPr id="0" name=""/>
        <dsp:cNvSpPr/>
      </dsp:nvSpPr>
      <dsp:spPr>
        <a:xfrm>
          <a:off x="288434" y="3506158"/>
          <a:ext cx="2121392" cy="329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31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2013-2016 г.</a:t>
          </a:r>
        </a:p>
      </dsp:txBody>
      <dsp:txXfrm>
        <a:off x="288434" y="3506158"/>
        <a:ext cx="2121392" cy="329253"/>
      </dsp:txXfrm>
    </dsp:sp>
    <dsp:sp modelId="{7E885858-313F-456C-B42E-0D5A65FDC5E7}">
      <dsp:nvSpPr>
        <dsp:cNvPr id="0" name=""/>
        <dsp:cNvSpPr/>
      </dsp:nvSpPr>
      <dsp:spPr>
        <a:xfrm>
          <a:off x="3547910" y="1894054"/>
          <a:ext cx="269893" cy="269893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E62EF-011B-4843-A4F3-F19286E3C5DE}">
      <dsp:nvSpPr>
        <dsp:cNvPr id="0" name=""/>
        <dsp:cNvSpPr/>
      </dsp:nvSpPr>
      <dsp:spPr>
        <a:xfrm>
          <a:off x="2126786" y="2147594"/>
          <a:ext cx="2249948" cy="348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011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2017-2020 г.</a:t>
          </a:r>
        </a:p>
      </dsp:txBody>
      <dsp:txXfrm>
        <a:off x="2126786" y="2147594"/>
        <a:ext cx="2249948" cy="348401"/>
      </dsp:txXfrm>
    </dsp:sp>
    <dsp:sp modelId="{E54D150C-F3D3-419D-8A61-EA39F72EFD69}">
      <dsp:nvSpPr>
        <dsp:cNvPr id="0" name=""/>
        <dsp:cNvSpPr/>
      </dsp:nvSpPr>
      <dsp:spPr>
        <a:xfrm>
          <a:off x="5988381" y="1114513"/>
          <a:ext cx="357609" cy="357609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BC1CA-4008-482E-9297-D033B376A27F}">
      <dsp:nvSpPr>
        <dsp:cNvPr id="0" name=""/>
        <dsp:cNvSpPr/>
      </dsp:nvSpPr>
      <dsp:spPr>
        <a:xfrm>
          <a:off x="4665370" y="1509705"/>
          <a:ext cx="2436631" cy="406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49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2021-2024 г.</a:t>
          </a:r>
        </a:p>
      </dsp:txBody>
      <dsp:txXfrm>
        <a:off x="4665370" y="1509705"/>
        <a:ext cx="2436631" cy="406196"/>
      </dsp:txXfrm>
    </dsp:sp>
    <dsp:sp modelId="{70A62C0A-8FA0-4035-BBDF-2AD847268057}">
      <dsp:nvSpPr>
        <dsp:cNvPr id="0" name=""/>
        <dsp:cNvSpPr/>
      </dsp:nvSpPr>
      <dsp:spPr>
        <a:xfrm>
          <a:off x="10430058" y="402084"/>
          <a:ext cx="479061" cy="479061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36292-DC0D-4F4C-A609-6A225282712C}">
      <dsp:nvSpPr>
        <dsp:cNvPr id="0" name=""/>
        <dsp:cNvSpPr/>
      </dsp:nvSpPr>
      <dsp:spPr>
        <a:xfrm>
          <a:off x="9040977" y="937529"/>
          <a:ext cx="2242269" cy="38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845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2024-2028 г.</a:t>
          </a:r>
        </a:p>
      </dsp:txBody>
      <dsp:txXfrm>
        <a:off x="9040977" y="937529"/>
        <a:ext cx="2242269" cy="38367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A6221-2AB1-4BED-B5B9-E0389BB5EA9F}">
      <dsp:nvSpPr>
        <dsp:cNvPr id="0" name=""/>
        <dsp:cNvSpPr/>
      </dsp:nvSpPr>
      <dsp:spPr>
        <a:xfrm>
          <a:off x="101824" y="169333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C5B8E8-A83B-4951-BFC7-53F339E4710D}">
      <dsp:nvSpPr>
        <dsp:cNvPr id="0" name=""/>
        <dsp:cNvSpPr/>
      </dsp:nvSpPr>
      <dsp:spPr>
        <a:xfrm>
          <a:off x="-101824" y="3361517"/>
          <a:ext cx="2683136" cy="704924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7EE81-8104-47FC-B4EE-C985946EF0F6}">
      <dsp:nvSpPr>
        <dsp:cNvPr id="0" name=""/>
        <dsp:cNvSpPr/>
      </dsp:nvSpPr>
      <dsp:spPr>
        <a:xfrm>
          <a:off x="435181" y="4069398"/>
          <a:ext cx="1515456" cy="50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78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Black" panose="020B0A04020102020204" pitchFamily="34" charset="0"/>
            </a:rPr>
            <a:t>2017г</a:t>
          </a:r>
          <a:r>
            <a:rPr lang="ru-RU" sz="2800" kern="1200" dirty="0">
              <a:latin typeface="Arial Black" panose="020B0A04020102020204" pitchFamily="34" charset="0"/>
            </a:rPr>
            <a:t>.</a:t>
          </a:r>
        </a:p>
      </dsp:txBody>
      <dsp:txXfrm>
        <a:off x="435181" y="4069398"/>
        <a:ext cx="1515456" cy="505605"/>
      </dsp:txXfrm>
    </dsp:sp>
    <dsp:sp modelId="{51A10C4A-76D5-4C99-88C4-BCE0FE6C7BC8}">
      <dsp:nvSpPr>
        <dsp:cNvPr id="0" name=""/>
        <dsp:cNvSpPr/>
      </dsp:nvSpPr>
      <dsp:spPr>
        <a:xfrm>
          <a:off x="1548202" y="2122141"/>
          <a:ext cx="3284523" cy="727343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8D945-EB9B-4C3D-9570-583DF113D80B}">
      <dsp:nvSpPr>
        <dsp:cNvPr id="0" name=""/>
        <dsp:cNvSpPr/>
      </dsp:nvSpPr>
      <dsp:spPr>
        <a:xfrm>
          <a:off x="2402002" y="2904293"/>
          <a:ext cx="1685383" cy="649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422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Black" panose="020B0A04020102020204" pitchFamily="34" charset="0"/>
            </a:rPr>
            <a:t>2018г</a:t>
          </a:r>
          <a:r>
            <a:rPr lang="ru-RU" sz="2800" kern="1200" dirty="0">
              <a:latin typeface="Arial Black" panose="020B0A04020102020204" pitchFamily="34" charset="0"/>
            </a:rPr>
            <a:t>.</a:t>
          </a:r>
        </a:p>
      </dsp:txBody>
      <dsp:txXfrm>
        <a:off x="2402002" y="2904293"/>
        <a:ext cx="1685383" cy="649040"/>
      </dsp:txXfrm>
    </dsp:sp>
    <dsp:sp modelId="{A140EAB4-C364-4892-838D-169655701246}">
      <dsp:nvSpPr>
        <dsp:cNvPr id="0" name=""/>
        <dsp:cNvSpPr/>
      </dsp:nvSpPr>
      <dsp:spPr>
        <a:xfrm>
          <a:off x="4049797" y="929835"/>
          <a:ext cx="3895921" cy="717183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4275B-879E-4846-8029-3E407A587FE2}">
      <dsp:nvSpPr>
        <dsp:cNvPr id="0" name=""/>
        <dsp:cNvSpPr/>
      </dsp:nvSpPr>
      <dsp:spPr>
        <a:xfrm>
          <a:off x="4941254" y="1650787"/>
          <a:ext cx="1806093" cy="540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946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Black" panose="020B0A04020102020204" pitchFamily="34" charset="0"/>
            </a:rPr>
            <a:t>2025г</a:t>
          </a:r>
          <a:r>
            <a:rPr lang="ru-RU" sz="2800" kern="1200" dirty="0">
              <a:latin typeface="Arial Black" panose="020B0A04020102020204" pitchFamily="34" charset="0"/>
            </a:rPr>
            <a:t>.</a:t>
          </a:r>
        </a:p>
      </dsp:txBody>
      <dsp:txXfrm>
        <a:off x="4941254" y="1650787"/>
        <a:ext cx="1806093" cy="54085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7B670-11ED-43FC-B7C3-C5FF748F724C}">
      <dsp:nvSpPr>
        <dsp:cNvPr id="0" name=""/>
        <dsp:cNvSpPr/>
      </dsp:nvSpPr>
      <dsp:spPr>
        <a:xfrm>
          <a:off x="-6480315" y="-991849"/>
          <a:ext cx="7718868" cy="7718868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DEA2D-6344-4C3A-AB47-DDD20E660837}">
      <dsp:nvSpPr>
        <dsp:cNvPr id="0" name=""/>
        <dsp:cNvSpPr/>
      </dsp:nvSpPr>
      <dsp:spPr>
        <a:xfrm>
          <a:off x="543715" y="374321"/>
          <a:ext cx="9791905" cy="763530"/>
        </a:xfrm>
        <a:prstGeom prst="rect">
          <a:avLst/>
        </a:prstGeom>
        <a:solidFill>
          <a:srgbClr val="FFFFFF"/>
        </a:solidFill>
        <a:ln w="57150">
          <a:solidFill>
            <a:schemeClr val="accent6">
              <a:lumMod val="60000"/>
              <a:lumOff val="40000"/>
            </a:schemeClr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 dirty="0" smtClean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ПОИСК ОПТИМАЛЬНЫХ ДЛЯ АВТОРА ИЗДАНИЙ                </a:t>
          </a: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	             </a:t>
          </a:r>
          <a:endParaRPr lang="ru-RU" sz="22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543715" y="374321"/>
        <a:ext cx="9791905" cy="763530"/>
      </dsp:txXfrm>
    </dsp:sp>
    <dsp:sp modelId="{5CA8A86A-42AB-4555-90DE-3D69DA1676AA}">
      <dsp:nvSpPr>
        <dsp:cNvPr id="0" name=""/>
        <dsp:cNvSpPr/>
      </dsp:nvSpPr>
      <dsp:spPr>
        <a:xfrm>
          <a:off x="95512" y="268692"/>
          <a:ext cx="896407" cy="896407"/>
        </a:xfrm>
        <a:prstGeom prst="ellipse">
          <a:avLst/>
        </a:prstGeom>
        <a:solidFill>
          <a:srgbClr val="68001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FB4F7B-FD07-4F7B-99E4-6E3446C8314F}">
      <dsp:nvSpPr>
        <dsp:cNvPr id="0" name=""/>
        <dsp:cNvSpPr/>
      </dsp:nvSpPr>
      <dsp:spPr>
        <a:xfrm>
          <a:off x="896566" y="1347070"/>
          <a:ext cx="9434740" cy="717125"/>
        </a:xfrm>
        <a:prstGeom prst="rect">
          <a:avLst/>
        </a:prstGeom>
        <a:solidFill>
          <a:srgbClr val="680014"/>
        </a:solidFill>
        <a:ln w="57150">
          <a:solidFill>
            <a:schemeClr val="accent6">
              <a:lumMod val="60000"/>
              <a:lumOff val="40000"/>
            </a:schemeClr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   ЯЗЫКОВОЕ СОПРОВОЖДЕНИЕ И </a:t>
          </a: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</a:rPr>
            <a:t>ФИНАНСОВАЯ ПОДДЕРЖКА </a:t>
          </a: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 ПУБЛИКАЦИЙ</a:t>
          </a:r>
          <a:endParaRPr lang="ru-RU" sz="22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sp:txBody>
      <dsp:txXfrm>
        <a:off x="896566" y="1347070"/>
        <a:ext cx="9434740" cy="717125"/>
      </dsp:txXfrm>
    </dsp:sp>
    <dsp:sp modelId="{4B1F910A-61B8-4C54-99E9-A256CF2CF8CA}">
      <dsp:nvSpPr>
        <dsp:cNvPr id="0" name=""/>
        <dsp:cNvSpPr/>
      </dsp:nvSpPr>
      <dsp:spPr>
        <a:xfrm>
          <a:off x="510581" y="1218289"/>
          <a:ext cx="896407" cy="8964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F26BDD-0BC0-4878-81DA-B55278A25FC0}">
      <dsp:nvSpPr>
        <dsp:cNvPr id="0" name=""/>
        <dsp:cNvSpPr/>
      </dsp:nvSpPr>
      <dsp:spPr>
        <a:xfrm>
          <a:off x="1215304" y="2548213"/>
          <a:ext cx="9120317" cy="717125"/>
        </a:xfrm>
        <a:prstGeom prst="rect">
          <a:avLst/>
        </a:prstGeom>
        <a:solidFill>
          <a:srgbClr val="FFFFFF"/>
        </a:solidFill>
        <a:ln w="57150">
          <a:solidFill>
            <a:schemeClr val="accent6">
              <a:lumMod val="60000"/>
              <a:lumOff val="40000"/>
            </a:schemeClr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9218" tIns="55880" rIns="55880" bIns="558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МАТЕРИАЛЬНОЕ СТИМУЛИРОВАНИЕ АВТОРОВ</a:t>
          </a:r>
          <a:endParaRPr lang="ru-RU" sz="22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1215304" y="2548213"/>
        <a:ext cx="9120317" cy="717125"/>
      </dsp:txXfrm>
    </dsp:sp>
    <dsp:sp modelId="{DDD27A85-77C4-41D9-9E83-46CE4CE1C246}">
      <dsp:nvSpPr>
        <dsp:cNvPr id="0" name=""/>
        <dsp:cNvSpPr/>
      </dsp:nvSpPr>
      <dsp:spPr>
        <a:xfrm>
          <a:off x="571016" y="2150562"/>
          <a:ext cx="1393688" cy="13709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7CD97F-F68F-4110-8B6C-990B7E5BDF34}">
      <dsp:nvSpPr>
        <dsp:cNvPr id="0" name=""/>
        <dsp:cNvSpPr/>
      </dsp:nvSpPr>
      <dsp:spPr>
        <a:xfrm>
          <a:off x="1057587" y="3623557"/>
          <a:ext cx="9278034" cy="717125"/>
        </a:xfrm>
        <a:prstGeom prst="rect">
          <a:avLst/>
        </a:prstGeom>
        <a:solidFill>
          <a:srgbClr val="680014"/>
        </a:solidFill>
        <a:ln w="57150">
          <a:solidFill>
            <a:schemeClr val="accent6">
              <a:lumMod val="60000"/>
              <a:lumOff val="40000"/>
            </a:schemeClr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НОВЫЙ НАУЧНЫЙ ЖУРНАЛ “MEDICAL UNIVERSITY”</a:t>
          </a:r>
          <a:endParaRPr lang="ru-RU" sz="22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sp:txBody>
      <dsp:txXfrm>
        <a:off x="1057587" y="3623557"/>
        <a:ext cx="9278034" cy="717125"/>
      </dsp:txXfrm>
    </dsp:sp>
    <dsp:sp modelId="{B38FBB6D-D5EA-416E-924B-82DFAFE92D65}">
      <dsp:nvSpPr>
        <dsp:cNvPr id="0" name=""/>
        <dsp:cNvSpPr/>
      </dsp:nvSpPr>
      <dsp:spPr>
        <a:xfrm>
          <a:off x="498560" y="3468900"/>
          <a:ext cx="896407" cy="8964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E0DD47-BA08-48A0-8AF6-F3BA82232F4F}">
      <dsp:nvSpPr>
        <dsp:cNvPr id="0" name=""/>
        <dsp:cNvSpPr/>
      </dsp:nvSpPr>
      <dsp:spPr>
        <a:xfrm>
          <a:off x="543715" y="4659710"/>
          <a:ext cx="9791905" cy="717125"/>
        </a:xfrm>
        <a:prstGeom prst="rect">
          <a:avLst/>
        </a:prstGeom>
        <a:solidFill>
          <a:srgbClr val="FFFFFF"/>
        </a:solidFill>
        <a:ln w="57150">
          <a:solidFill>
            <a:schemeClr val="accent6">
              <a:lumMod val="60000"/>
              <a:lumOff val="40000"/>
            </a:schemeClr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ИНДЕКСАЦИЯ ЖУРНАЛА «СИБИРСКОЕ МЕДИЦИНСКОЕ ОБОЗРЕНИЕ» В БД </a:t>
          </a:r>
          <a:r>
            <a:rPr lang="en-US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SCOPUS</a:t>
          </a:r>
          <a:endParaRPr lang="ru-RU" sz="22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543715" y="4659710"/>
        <a:ext cx="9791905" cy="717125"/>
      </dsp:txXfrm>
    </dsp:sp>
    <dsp:sp modelId="{471FB19C-7C8E-4381-A9AE-D9888E4EEC62}">
      <dsp:nvSpPr>
        <dsp:cNvPr id="0" name=""/>
        <dsp:cNvSpPr/>
      </dsp:nvSpPr>
      <dsp:spPr>
        <a:xfrm>
          <a:off x="-1523" y="4477310"/>
          <a:ext cx="1090479" cy="1081927"/>
        </a:xfrm>
        <a:prstGeom prst="ellipse">
          <a:avLst/>
        </a:prstGeom>
        <a:solidFill>
          <a:srgbClr val="68001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FC05E-606E-4967-9849-710E43130281}">
      <dsp:nvSpPr>
        <dsp:cNvPr id="0" name=""/>
        <dsp:cNvSpPr/>
      </dsp:nvSpPr>
      <dsp:spPr>
        <a:xfrm>
          <a:off x="96743" y="0"/>
          <a:ext cx="11987052" cy="2438485"/>
        </a:xfrm>
        <a:prstGeom prst="roundRect">
          <a:avLst>
            <a:gd name="adj" fmla="val 10000"/>
          </a:avLst>
        </a:prstGeom>
        <a:solidFill>
          <a:srgbClr val="680014">
            <a:alpha val="90000"/>
          </a:srgbClr>
        </a:solidFill>
        <a:ln>
          <a:solidFill>
            <a:srgbClr val="8E00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5322E-5B0D-4C40-9E99-F0BF1A599C7F}">
      <dsp:nvSpPr>
        <dsp:cNvPr id="0" name=""/>
        <dsp:cNvSpPr/>
      </dsp:nvSpPr>
      <dsp:spPr>
        <a:xfrm>
          <a:off x="700203" y="63836"/>
          <a:ext cx="2726167" cy="199955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7142" t="-26564" r="-3734" b="-27536"/>
          </a:stretch>
        </a:blipFill>
        <a:ln>
          <a:solidFill>
            <a:srgbClr val="8E00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228481-BA00-4F3B-A7D7-7D6187FFA555}">
      <dsp:nvSpPr>
        <dsp:cNvPr id="0" name=""/>
        <dsp:cNvSpPr/>
      </dsp:nvSpPr>
      <dsp:spPr>
        <a:xfrm rot="10800000">
          <a:off x="251481" y="2163009"/>
          <a:ext cx="3465339" cy="2459164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28575">
          <a:solidFill>
            <a:srgbClr val="9E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ПОЗИЦИОНИРОВАНИЕ УНИВЕРСИТЕТА </a:t>
          </a:r>
          <a:b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</a:b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В МИРОВОМ НАУЧНО-ОБРАЗОВАТЕЛЬНОМ ПРОСТРАНСТВЕ</a:t>
          </a:r>
          <a:endParaRPr lang="ru-RU" sz="1800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sp:txBody>
      <dsp:txXfrm rot="10800000">
        <a:off x="327109" y="2163009"/>
        <a:ext cx="3314083" cy="2383536"/>
      </dsp:txXfrm>
    </dsp:sp>
    <dsp:sp modelId="{51531D60-C3E2-46E7-A058-4B46861E3B8D}">
      <dsp:nvSpPr>
        <dsp:cNvPr id="0" name=""/>
        <dsp:cNvSpPr/>
      </dsp:nvSpPr>
      <dsp:spPr>
        <a:xfrm>
          <a:off x="4118990" y="118494"/>
          <a:ext cx="3112130" cy="19948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rgbClr val="8E00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12118D-1AD1-4760-A561-AEC620C9816B}">
      <dsp:nvSpPr>
        <dsp:cNvPr id="0" name=""/>
        <dsp:cNvSpPr/>
      </dsp:nvSpPr>
      <dsp:spPr>
        <a:xfrm rot="10800000">
          <a:off x="3870090" y="2191241"/>
          <a:ext cx="3667487" cy="2428794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28575">
          <a:solidFill>
            <a:srgbClr val="9E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  <a:ea typeface="+mn-ea"/>
              <a:cs typeface="+mn-cs"/>
            </a:rPr>
            <a:t>ОБЕСПЕЧЕНИЕ ЭФФЕКТИВНОСТИ ОБРАЗОВАТЕЛЬНОЙ И ИССЛЕДОВАТЕЛЬСКОЙ ДЕЯТЕЛЬНОСТИ ЗА СЧЕТ ВНЕДРЕНИЯ КОНЦЕПЦИИ ТРАНСЛЯЦИОННОЙ МЕДИЦИНЫ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sp:txBody>
      <dsp:txXfrm rot="10800000">
        <a:off x="3944784" y="2191241"/>
        <a:ext cx="3518099" cy="2354100"/>
      </dsp:txXfrm>
    </dsp:sp>
    <dsp:sp modelId="{340F643E-94F8-4FD6-9692-18787F598FE3}">
      <dsp:nvSpPr>
        <dsp:cNvPr id="0" name=""/>
        <dsp:cNvSpPr/>
      </dsp:nvSpPr>
      <dsp:spPr>
        <a:xfrm>
          <a:off x="8366236" y="60696"/>
          <a:ext cx="2969645" cy="19370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t="-4000" b="-4000"/>
          </a:stretch>
        </a:blipFill>
        <a:ln>
          <a:solidFill>
            <a:srgbClr val="8E00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528DD8-544D-45C4-8B64-BD64A7AAD3C5}">
      <dsp:nvSpPr>
        <dsp:cNvPr id="0" name=""/>
        <dsp:cNvSpPr/>
      </dsp:nvSpPr>
      <dsp:spPr>
        <a:xfrm rot="10800000">
          <a:off x="7721901" y="2145537"/>
          <a:ext cx="4155360" cy="2447689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28575">
          <a:solidFill>
            <a:srgbClr val="9E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ПОДДЕРЖКА УНИКАЛЬНЫХ НАПРАВЛЕНИЙ ДЕЯТЕЛЬНОСТИ, ОБЕСПЕЧИВАЮЩИХ ДОСТИЖЕНИЕ БЕЗУСЛОВНОГО ЛИДЕРСТВА УНИВЕРСИТЕТА В ФОРМИРОВАНИИ МОДЕЛИ МЕДИЦИНСКОГО ОБРАЗОВАНИЯ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sp:txBody>
      <dsp:txXfrm rot="10800000">
        <a:off x="7797176" y="2145537"/>
        <a:ext cx="4004810" cy="237241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E1C19-6CB9-4387-B4FB-1A5EFFB117C7}">
      <dsp:nvSpPr>
        <dsp:cNvPr id="0" name=""/>
        <dsp:cNvSpPr/>
      </dsp:nvSpPr>
      <dsp:spPr>
        <a:xfrm>
          <a:off x="-5482093" y="-852291"/>
          <a:ext cx="6628373" cy="6628373"/>
        </a:xfrm>
        <a:prstGeom prst="blockArc">
          <a:avLst>
            <a:gd name="adj1" fmla="val 18900000"/>
            <a:gd name="adj2" fmla="val 2700000"/>
            <a:gd name="adj3" fmla="val 326"/>
          </a:avLst>
        </a:prstGeom>
        <a:noFill/>
        <a:ln w="15875" cap="flat" cmpd="sng" algn="ctr">
          <a:solidFill>
            <a:srgbClr val="8E002F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8AE8C-15C4-4E16-8FDF-DFE5A0CC245C}">
      <dsp:nvSpPr>
        <dsp:cNvPr id="0" name=""/>
        <dsp:cNvSpPr/>
      </dsp:nvSpPr>
      <dsp:spPr>
        <a:xfrm>
          <a:off x="767597" y="492379"/>
          <a:ext cx="10396689" cy="984758"/>
        </a:xfrm>
        <a:prstGeom prst="rect">
          <a:avLst/>
        </a:prstGeom>
        <a:solidFill>
          <a:srgbClr val="FFFFFF"/>
        </a:solidFill>
        <a:ln w="38100">
          <a:solidFill>
            <a:srgbClr val="8E002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1652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ЛАБОРАТОРИЯ </a:t>
          </a:r>
          <a:r>
            <a:rPr lang="ru-RU" sz="2000" kern="1200" dirty="0" smtClean="0">
              <a:solidFill>
                <a:srgbClr val="FF0000"/>
              </a:solidFill>
              <a:latin typeface="Arial Black" pitchFamily="34" charset="0"/>
            </a:rPr>
            <a:t>«СОЦИАЛЬНЫЙ МОЗГ»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ПОД РУКОВОДСТВОМ ПРИГЛАШЕННОГО  ПРОФЕССОРА ХАРУХИРО ХИГАШИДА, УНИВЕРСИТЕТ КАНАДЗАВЫ, ЯПОНИЯ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sp:txBody>
      <dsp:txXfrm>
        <a:off x="767597" y="492379"/>
        <a:ext cx="10396689" cy="984758"/>
      </dsp:txXfrm>
    </dsp:sp>
    <dsp:sp modelId="{0CA52C54-8558-411F-A40B-E158243CA0CC}">
      <dsp:nvSpPr>
        <dsp:cNvPr id="0" name=""/>
        <dsp:cNvSpPr/>
      </dsp:nvSpPr>
      <dsp:spPr>
        <a:xfrm>
          <a:off x="-16226" y="284822"/>
          <a:ext cx="1567648" cy="1399870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solidFill>
            <a:srgbClr val="8E00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50166-5D5F-4489-A7C9-48E740CB532C}">
      <dsp:nvSpPr>
        <dsp:cNvPr id="0" name=""/>
        <dsp:cNvSpPr/>
      </dsp:nvSpPr>
      <dsp:spPr>
        <a:xfrm>
          <a:off x="1125556" y="1969516"/>
          <a:ext cx="10038730" cy="984758"/>
        </a:xfrm>
        <a:prstGeom prst="rect">
          <a:avLst/>
        </a:prstGeom>
        <a:solidFill>
          <a:srgbClr val="680014"/>
        </a:solidFill>
        <a:ln w="38100">
          <a:solidFill>
            <a:srgbClr val="8E002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1652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FF"/>
              </a:solidFill>
              <a:latin typeface="Arial Black" pitchFamily="34" charset="0"/>
            </a:rPr>
            <a:t>ЦЕНТР УРОНЕФРОЛОГИИ </a:t>
          </a:r>
          <a:r>
            <a:rPr lang="ru-RU" sz="1600" kern="1200" dirty="0" smtClean="0">
              <a:solidFill>
                <a:srgbClr val="FFFFFF"/>
              </a:solidFill>
              <a:latin typeface="Arial Black" pitchFamily="34" charset="0"/>
            </a:rPr>
            <a:t>(СОВМЕСТНО С ККБ) В СОТРУДНИЧЕСТВЕ С ПАРТНЕРАМИ ИЗ ГЕРМАНИИ (П. ХАММЕРЕР, М. ГОЛЛАШ)</a:t>
          </a:r>
          <a:endParaRPr lang="ru-RU" sz="1600" kern="1200" dirty="0">
            <a:solidFill>
              <a:srgbClr val="FFFFFF"/>
            </a:solidFill>
            <a:latin typeface="Arial Black" pitchFamily="34" charset="0"/>
          </a:endParaRPr>
        </a:p>
      </dsp:txBody>
      <dsp:txXfrm>
        <a:off x="1125556" y="1969516"/>
        <a:ext cx="10038730" cy="984758"/>
      </dsp:txXfrm>
    </dsp:sp>
    <dsp:sp modelId="{3D54A859-0600-4683-AB7E-10269D0E6A77}">
      <dsp:nvSpPr>
        <dsp:cNvPr id="0" name=""/>
        <dsp:cNvSpPr/>
      </dsp:nvSpPr>
      <dsp:spPr>
        <a:xfrm>
          <a:off x="510083" y="1846421"/>
          <a:ext cx="1230947" cy="1230947"/>
        </a:xfrm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 l="-2288" t="-11966" r="2288" b="-76034"/>
          </a:stretch>
        </a:blipFill>
        <a:ln>
          <a:solidFill>
            <a:srgbClr val="8E00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230B2-9E30-4ED8-9664-D1010790A6FA}">
      <dsp:nvSpPr>
        <dsp:cNvPr id="0" name=""/>
        <dsp:cNvSpPr/>
      </dsp:nvSpPr>
      <dsp:spPr>
        <a:xfrm>
          <a:off x="730897" y="3446653"/>
          <a:ext cx="10396689" cy="984758"/>
        </a:xfrm>
        <a:prstGeom prst="rect">
          <a:avLst/>
        </a:prstGeom>
        <a:solidFill>
          <a:srgbClr val="FFFFFF"/>
        </a:solidFill>
        <a:ln w="38100">
          <a:solidFill>
            <a:srgbClr val="8E002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1652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  <a:latin typeface="Arial Black" pitchFamily="34" charset="0"/>
            </a:rPr>
            <a:t>ЦЕНТР ЭНДОМЕТРИОЗА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В СОТРУДНИЧЕСТВЕ С ПАРТНЕРАМИ ИЗ ГЕРМАНИИ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(А. ЭБЕРТ, А.Э. ШИНДЛЕР) 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sp:txBody>
      <dsp:txXfrm>
        <a:off x="730897" y="3446653"/>
        <a:ext cx="10396689" cy="984758"/>
      </dsp:txXfrm>
    </dsp:sp>
    <dsp:sp modelId="{CAB9FDCD-12F7-44EB-A921-24B225643E58}">
      <dsp:nvSpPr>
        <dsp:cNvPr id="0" name=""/>
        <dsp:cNvSpPr/>
      </dsp:nvSpPr>
      <dsp:spPr>
        <a:xfrm>
          <a:off x="152123" y="3323558"/>
          <a:ext cx="1230947" cy="1230947"/>
        </a:xfrm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 l="-197764" t="-107585" r="-347948" b="-274288"/>
          </a:stretch>
        </a:blipFill>
        <a:ln>
          <a:solidFill>
            <a:srgbClr val="8E00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7DD90-5660-4996-A8FA-CF3F5A765A78}">
      <dsp:nvSpPr>
        <dsp:cNvPr id="0" name=""/>
        <dsp:cNvSpPr/>
      </dsp:nvSpPr>
      <dsp:spPr>
        <a:xfrm>
          <a:off x="3266176" y="220175"/>
          <a:ext cx="4369634" cy="1517516"/>
        </a:xfrm>
        <a:prstGeom prst="ellipse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D0D5CF-615F-42FB-9602-F3F7D3326167}">
      <dsp:nvSpPr>
        <dsp:cNvPr id="0" name=""/>
        <dsp:cNvSpPr/>
      </dsp:nvSpPr>
      <dsp:spPr>
        <a:xfrm>
          <a:off x="5080447" y="3792376"/>
          <a:ext cx="846828" cy="541970"/>
        </a:xfrm>
        <a:prstGeom prst="downArrow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3">
                <a:tint val="60000"/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ABD30716-E5DD-4F4A-A164-D749F7D15258}">
      <dsp:nvSpPr>
        <dsp:cNvPr id="0" name=""/>
        <dsp:cNvSpPr/>
      </dsp:nvSpPr>
      <dsp:spPr>
        <a:xfrm>
          <a:off x="1766138" y="4122994"/>
          <a:ext cx="7701613" cy="1016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7A0017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charset="0"/>
            </a:rPr>
            <a:t>КАПИТАЛИЗАЦИЯ  РИД</a:t>
          </a:r>
          <a:endParaRPr lang="ru-RU" sz="3200" b="1" kern="1200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solidFill>
              <a:srgbClr val="7A0017"/>
            </a:solidFill>
            <a:effectLst>
              <a:outerShdw blurRad="50800" algn="tl" rotWithShape="0">
                <a:srgbClr val="000000"/>
              </a:outerShdw>
            </a:effectLst>
            <a:latin typeface="Arial Black" pitchFamily="34" charset="0"/>
            <a:cs typeface="Arial" charset="0"/>
          </a:endParaRPr>
        </a:p>
      </dsp:txBody>
      <dsp:txXfrm>
        <a:off x="1766138" y="4122994"/>
        <a:ext cx="7701613" cy="1016194"/>
      </dsp:txXfrm>
    </dsp:sp>
    <dsp:sp modelId="{1A10606E-2229-4ABA-A3DD-724511DB6FA8}">
      <dsp:nvSpPr>
        <dsp:cNvPr id="0" name=""/>
        <dsp:cNvSpPr/>
      </dsp:nvSpPr>
      <dsp:spPr>
        <a:xfrm>
          <a:off x="4174695" y="1642071"/>
          <a:ext cx="2593566" cy="20545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l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ИННОВАЦИОННЫЕ</a:t>
          </a:r>
          <a:endParaRPr lang="ru-RU" sz="1800" b="1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>
        <a:off x="4554514" y="1942959"/>
        <a:ext cx="1833928" cy="1452816"/>
      </dsp:txXfrm>
    </dsp:sp>
    <dsp:sp modelId="{153D0D92-B399-4C9B-A318-B8B1713AB45E}">
      <dsp:nvSpPr>
        <dsp:cNvPr id="0" name=""/>
        <dsp:cNvSpPr/>
      </dsp:nvSpPr>
      <dsp:spPr>
        <a:xfrm>
          <a:off x="3273770" y="281165"/>
          <a:ext cx="2594084" cy="209291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l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n w="9525">
                <a:round/>
                <a:headEnd/>
                <a:tailEnd/>
              </a:ln>
              <a:solidFill>
                <a:schemeClr val="bg1">
                  <a:lumMod val="10000"/>
                </a:schemeClr>
              </a:solidFill>
              <a:latin typeface="Arial Black" pitchFamily="34" charset="0"/>
              <a:cs typeface="Arial"/>
            </a:rPr>
            <a:t>ПРИКЛАДНЫЕ</a:t>
          </a:r>
          <a:endParaRPr lang="ru-RU" sz="1600" b="1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>
        <a:off x="3653665" y="587665"/>
        <a:ext cx="1834294" cy="1479912"/>
      </dsp:txXfrm>
    </dsp:sp>
    <dsp:sp modelId="{E8898F6A-EB75-481B-8853-43C7D6D53E39}">
      <dsp:nvSpPr>
        <dsp:cNvPr id="0" name=""/>
        <dsp:cNvSpPr/>
      </dsp:nvSpPr>
      <dsp:spPr>
        <a:xfrm>
          <a:off x="5320614" y="0"/>
          <a:ext cx="2298966" cy="202264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l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n w="9525">
                <a:round/>
                <a:headEnd/>
                <a:tailEnd/>
              </a:ln>
              <a:solidFill>
                <a:schemeClr val="bg1">
                  <a:lumMod val="10000"/>
                </a:schemeClr>
              </a:solidFill>
              <a:latin typeface="Arial Black" pitchFamily="34" charset="0"/>
              <a:cs typeface="Arial"/>
            </a:rPr>
            <a:t>ФУНДАМЕН  ТАЛЬНЫЕ</a:t>
          </a:r>
          <a:endParaRPr lang="ru-RU" sz="1600" b="1" kern="1200" dirty="0">
            <a:ln w="9525">
              <a:round/>
              <a:headEnd/>
              <a:tailEnd/>
            </a:ln>
            <a:solidFill>
              <a:schemeClr val="bg1">
                <a:lumMod val="10000"/>
              </a:schemeClr>
            </a:solidFill>
            <a:latin typeface="Arial Black" pitchFamily="34" charset="0"/>
            <a:cs typeface="Arial"/>
          </a:endParaRPr>
        </a:p>
      </dsp:txBody>
      <dsp:txXfrm>
        <a:off x="5657290" y="296209"/>
        <a:ext cx="1625614" cy="1430224"/>
      </dsp:txXfrm>
    </dsp:sp>
    <dsp:sp modelId="{1B75FE33-449F-4FDF-88B2-D4E100D03880}">
      <dsp:nvSpPr>
        <dsp:cNvPr id="0" name=""/>
        <dsp:cNvSpPr/>
      </dsp:nvSpPr>
      <dsp:spPr>
        <a:xfrm>
          <a:off x="2901654" y="0"/>
          <a:ext cx="5192562" cy="3793791"/>
        </a:xfrm>
        <a:prstGeom prst="funnel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680014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7B670-11ED-43FC-B7C3-C5FF748F724C}">
      <dsp:nvSpPr>
        <dsp:cNvPr id="0" name=""/>
        <dsp:cNvSpPr/>
      </dsp:nvSpPr>
      <dsp:spPr>
        <a:xfrm>
          <a:off x="-6569667" y="-991849"/>
          <a:ext cx="7718868" cy="7718868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15875" cap="flat" cmpd="sng" algn="ctr">
          <a:solidFill>
            <a:srgbClr val="7A0017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DEA2D-6344-4C3A-AB47-DDD20E660837}">
      <dsp:nvSpPr>
        <dsp:cNvPr id="0" name=""/>
        <dsp:cNvSpPr/>
      </dsp:nvSpPr>
      <dsp:spPr>
        <a:xfrm>
          <a:off x="751207" y="451564"/>
          <a:ext cx="9331042" cy="939392"/>
        </a:xfrm>
        <a:prstGeom prst="rect">
          <a:avLst/>
        </a:prstGeom>
        <a:solidFill>
          <a:srgbClr val="680014"/>
        </a:solidFill>
        <a:ln w="28575">
          <a:solidFill>
            <a:srgbClr val="7A0017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0324" tIns="50800" rIns="50800" bIns="5080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 smtClean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МОТИВАЦИЯ И СТИМУЛЫ: ДО 10 МЛН. РУБ В ГОД         </a:t>
          </a:r>
        </a:p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	             </a:t>
          </a:r>
          <a:endParaRPr lang="ru-RU" sz="20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sp:txBody>
      <dsp:txXfrm>
        <a:off x="751207" y="451564"/>
        <a:ext cx="9331042" cy="939392"/>
      </dsp:txXfrm>
    </dsp:sp>
    <dsp:sp modelId="{5CA8A86A-42AB-4555-90DE-3D69DA1676AA}">
      <dsp:nvSpPr>
        <dsp:cNvPr id="0" name=""/>
        <dsp:cNvSpPr/>
      </dsp:nvSpPr>
      <dsp:spPr>
        <a:xfrm>
          <a:off x="9601" y="330632"/>
          <a:ext cx="1102873" cy="11028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E002F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FB4F7B-FD07-4F7B-99E4-6E3446C8314F}">
      <dsp:nvSpPr>
        <dsp:cNvPr id="0" name=""/>
        <dsp:cNvSpPr/>
      </dsp:nvSpPr>
      <dsp:spPr>
        <a:xfrm>
          <a:off x="1105249" y="1722590"/>
          <a:ext cx="8986255" cy="882298"/>
        </a:xfrm>
        <a:prstGeom prst="rect">
          <a:avLst/>
        </a:prstGeom>
        <a:solidFill>
          <a:srgbClr val="FFFFFF"/>
        </a:solidFill>
        <a:ln w="38100">
          <a:solidFill>
            <a:srgbClr val="7A0017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0324" tIns="50800" rIns="50800" bIns="5080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ЕЖЕМЕСЯЧНЫЕ ВЫПЛАТЫ НАЧИНАЮЩИМ ПРЕПОДАВАТЕЛЯМ</a:t>
          </a:r>
          <a:endParaRPr lang="ru-RU" sz="20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1105249" y="1722590"/>
        <a:ext cx="8986255" cy="882298"/>
      </dsp:txXfrm>
    </dsp:sp>
    <dsp:sp modelId="{4B1F910A-61B8-4C54-99E9-A256CF2CF8CA}">
      <dsp:nvSpPr>
        <dsp:cNvPr id="0" name=""/>
        <dsp:cNvSpPr/>
      </dsp:nvSpPr>
      <dsp:spPr>
        <a:xfrm>
          <a:off x="300940" y="1561734"/>
          <a:ext cx="1236508" cy="1135363"/>
        </a:xfrm>
        <a:prstGeom prst="ellipse">
          <a:avLst/>
        </a:prstGeom>
        <a:solidFill>
          <a:srgbClr val="680014"/>
        </a:solidFill>
        <a:ln w="9525" cap="flat" cmpd="sng" algn="ctr">
          <a:solidFill>
            <a:srgbClr val="8E002F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19927-0EC2-483B-B69D-0DF5FB8C4E33}">
      <dsp:nvSpPr>
        <dsp:cNvPr id="0" name=""/>
        <dsp:cNvSpPr/>
      </dsp:nvSpPr>
      <dsp:spPr>
        <a:xfrm>
          <a:off x="1208334" y="3127466"/>
          <a:ext cx="8922550" cy="882298"/>
        </a:xfrm>
        <a:prstGeom prst="rect">
          <a:avLst/>
        </a:prstGeom>
        <a:solidFill>
          <a:srgbClr val="680014"/>
        </a:solidFill>
        <a:ln w="38100">
          <a:solidFill>
            <a:srgbClr val="7A0017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0324" tIns="55880" rIns="55880" bIns="558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FFFFFF"/>
              </a:solidFill>
              <a:latin typeface="Arial Black" pitchFamily="34" charset="0"/>
            </a:rPr>
            <a:t>ОТДЕЛЬНЫЙ РЕЙТИНГ МОЛОДЕЖНОЙ НАУКИ</a:t>
          </a:r>
          <a:endParaRPr lang="ru-RU" sz="2200" b="1" kern="1200" dirty="0">
            <a:solidFill>
              <a:srgbClr val="FFFFFF"/>
            </a:solidFill>
            <a:latin typeface="Arial Black" pitchFamily="34" charset="0"/>
          </a:endParaRPr>
        </a:p>
      </dsp:txBody>
      <dsp:txXfrm>
        <a:off x="1208334" y="3127466"/>
        <a:ext cx="8922550" cy="882298"/>
      </dsp:txXfrm>
    </dsp:sp>
    <dsp:sp modelId="{6773F1C8-FF5B-4BDB-AEC4-8B4161AA63C5}">
      <dsp:nvSpPr>
        <dsp:cNvPr id="0" name=""/>
        <dsp:cNvSpPr/>
      </dsp:nvSpPr>
      <dsp:spPr>
        <a:xfrm>
          <a:off x="515443" y="2977987"/>
          <a:ext cx="1102873" cy="11028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8E002F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4145F6-3F5A-416F-BB68-0EBC7CD20205}">
      <dsp:nvSpPr>
        <dsp:cNvPr id="0" name=""/>
        <dsp:cNvSpPr/>
      </dsp:nvSpPr>
      <dsp:spPr>
        <a:xfrm>
          <a:off x="391837" y="4453993"/>
          <a:ext cx="10023633" cy="882298"/>
        </a:xfrm>
        <a:prstGeom prst="rect">
          <a:avLst/>
        </a:prstGeom>
        <a:solidFill>
          <a:srgbClr val="FFFFFF"/>
        </a:solidFill>
        <a:ln w="38100">
          <a:solidFill>
            <a:srgbClr val="7A0017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0324" tIns="55880" rIns="55880" bIns="558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НАУЧНАЯ КАРЬЕРА С ПРОГНОЗИРУЕМОЙ ТРАЕКТОРИЕЙ</a:t>
          </a:r>
          <a:endParaRPr lang="ru-RU" sz="22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391837" y="4453993"/>
        <a:ext cx="10023633" cy="882298"/>
      </dsp:txXfrm>
    </dsp:sp>
    <dsp:sp modelId="{98FA6156-8BDA-4943-B4A3-A0753872C86E}">
      <dsp:nvSpPr>
        <dsp:cNvPr id="0" name=""/>
        <dsp:cNvSpPr/>
      </dsp:nvSpPr>
      <dsp:spPr>
        <a:xfrm>
          <a:off x="0" y="4280643"/>
          <a:ext cx="1102873" cy="1102873"/>
        </a:xfrm>
        <a:prstGeom prst="ellipse">
          <a:avLst/>
        </a:prstGeom>
        <a:solidFill>
          <a:srgbClr val="680014"/>
        </a:solidFill>
        <a:ln w="9525" cap="flat" cmpd="sng" algn="ctr">
          <a:solidFill>
            <a:srgbClr val="8E002F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FC05E-606E-4967-9849-710E43130281}">
      <dsp:nvSpPr>
        <dsp:cNvPr id="0" name=""/>
        <dsp:cNvSpPr/>
      </dsp:nvSpPr>
      <dsp:spPr>
        <a:xfrm>
          <a:off x="0" y="60502"/>
          <a:ext cx="12225408" cy="2690602"/>
        </a:xfrm>
        <a:prstGeom prst="roundRect">
          <a:avLst>
            <a:gd name="adj" fmla="val 10000"/>
          </a:avLst>
        </a:prstGeom>
        <a:solidFill>
          <a:srgbClr val="680014">
            <a:alpha val="90000"/>
          </a:srgbClr>
        </a:solidFill>
        <a:ln>
          <a:solidFill>
            <a:srgbClr val="8E002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5322E-5B0D-4C40-9E99-F0BF1A599C7F}">
      <dsp:nvSpPr>
        <dsp:cNvPr id="0" name=""/>
        <dsp:cNvSpPr/>
      </dsp:nvSpPr>
      <dsp:spPr>
        <a:xfrm>
          <a:off x="300450" y="132432"/>
          <a:ext cx="2712993" cy="228732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228481-BA00-4F3B-A7D7-7D6187FFA555}">
      <dsp:nvSpPr>
        <dsp:cNvPr id="0" name=""/>
        <dsp:cNvSpPr/>
      </dsp:nvSpPr>
      <dsp:spPr>
        <a:xfrm rot="10800000">
          <a:off x="289378" y="2596818"/>
          <a:ext cx="2781189" cy="2832265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38100">
          <a:solidFill>
            <a:srgbClr val="9E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РАЗВИТИЕ КОНКУРЕНТНО СПОСОБНЫХ И ИНВЕСТИЦИОННО ПРИВЛЕКАТЕЛЬНЫХ НАПРАВЛЕНИЙ ОКАЗАНИЯ МЕДИЦИНСКИХ УСЛУГ КЛИНИКАМИ</a:t>
          </a:r>
          <a:endParaRPr lang="ru-RU" sz="14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 rot="10800000">
        <a:off x="374909" y="2596818"/>
        <a:ext cx="2610127" cy="2746734"/>
      </dsp:txXfrm>
    </dsp:sp>
    <dsp:sp modelId="{51531D60-C3E2-46E7-A058-4B46861E3B8D}">
      <dsp:nvSpPr>
        <dsp:cNvPr id="0" name=""/>
        <dsp:cNvSpPr/>
      </dsp:nvSpPr>
      <dsp:spPr>
        <a:xfrm>
          <a:off x="3393627" y="147469"/>
          <a:ext cx="2702374" cy="22698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12118D-1AD1-4760-A561-AEC620C9816B}">
      <dsp:nvSpPr>
        <dsp:cNvPr id="0" name=""/>
        <dsp:cNvSpPr/>
      </dsp:nvSpPr>
      <dsp:spPr>
        <a:xfrm rot="10800000">
          <a:off x="3213008" y="2591992"/>
          <a:ext cx="3054474" cy="2854002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38100">
          <a:solidFill>
            <a:srgbClr val="9E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РАЗВИТИЕ КЛИНИЧЕСКИХ БАЗ, ОРИЕНТИРУЯСЬ НА СТРАТЕГИЧЕСКИЕ ЗАДАЧИ НАПРАВЛЕНИЙ «ОБРАЗОВАТЕЛЬНАЯ ДЕЯТЕЛЬНОСТЬ» И «НАУЧНО-ИССЛЕДОВАТЕЛЬСКАЯ ДЕЯТЕЛЬНОСТЬ»</a:t>
          </a:r>
          <a:endParaRPr lang="ru-RU" sz="1500" b="1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 rot="10800000">
        <a:off x="3300778" y="2591992"/>
        <a:ext cx="2878934" cy="2766232"/>
      </dsp:txXfrm>
    </dsp:sp>
    <dsp:sp modelId="{340F643E-94F8-4FD6-9692-18787F598FE3}">
      <dsp:nvSpPr>
        <dsp:cNvPr id="0" name=""/>
        <dsp:cNvSpPr/>
      </dsp:nvSpPr>
      <dsp:spPr>
        <a:xfrm>
          <a:off x="6437932" y="208972"/>
          <a:ext cx="2444809" cy="23440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l="-49000" r="-4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528DD8-544D-45C4-8B64-BD64A7AAD3C5}">
      <dsp:nvSpPr>
        <dsp:cNvPr id="0" name=""/>
        <dsp:cNvSpPr/>
      </dsp:nvSpPr>
      <dsp:spPr>
        <a:xfrm rot="10800000">
          <a:off x="6435329" y="2695654"/>
          <a:ext cx="2557630" cy="2711972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38100">
          <a:solidFill>
            <a:srgbClr val="9E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ОСВОЕНИЕ РЫНКОВ НАЦИОНАЛЬНОЙ </a:t>
          </a:r>
          <a:r>
            <a:rPr lang="ru-RU" sz="14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ТЕХНОЛОГИЧЕСКОЙ </a:t>
          </a:r>
          <a:r>
            <a:rPr lang="ru-RU" sz="15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ИНИЦИАТИВЫ (HEALTHNET, NEURONET)</a:t>
          </a:r>
          <a:endParaRPr lang="ru-RU" sz="15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 rot="10800000">
        <a:off x="6513985" y="2695654"/>
        <a:ext cx="2400318" cy="2633316"/>
      </dsp:txXfrm>
    </dsp:sp>
    <dsp:sp modelId="{29B24C91-E04B-4577-8D33-F3F50279B626}">
      <dsp:nvSpPr>
        <dsp:cNvPr id="0" name=""/>
        <dsp:cNvSpPr/>
      </dsp:nvSpPr>
      <dsp:spPr>
        <a:xfrm>
          <a:off x="9305417" y="226733"/>
          <a:ext cx="2411959" cy="22766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7000" b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678281-7F8C-409E-B682-217FD6F3C805}">
      <dsp:nvSpPr>
        <dsp:cNvPr id="0" name=""/>
        <dsp:cNvSpPr/>
      </dsp:nvSpPr>
      <dsp:spPr>
        <a:xfrm rot="10800000">
          <a:off x="9088784" y="2662078"/>
          <a:ext cx="2920656" cy="2754064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38100">
          <a:solidFill>
            <a:srgbClr val="9E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Calibri" panose="020F0502020204030204" pitchFamily="34" charset="0"/>
            </a:rPr>
            <a:t>РАЗВИТИЕ МЕДИЦИНСКОЙ ДЕЯТЕЛЬНОСТИ ПО НАПРАВЛЕНИЯМ, ПОЗВОЛЯЮЩИМ ОБЕСПЕЧИТЬ ЛИДЕРСКИЕ ПОЗИЦИИ</a:t>
          </a:r>
          <a:endParaRPr lang="ru-RU" sz="15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 rot="10800000">
        <a:off x="9173481" y="2662078"/>
        <a:ext cx="2751262" cy="266936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975C8-06A4-4BE4-9428-96AD16B92A67}">
      <dsp:nvSpPr>
        <dsp:cNvPr id="0" name=""/>
        <dsp:cNvSpPr/>
      </dsp:nvSpPr>
      <dsp:spPr>
        <a:xfrm>
          <a:off x="3356481" y="2508074"/>
          <a:ext cx="4145510" cy="2104373"/>
        </a:xfrm>
        <a:prstGeom prst="ellipse">
          <a:avLst/>
        </a:prstGeom>
        <a:solidFill>
          <a:srgbClr val="580011"/>
        </a:solidFill>
        <a:ln w="38100">
          <a:solidFill>
            <a:srgbClr val="FFFFF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Black" pitchFamily="34" charset="0"/>
            </a:rPr>
            <a:t>РАЗВИТИЕ </a:t>
          </a:r>
          <a:r>
            <a:rPr lang="ru-RU" sz="2800" kern="1200" dirty="0" smtClean="0">
              <a:latin typeface="Arial Black" pitchFamily="34" charset="0"/>
            </a:rPr>
            <a:t>ЦИФРОВОГО</a:t>
          </a:r>
          <a:r>
            <a:rPr lang="ru-RU" sz="2400" kern="1200" dirty="0" smtClean="0">
              <a:latin typeface="Arial Black" pitchFamily="34" charset="0"/>
            </a:rPr>
            <a:t> УНИВЕРСИТЕТА</a:t>
          </a:r>
          <a:endParaRPr lang="ru-RU" sz="2400" kern="1200" dirty="0">
            <a:latin typeface="Arial Black" pitchFamily="34" charset="0"/>
          </a:endParaRPr>
        </a:p>
      </dsp:txBody>
      <dsp:txXfrm>
        <a:off x="3963577" y="2816252"/>
        <a:ext cx="2931318" cy="1488017"/>
      </dsp:txXfrm>
    </dsp:sp>
    <dsp:sp modelId="{02BF31B1-683A-4AEC-9C5F-F8024D7920B1}">
      <dsp:nvSpPr>
        <dsp:cNvPr id="0" name=""/>
        <dsp:cNvSpPr/>
      </dsp:nvSpPr>
      <dsp:spPr>
        <a:xfrm rot="16200000">
          <a:off x="5071472" y="2136117"/>
          <a:ext cx="715528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715528" y="1419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411348" y="2132422"/>
        <a:ext cx="35776" cy="35776"/>
      </dsp:txXfrm>
    </dsp:sp>
    <dsp:sp modelId="{64C41F04-2BA9-49EF-ADC6-8EA517FE30E1}">
      <dsp:nvSpPr>
        <dsp:cNvPr id="0" name=""/>
        <dsp:cNvSpPr/>
      </dsp:nvSpPr>
      <dsp:spPr>
        <a:xfrm>
          <a:off x="4192443" y="26153"/>
          <a:ext cx="2473584" cy="1766392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76200">
          <a:solidFill>
            <a:srgbClr val="FFFFF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ЦИФРОВОЕ ЛИЧНОЕ ДЕЛО СОТРУДНИКА</a:t>
          </a:r>
          <a:endParaRPr lang="ru-RU" sz="1400" kern="1200" dirty="0">
            <a:latin typeface="Arial Black" pitchFamily="34" charset="0"/>
          </a:endParaRPr>
        </a:p>
      </dsp:txBody>
      <dsp:txXfrm>
        <a:off x="4554691" y="284835"/>
        <a:ext cx="1749088" cy="1249028"/>
      </dsp:txXfrm>
    </dsp:sp>
    <dsp:sp modelId="{21790DB9-D896-4EA2-BA00-0CE4E9CE6CAC}">
      <dsp:nvSpPr>
        <dsp:cNvPr id="0" name=""/>
        <dsp:cNvSpPr/>
      </dsp:nvSpPr>
      <dsp:spPr>
        <a:xfrm rot="19403666">
          <a:off x="6441400" y="2201739"/>
          <a:ext cx="1595217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1595217" y="1419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7199128" y="2176051"/>
        <a:ext cx="79760" cy="79760"/>
      </dsp:txXfrm>
    </dsp:sp>
    <dsp:sp modelId="{35FF2484-196C-45BF-AB20-58E20A2B3867}">
      <dsp:nvSpPr>
        <dsp:cNvPr id="0" name=""/>
        <dsp:cNvSpPr/>
      </dsp:nvSpPr>
      <dsp:spPr>
        <a:xfrm>
          <a:off x="6852238" y="92529"/>
          <a:ext cx="4112743" cy="1766392"/>
        </a:xfrm>
        <a:prstGeom prst="ellipse">
          <a:avLst/>
        </a:prstGeom>
        <a:solidFill>
          <a:schemeClr val="accent6">
            <a:lumMod val="75000"/>
          </a:schemeClr>
        </a:solidFill>
        <a:ln w="76200">
          <a:solidFill>
            <a:srgbClr val="FFFFF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ПРИНЦИП ЕДИНОГО ОКНА ДЛЯ ПОЛУЧАТЕЛЕЙ ОБРАЗОВАТЕЛЬНЫХ И МЕДИЦИНСКИХ УСЛУГ</a:t>
          </a:r>
          <a:endParaRPr lang="ru-RU" sz="1400" kern="1200" dirty="0">
            <a:latin typeface="Arial Black" pitchFamily="34" charset="0"/>
          </a:endParaRPr>
        </a:p>
      </dsp:txBody>
      <dsp:txXfrm>
        <a:off x="7454535" y="351211"/>
        <a:ext cx="2908149" cy="1249028"/>
      </dsp:txXfrm>
    </dsp:sp>
    <dsp:sp modelId="{9A48B1C9-545C-4CA8-8D65-890C94EB8CDF}">
      <dsp:nvSpPr>
        <dsp:cNvPr id="0" name=""/>
        <dsp:cNvSpPr/>
      </dsp:nvSpPr>
      <dsp:spPr>
        <a:xfrm rot="122956">
          <a:off x="7496787" y="3624163"/>
          <a:ext cx="229921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229921" y="1419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7606000" y="3632607"/>
        <a:ext cx="11496" cy="11496"/>
      </dsp:txXfrm>
    </dsp:sp>
    <dsp:sp modelId="{D875B906-1D12-4C5A-AB85-3A009420B873}">
      <dsp:nvSpPr>
        <dsp:cNvPr id="0" name=""/>
        <dsp:cNvSpPr/>
      </dsp:nvSpPr>
      <dsp:spPr>
        <a:xfrm>
          <a:off x="7722331" y="2821360"/>
          <a:ext cx="3479068" cy="1766392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76200">
          <a:solidFill>
            <a:srgbClr val="FFFFF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СОЗДАНИЕ ЦЕНТРА ТЕЛЕМЕДИЦИНСКИХ КОНСУЛЬТАЦИЙ</a:t>
          </a:r>
          <a:endParaRPr lang="ru-RU" sz="1400" kern="1200" dirty="0">
            <a:latin typeface="Arial Black" pitchFamily="34" charset="0"/>
          </a:endParaRPr>
        </a:p>
      </dsp:txBody>
      <dsp:txXfrm>
        <a:off x="8231829" y="3080042"/>
        <a:ext cx="2460072" cy="1249028"/>
      </dsp:txXfrm>
    </dsp:sp>
    <dsp:sp modelId="{26AC3184-3926-4CB7-8508-85B9C4AA44F6}">
      <dsp:nvSpPr>
        <dsp:cNvPr id="0" name=""/>
        <dsp:cNvSpPr/>
      </dsp:nvSpPr>
      <dsp:spPr>
        <a:xfrm rot="2745684">
          <a:off x="6223192" y="4784420"/>
          <a:ext cx="823823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823823" y="1419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6614508" y="4778016"/>
        <a:ext cx="41191" cy="41191"/>
      </dsp:txXfrm>
    </dsp:sp>
    <dsp:sp modelId="{A5C0D289-7C9D-401F-BC0A-3C43D0645AD5}">
      <dsp:nvSpPr>
        <dsp:cNvPr id="0" name=""/>
        <dsp:cNvSpPr/>
      </dsp:nvSpPr>
      <dsp:spPr>
        <a:xfrm>
          <a:off x="5476816" y="5035461"/>
          <a:ext cx="4497905" cy="1766392"/>
        </a:xfrm>
        <a:prstGeom prst="ellipse">
          <a:avLst/>
        </a:prstGeom>
        <a:solidFill>
          <a:schemeClr val="accent6">
            <a:lumMod val="75000"/>
          </a:schemeClr>
        </a:solidFill>
        <a:ln w="76200">
          <a:solidFill>
            <a:srgbClr val="FFFFF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СОЗДАНИЕ ОБРАЗОВАТЕЛЬНОГО ЦЕНТРА МЕДОБОРУДОВАНИЯ С СОВРЕМЕННЫМ ПРОГРАММНЫМ ОБЕСПЕЧЕНИЕМ</a:t>
          </a:r>
          <a:endParaRPr lang="ru-RU" sz="1400" kern="1200" dirty="0">
            <a:latin typeface="Arial Black" pitchFamily="34" charset="0"/>
          </a:endParaRPr>
        </a:p>
      </dsp:txBody>
      <dsp:txXfrm>
        <a:off x="6135519" y="5294143"/>
        <a:ext cx="3180499" cy="1249028"/>
      </dsp:txXfrm>
    </dsp:sp>
    <dsp:sp modelId="{FFD3E5E7-9023-4E4B-B3A3-F50975D5BA07}">
      <dsp:nvSpPr>
        <dsp:cNvPr id="0" name=""/>
        <dsp:cNvSpPr/>
      </dsp:nvSpPr>
      <dsp:spPr>
        <a:xfrm rot="8085327">
          <a:off x="3907506" y="4731730"/>
          <a:ext cx="692293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692293" y="1419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4236345" y="4728615"/>
        <a:ext cx="34614" cy="34614"/>
      </dsp:txXfrm>
    </dsp:sp>
    <dsp:sp modelId="{0D8CF6A4-D8AA-427F-989B-97475C5825D1}">
      <dsp:nvSpPr>
        <dsp:cNvPr id="0" name=""/>
        <dsp:cNvSpPr/>
      </dsp:nvSpPr>
      <dsp:spPr>
        <a:xfrm>
          <a:off x="1070858" y="4925344"/>
          <a:ext cx="4258417" cy="1766392"/>
        </a:xfrm>
        <a:prstGeom prst="ellipse">
          <a:avLst/>
        </a:prstGeom>
        <a:solidFill>
          <a:schemeClr val="accent6">
            <a:lumMod val="75000"/>
          </a:schemeClr>
        </a:solidFill>
        <a:ln w="76200">
          <a:solidFill>
            <a:srgbClr val="FFFFF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ВНЕДРЕНИЕ В ОБРАЗОВАТЕЛЬНЫЙ </a:t>
          </a:r>
          <a:r>
            <a:rPr lang="ru-RU" sz="1400" kern="1200" smtClean="0">
              <a:latin typeface="Arial Black" pitchFamily="34" charset="0"/>
            </a:rPr>
            <a:t>ПРОЦЕСС </a:t>
          </a:r>
          <a:r>
            <a:rPr lang="ru-RU" sz="1600" kern="1200" smtClean="0">
              <a:latin typeface="Arial Black" pitchFamily="34" charset="0"/>
            </a:rPr>
            <a:t>ИТ</a:t>
          </a:r>
          <a:r>
            <a:rPr lang="ru-RU" sz="1400" kern="1200" smtClean="0">
              <a:latin typeface="Arial Black" pitchFamily="34" charset="0"/>
            </a:rPr>
            <a:t> </a:t>
          </a:r>
          <a:r>
            <a:rPr lang="ru-RU" sz="1600" kern="1200" dirty="0" smtClean="0">
              <a:latin typeface="Arial Black" pitchFamily="34" charset="0"/>
            </a:rPr>
            <a:t>В</a:t>
          </a:r>
          <a:r>
            <a:rPr lang="ru-RU" sz="1400" kern="1200" dirty="0" smtClean="0">
              <a:latin typeface="Arial Black" pitchFamily="34" charset="0"/>
            </a:rPr>
            <a:t>ИРТУАЛЬНАЯ И ДОПОЛНЕННАЯ РЕАЛЬНОСТЬ</a:t>
          </a:r>
          <a:endParaRPr lang="ru-RU" sz="1400" kern="1200" dirty="0">
            <a:latin typeface="Arial Black" pitchFamily="34" charset="0"/>
          </a:endParaRPr>
        </a:p>
      </dsp:txBody>
      <dsp:txXfrm>
        <a:off x="1694489" y="5184026"/>
        <a:ext cx="3011155" cy="1249028"/>
      </dsp:txXfrm>
    </dsp:sp>
    <dsp:sp modelId="{DE668527-D3F8-4605-A3C1-C0BC8099B2D9}">
      <dsp:nvSpPr>
        <dsp:cNvPr id="0" name=""/>
        <dsp:cNvSpPr/>
      </dsp:nvSpPr>
      <dsp:spPr>
        <a:xfrm rot="10661235">
          <a:off x="2871341" y="3639441"/>
          <a:ext cx="491868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491868" y="1419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104979" y="3641337"/>
        <a:ext cx="24593" cy="24593"/>
      </dsp:txXfrm>
    </dsp:sp>
    <dsp:sp modelId="{213472DB-95ED-44E3-9B10-D64460505663}">
      <dsp:nvSpPr>
        <dsp:cNvPr id="0" name=""/>
        <dsp:cNvSpPr/>
      </dsp:nvSpPr>
      <dsp:spPr>
        <a:xfrm>
          <a:off x="81168" y="2836652"/>
          <a:ext cx="2793213" cy="1766392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76200">
          <a:solidFill>
            <a:srgbClr val="FFFFF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ФОРМИРОВАНИЕ «ЦИФРОВОГО-МЕДИЦИНСКОГО» МЕНТАЛИТЕТА</a:t>
          </a:r>
          <a:endParaRPr lang="ru-RU" sz="1400" kern="1200" dirty="0">
            <a:latin typeface="Arial Black" pitchFamily="34" charset="0"/>
          </a:endParaRPr>
        </a:p>
      </dsp:txBody>
      <dsp:txXfrm>
        <a:off x="490225" y="3095334"/>
        <a:ext cx="1975099" cy="1249028"/>
      </dsp:txXfrm>
    </dsp:sp>
    <dsp:sp modelId="{138C02AA-CBE6-4DCF-B9A3-7BCAC93BAF94}">
      <dsp:nvSpPr>
        <dsp:cNvPr id="0" name=""/>
        <dsp:cNvSpPr/>
      </dsp:nvSpPr>
      <dsp:spPr>
        <a:xfrm rot="13086900">
          <a:off x="2770432" y="2133180"/>
          <a:ext cx="1715701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1715701" y="1419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585391" y="2104479"/>
        <a:ext cx="85785" cy="85785"/>
      </dsp:txXfrm>
    </dsp:sp>
    <dsp:sp modelId="{42323617-30EA-49ED-861D-F4A0388265C1}">
      <dsp:nvSpPr>
        <dsp:cNvPr id="0" name=""/>
        <dsp:cNvSpPr/>
      </dsp:nvSpPr>
      <dsp:spPr>
        <a:xfrm>
          <a:off x="726252" y="54347"/>
          <a:ext cx="2719819" cy="1766392"/>
        </a:xfrm>
        <a:prstGeom prst="ellipse">
          <a:avLst/>
        </a:prstGeom>
        <a:solidFill>
          <a:schemeClr val="accent6">
            <a:lumMod val="75000"/>
          </a:schemeClr>
        </a:solidFill>
        <a:ln w="76200">
          <a:solidFill>
            <a:srgbClr val="FFFFFF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ЦИФРОВОЕ ЛИЧНОЕ ДЕЛО СТУДЕНТА</a:t>
          </a:r>
          <a:endParaRPr lang="ru-RU" sz="1400" kern="1200" dirty="0">
            <a:latin typeface="Arial Black" pitchFamily="34" charset="0"/>
          </a:endParaRPr>
        </a:p>
      </dsp:txBody>
      <dsp:txXfrm>
        <a:off x="1124560" y="313029"/>
        <a:ext cx="1923203" cy="124902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7B670-11ED-43FC-B7C3-C5FF748F724C}">
      <dsp:nvSpPr>
        <dsp:cNvPr id="0" name=""/>
        <dsp:cNvSpPr/>
      </dsp:nvSpPr>
      <dsp:spPr>
        <a:xfrm>
          <a:off x="-6485067" y="-991849"/>
          <a:ext cx="7718868" cy="7718868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15875" cap="flat" cmpd="sng" algn="ctr">
          <a:solidFill>
            <a:srgbClr val="680023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646CC-D595-46BB-AB29-1EBA5ABB3713}">
      <dsp:nvSpPr>
        <dsp:cNvPr id="0" name=""/>
        <dsp:cNvSpPr/>
      </dsp:nvSpPr>
      <dsp:spPr>
        <a:xfrm>
          <a:off x="538964" y="358333"/>
          <a:ext cx="11171237" cy="717125"/>
        </a:xfrm>
        <a:prstGeom prst="rect">
          <a:avLst/>
        </a:prstGeom>
        <a:solidFill>
          <a:srgbClr val="FFFFFF"/>
        </a:solidFill>
        <a:ln w="38100">
          <a:solidFill>
            <a:srgbClr val="680023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РАЗВИТИЕ ОБРАЗОВАТЕЛЬНОЙ, НАУЧНОЙ И КЛИНИЧЕСКОЙ ИНФРАСТРУКТУРЫ</a:t>
          </a:r>
          <a:endParaRPr lang="ru-RU" sz="18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538964" y="358333"/>
        <a:ext cx="11171237" cy="717125"/>
      </dsp:txXfrm>
    </dsp:sp>
    <dsp:sp modelId="{4B1F910A-61B8-4C54-99E9-A256CF2CF8CA}">
      <dsp:nvSpPr>
        <dsp:cNvPr id="0" name=""/>
        <dsp:cNvSpPr/>
      </dsp:nvSpPr>
      <dsp:spPr>
        <a:xfrm>
          <a:off x="41888" y="342673"/>
          <a:ext cx="896407" cy="896407"/>
        </a:xfrm>
        <a:prstGeom prst="ellipse">
          <a:avLst/>
        </a:prstGeom>
        <a:solidFill>
          <a:srgbClr val="680014"/>
        </a:solidFill>
        <a:ln w="9525" cap="flat" cmpd="sng" algn="ctr">
          <a:solidFill>
            <a:srgbClr val="FFFFFF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20A11E-AEF9-451A-9FEE-08C7AE9C123B}">
      <dsp:nvSpPr>
        <dsp:cNvPr id="0" name=""/>
        <dsp:cNvSpPr/>
      </dsp:nvSpPr>
      <dsp:spPr>
        <a:xfrm>
          <a:off x="1052835" y="1433677"/>
          <a:ext cx="10657366" cy="717125"/>
        </a:xfrm>
        <a:prstGeom prst="rect">
          <a:avLst/>
        </a:prstGeom>
        <a:solidFill>
          <a:srgbClr val="680014"/>
        </a:solidFill>
        <a:ln w="38100">
          <a:solidFill>
            <a:srgbClr val="680023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9218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</a:rPr>
            <a:t>ОБЕСПЕЧЕНИЕ УСЛОВИЙ ДЛЯ ИНКЛЮЗИВНОГО ОБРАЗОВАНИЯ </a:t>
          </a:r>
          <a:endParaRPr lang="ru-RU" sz="1800" kern="1200" dirty="0">
            <a:solidFill>
              <a:srgbClr val="FFFFFF"/>
            </a:solidFill>
            <a:latin typeface="Arial Black" pitchFamily="34" charset="0"/>
          </a:endParaRPr>
        </a:p>
      </dsp:txBody>
      <dsp:txXfrm>
        <a:off x="1052835" y="1433677"/>
        <a:ext cx="10657366" cy="717125"/>
      </dsp:txXfrm>
    </dsp:sp>
    <dsp:sp modelId="{AF5A88E3-AE7F-467F-833E-CFC87DF56FAC}">
      <dsp:nvSpPr>
        <dsp:cNvPr id="0" name=""/>
        <dsp:cNvSpPr/>
      </dsp:nvSpPr>
      <dsp:spPr>
        <a:xfrm>
          <a:off x="622533" y="1462779"/>
          <a:ext cx="885578" cy="862890"/>
        </a:xfrm>
        <a:prstGeom prst="ellipse">
          <a:avLst/>
        </a:prstGeom>
        <a:solidFill>
          <a:srgbClr val="FFFFFF"/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C1E927-8A88-4CEA-A620-F8D78A08BEB7}">
      <dsp:nvSpPr>
        <dsp:cNvPr id="0" name=""/>
        <dsp:cNvSpPr/>
      </dsp:nvSpPr>
      <dsp:spPr>
        <a:xfrm>
          <a:off x="1210552" y="2509022"/>
          <a:ext cx="10499649" cy="717125"/>
        </a:xfrm>
        <a:prstGeom prst="rect">
          <a:avLst/>
        </a:prstGeom>
        <a:solidFill>
          <a:srgbClr val="FFFFFF"/>
        </a:solidFill>
        <a:ln w="38100">
          <a:solidFill>
            <a:srgbClr val="680023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9218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СОЗДАНИЕ БАЗЫ СОВРЕМЕННЫХ ЗДОРОВЬЕСБЕРЕГАЮЩИХ ТЕХНОЛОГИЙ </a:t>
          </a:r>
        </a:p>
      </dsp:txBody>
      <dsp:txXfrm>
        <a:off x="1210552" y="2509022"/>
        <a:ext cx="10499649" cy="717125"/>
      </dsp:txXfrm>
    </dsp:sp>
    <dsp:sp modelId="{471FB19C-7C8E-4381-A9AE-D9888E4EEC62}">
      <dsp:nvSpPr>
        <dsp:cNvPr id="0" name=""/>
        <dsp:cNvSpPr/>
      </dsp:nvSpPr>
      <dsp:spPr>
        <a:xfrm>
          <a:off x="679669" y="2536788"/>
          <a:ext cx="862047" cy="861312"/>
        </a:xfrm>
        <a:prstGeom prst="ellipse">
          <a:avLst/>
        </a:prstGeom>
        <a:solidFill>
          <a:srgbClr val="680014"/>
        </a:solidFill>
        <a:ln w="9525" cap="flat" cmpd="sng" algn="ctr">
          <a:solidFill>
            <a:srgbClr val="FFFFFF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E65450-DCC3-4048-BC32-DF6228936B5E}">
      <dsp:nvSpPr>
        <dsp:cNvPr id="0" name=""/>
        <dsp:cNvSpPr/>
      </dsp:nvSpPr>
      <dsp:spPr>
        <a:xfrm>
          <a:off x="1052835" y="3584366"/>
          <a:ext cx="10657366" cy="717125"/>
        </a:xfrm>
        <a:prstGeom prst="rect">
          <a:avLst/>
        </a:prstGeom>
        <a:solidFill>
          <a:srgbClr val="680014"/>
        </a:solidFill>
        <a:ln w="38100">
          <a:solidFill>
            <a:srgbClr val="680023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РАЗВИТИЕ УНИКАЛЬНОГО МУЗЕЙНОГО КОМПЛЕКСА </a:t>
          </a:r>
          <a:endParaRPr lang="ru-RU" sz="18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sp:txBody>
      <dsp:txXfrm>
        <a:off x="1052835" y="3584366"/>
        <a:ext cx="10657366" cy="717125"/>
      </dsp:txXfrm>
    </dsp:sp>
    <dsp:sp modelId="{79868580-96F0-49F3-9B77-37F4CACD2791}">
      <dsp:nvSpPr>
        <dsp:cNvPr id="0" name=""/>
        <dsp:cNvSpPr/>
      </dsp:nvSpPr>
      <dsp:spPr>
        <a:xfrm>
          <a:off x="604632" y="3494725"/>
          <a:ext cx="896407" cy="896407"/>
        </a:xfrm>
        <a:prstGeom prst="ellipse">
          <a:avLst/>
        </a:prstGeom>
        <a:solidFill>
          <a:srgbClr val="FFFFFF"/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703170-B7D8-4401-BC53-2882FF04C2CE}">
      <dsp:nvSpPr>
        <dsp:cNvPr id="0" name=""/>
        <dsp:cNvSpPr/>
      </dsp:nvSpPr>
      <dsp:spPr>
        <a:xfrm>
          <a:off x="538964" y="4659710"/>
          <a:ext cx="11171237" cy="717125"/>
        </a:xfrm>
        <a:prstGeom prst="rect">
          <a:avLst/>
        </a:prstGeom>
        <a:solidFill>
          <a:srgbClr val="FFFFFF"/>
        </a:solidFill>
        <a:ln w="38100">
          <a:solidFill>
            <a:srgbClr val="680023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ВЫПОЛНЕНИЕ ЗАДАЧ ПО ЭНЕРГОСБЕРЕЖЕНИЮ</a:t>
          </a:r>
          <a:endParaRPr lang="ru-RU" sz="18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538964" y="4659710"/>
        <a:ext cx="11171237" cy="717125"/>
      </dsp:txXfrm>
    </dsp:sp>
    <dsp:sp modelId="{58EAEE88-79B5-447E-83C8-196CA1809275}">
      <dsp:nvSpPr>
        <dsp:cNvPr id="0" name=""/>
        <dsp:cNvSpPr/>
      </dsp:nvSpPr>
      <dsp:spPr>
        <a:xfrm>
          <a:off x="90760" y="4570070"/>
          <a:ext cx="896407" cy="896407"/>
        </a:xfrm>
        <a:prstGeom prst="ellipse">
          <a:avLst/>
        </a:prstGeom>
        <a:solidFill>
          <a:srgbClr val="680014"/>
        </a:solidFill>
        <a:ln w="9525" cap="flat" cmpd="sng" algn="ctr">
          <a:solidFill>
            <a:srgbClr val="FFFFFF"/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96DC0-DC0A-4BAE-A02C-754D1F7F62F3}">
      <dsp:nvSpPr>
        <dsp:cNvPr id="0" name=""/>
        <dsp:cNvSpPr/>
      </dsp:nvSpPr>
      <dsp:spPr>
        <a:xfrm>
          <a:off x="4668718" y="2666463"/>
          <a:ext cx="2029587" cy="2029587"/>
        </a:xfrm>
        <a:prstGeom prst="ellipse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>
              <a:noFill/>
            </a:rPr>
            <a:t>Места для отдыха</a:t>
          </a:r>
        </a:p>
      </dsp:txBody>
      <dsp:txXfrm>
        <a:off x="4965944" y="2963689"/>
        <a:ext cx="1435135" cy="1435135"/>
      </dsp:txXfrm>
    </dsp:sp>
    <dsp:sp modelId="{21790DB9-D896-4EA2-BA00-0CE4E9CE6CAC}">
      <dsp:nvSpPr>
        <dsp:cNvPr id="0" name=""/>
        <dsp:cNvSpPr/>
      </dsp:nvSpPr>
      <dsp:spPr>
        <a:xfrm rot="16265117">
          <a:off x="5390125" y="2331751"/>
          <a:ext cx="637286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637286" y="16307"/>
              </a:lnTo>
            </a:path>
          </a:pathLst>
        </a:custGeom>
        <a:noFill/>
        <a:ln w="1587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noFill/>
          </a:endParaRPr>
        </a:p>
      </dsp:txBody>
      <dsp:txXfrm>
        <a:off x="5692836" y="2332126"/>
        <a:ext cx="31864" cy="31864"/>
      </dsp:txXfrm>
    </dsp:sp>
    <dsp:sp modelId="{35FF2484-196C-45BF-AB20-58E20A2B3867}">
      <dsp:nvSpPr>
        <dsp:cNvPr id="0" name=""/>
        <dsp:cNvSpPr/>
      </dsp:nvSpPr>
      <dsp:spPr>
        <a:xfrm>
          <a:off x="4452239" y="0"/>
          <a:ext cx="2563571" cy="2029587"/>
        </a:xfrm>
        <a:prstGeom prst="ellipse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noFill/>
            </a:rPr>
            <a:t>Места для питания</a:t>
          </a:r>
        </a:p>
      </dsp:txBody>
      <dsp:txXfrm>
        <a:off x="4827665" y="297226"/>
        <a:ext cx="1812719" cy="1435135"/>
      </dsp:txXfrm>
    </dsp:sp>
    <dsp:sp modelId="{9A48B1C9-545C-4CA8-8D65-890C94EB8CDF}">
      <dsp:nvSpPr>
        <dsp:cNvPr id="0" name=""/>
        <dsp:cNvSpPr/>
      </dsp:nvSpPr>
      <dsp:spPr>
        <a:xfrm rot="19689912">
          <a:off x="6431723" y="2730181"/>
          <a:ext cx="1514744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1514744" y="1630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noFill/>
          </a:endParaRPr>
        </a:p>
      </dsp:txBody>
      <dsp:txXfrm>
        <a:off x="7151226" y="2708620"/>
        <a:ext cx="75737" cy="75737"/>
      </dsp:txXfrm>
    </dsp:sp>
    <dsp:sp modelId="{D875B906-1D12-4C5A-AB85-3A009420B873}">
      <dsp:nvSpPr>
        <dsp:cNvPr id="0" name=""/>
        <dsp:cNvSpPr/>
      </dsp:nvSpPr>
      <dsp:spPr>
        <a:xfrm>
          <a:off x="7497544" y="672891"/>
          <a:ext cx="2793828" cy="2029587"/>
        </a:xfrm>
        <a:prstGeom prst="ellipse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noFill/>
            </a:rPr>
            <a:t>Места для лечебной работа</a:t>
          </a:r>
        </a:p>
      </dsp:txBody>
      <dsp:txXfrm>
        <a:off x="7906691" y="970117"/>
        <a:ext cx="1975534" cy="1435135"/>
      </dsp:txXfrm>
    </dsp:sp>
    <dsp:sp modelId="{FFD3E5E7-9023-4E4B-B3A3-F50975D5BA07}">
      <dsp:nvSpPr>
        <dsp:cNvPr id="0" name=""/>
        <dsp:cNvSpPr/>
      </dsp:nvSpPr>
      <dsp:spPr>
        <a:xfrm rot="3240000">
          <a:off x="6176939" y="4688188"/>
          <a:ext cx="499999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499999" y="1630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noFill/>
          </a:endParaRPr>
        </a:p>
      </dsp:txBody>
      <dsp:txXfrm>
        <a:off x="6414439" y="4691996"/>
        <a:ext cx="24999" cy="24999"/>
      </dsp:txXfrm>
    </dsp:sp>
    <dsp:sp modelId="{0D8CF6A4-D8AA-427F-989B-97475C5825D1}">
      <dsp:nvSpPr>
        <dsp:cNvPr id="0" name=""/>
        <dsp:cNvSpPr/>
      </dsp:nvSpPr>
      <dsp:spPr>
        <a:xfrm>
          <a:off x="5728281" y="4803616"/>
          <a:ext cx="3015925" cy="2029587"/>
        </a:xfrm>
        <a:prstGeom prst="ellipse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noFill/>
            </a:rPr>
            <a:t>Места для творчества</a:t>
          </a:r>
        </a:p>
      </dsp:txBody>
      <dsp:txXfrm>
        <a:off x="6169953" y="5100842"/>
        <a:ext cx="2132581" cy="1435135"/>
      </dsp:txXfrm>
    </dsp:sp>
    <dsp:sp modelId="{DE668527-D3F8-4605-A3C1-C0BC8099B2D9}">
      <dsp:nvSpPr>
        <dsp:cNvPr id="0" name=""/>
        <dsp:cNvSpPr/>
      </dsp:nvSpPr>
      <dsp:spPr>
        <a:xfrm rot="8573994">
          <a:off x="3684672" y="4676225"/>
          <a:ext cx="1323396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1323396" y="1630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noFill/>
          </a:endParaRPr>
        </a:p>
      </dsp:txBody>
      <dsp:txXfrm rot="10800000">
        <a:off x="4313286" y="4659447"/>
        <a:ext cx="66169" cy="66169"/>
      </dsp:txXfrm>
    </dsp:sp>
    <dsp:sp modelId="{213472DB-95ED-44E3-9B10-D64460505663}">
      <dsp:nvSpPr>
        <dsp:cNvPr id="0" name=""/>
        <dsp:cNvSpPr/>
      </dsp:nvSpPr>
      <dsp:spPr>
        <a:xfrm>
          <a:off x="1346135" y="4828412"/>
          <a:ext cx="2957555" cy="2029587"/>
        </a:xfrm>
        <a:prstGeom prst="ellipse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noFill/>
            </a:rPr>
            <a:t>Места для учебы</a:t>
          </a:r>
        </a:p>
      </dsp:txBody>
      <dsp:txXfrm>
        <a:off x="1779259" y="5125638"/>
        <a:ext cx="2091307" cy="1435135"/>
      </dsp:txXfrm>
    </dsp:sp>
    <dsp:sp modelId="{138C02AA-CBE6-4DCF-B9A3-7BCAC93BAF94}">
      <dsp:nvSpPr>
        <dsp:cNvPr id="0" name=""/>
        <dsp:cNvSpPr/>
      </dsp:nvSpPr>
      <dsp:spPr>
        <a:xfrm rot="18698688">
          <a:off x="6222194" y="2604445"/>
          <a:ext cx="808722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808722" y="1630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noFill/>
          </a:endParaRPr>
        </a:p>
      </dsp:txBody>
      <dsp:txXfrm>
        <a:off x="6606337" y="2600534"/>
        <a:ext cx="40436" cy="40436"/>
      </dsp:txXfrm>
    </dsp:sp>
    <dsp:sp modelId="{42323617-30EA-49ED-861D-F4A0388265C1}">
      <dsp:nvSpPr>
        <dsp:cNvPr id="0" name=""/>
        <dsp:cNvSpPr/>
      </dsp:nvSpPr>
      <dsp:spPr>
        <a:xfrm>
          <a:off x="6114160" y="425015"/>
          <a:ext cx="3125077" cy="2029587"/>
        </a:xfrm>
        <a:prstGeom prst="ellipse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noFill/>
            </a:rPr>
            <a:t>Места для науки</a:t>
          </a:r>
        </a:p>
      </dsp:txBody>
      <dsp:txXfrm>
        <a:off x="6571817" y="722241"/>
        <a:ext cx="2209763" cy="14351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FC05E-606E-4967-9849-710E43130281}">
      <dsp:nvSpPr>
        <dsp:cNvPr id="0" name=""/>
        <dsp:cNvSpPr/>
      </dsp:nvSpPr>
      <dsp:spPr>
        <a:xfrm>
          <a:off x="0" y="96320"/>
          <a:ext cx="12044855" cy="2610464"/>
        </a:xfrm>
        <a:prstGeom prst="roundRect">
          <a:avLst>
            <a:gd name="adj" fmla="val 10000"/>
          </a:avLst>
        </a:prstGeom>
        <a:solidFill>
          <a:srgbClr val="680014">
            <a:alpha val="90000"/>
          </a:srgbClr>
        </a:solidFill>
        <a:ln>
          <a:solidFill>
            <a:srgbClr val="640013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5322E-5B0D-4C40-9E99-F0BF1A599C7F}">
      <dsp:nvSpPr>
        <dsp:cNvPr id="0" name=""/>
        <dsp:cNvSpPr/>
      </dsp:nvSpPr>
      <dsp:spPr>
        <a:xfrm>
          <a:off x="462456" y="498244"/>
          <a:ext cx="2276680" cy="17299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42000" r="-42000"/>
          </a:stretch>
        </a:blipFill>
        <a:ln w="38100"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228481-BA00-4F3B-A7D7-7D6187FFA555}">
      <dsp:nvSpPr>
        <dsp:cNvPr id="0" name=""/>
        <dsp:cNvSpPr/>
      </dsp:nvSpPr>
      <dsp:spPr>
        <a:xfrm rot="10800000">
          <a:off x="168159" y="2577057"/>
          <a:ext cx="2779725" cy="2404628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19050">
          <a:solidFill>
            <a:srgbClr val="9E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rPr>
            <a:t>ВЫПОЛНЕНИЕ ГОСУДАРСТВЕННОГО ЗАДАНИЯ ПО НАБОРУ НА ОБУЧЕНИЕ СТУДЕНТОВ, ОРДИНАТОРОВ И СЛУШАТЕЛЕЙ ИПО</a:t>
          </a:r>
          <a:endParaRPr lang="ru-RU" sz="1500" kern="1200" dirty="0">
            <a:solidFill>
              <a:schemeClr val="bg1">
                <a:lumMod val="10000"/>
              </a:schemeClr>
            </a:solidFill>
            <a:latin typeface="Arial Black" panose="020B0A04020102020204" pitchFamily="34" charset="0"/>
          </a:endParaRPr>
        </a:p>
      </dsp:txBody>
      <dsp:txXfrm rot="10800000">
        <a:off x="242110" y="2577057"/>
        <a:ext cx="2631823" cy="2330677"/>
      </dsp:txXfrm>
    </dsp:sp>
    <dsp:sp modelId="{51531D60-C3E2-46E7-A058-4B46861E3B8D}">
      <dsp:nvSpPr>
        <dsp:cNvPr id="0" name=""/>
        <dsp:cNvSpPr/>
      </dsp:nvSpPr>
      <dsp:spPr>
        <a:xfrm>
          <a:off x="3533733" y="437927"/>
          <a:ext cx="2488649" cy="19212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/>
          <a:srcRect/>
          <a:stretch>
            <a:fillRect l="-24000" r="-24000"/>
          </a:stretch>
        </a:blipFill>
        <a:ln w="38100"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12118D-1AD1-4760-A561-AEC620C9816B}">
      <dsp:nvSpPr>
        <dsp:cNvPr id="0" name=""/>
        <dsp:cNvSpPr/>
      </dsp:nvSpPr>
      <dsp:spPr>
        <a:xfrm rot="10800000">
          <a:off x="3061981" y="2590631"/>
          <a:ext cx="3307187" cy="2373223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19050">
          <a:solidFill>
            <a:srgbClr val="8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ea typeface="+mn-ea"/>
              <a:cs typeface="+mn-cs"/>
            </a:rPr>
            <a:t>ОБЕСПЕЧЕНИЕ ПЕРВИЧНОЙ, </a:t>
          </a:r>
          <a:r>
            <a:rPr lang="ru-RU" sz="1400" kern="12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ea typeface="+mn-ea"/>
              <a:cs typeface="+mn-cs"/>
            </a:rPr>
            <a:t>СПЕЦИАЛИЗИРОВАН НОЙ И</a:t>
          </a:r>
          <a:r>
            <a:rPr lang="ru-RU" sz="1600" kern="12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ea typeface="+mn-ea"/>
              <a:cs typeface="+mn-cs"/>
            </a:rPr>
            <a:t> ПЕРИОДИЧЕСКОЙ АККРЕДИТАЦИИ.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ea typeface="+mn-ea"/>
              <a:cs typeface="+mn-cs"/>
            </a:rPr>
            <a:t>НМО МЕДИЦИНСКИХ РАБОТНИКОВ</a:t>
          </a:r>
          <a:endParaRPr lang="ru-RU" sz="1600" b="1" kern="1200" dirty="0">
            <a:solidFill>
              <a:schemeClr val="bg1">
                <a:lumMod val="10000"/>
              </a:schemeClr>
            </a:solidFill>
            <a:latin typeface="Arial Black" panose="020B0A04020102020204" pitchFamily="34" charset="0"/>
          </a:endParaRPr>
        </a:p>
      </dsp:txBody>
      <dsp:txXfrm rot="10800000">
        <a:off x="3134966" y="2590631"/>
        <a:ext cx="3161217" cy="2300238"/>
      </dsp:txXfrm>
    </dsp:sp>
    <dsp:sp modelId="{340F643E-94F8-4FD6-9692-18787F598FE3}">
      <dsp:nvSpPr>
        <dsp:cNvPr id="0" name=""/>
        <dsp:cNvSpPr/>
      </dsp:nvSpPr>
      <dsp:spPr>
        <a:xfrm>
          <a:off x="6445942" y="498889"/>
          <a:ext cx="2441531" cy="18692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l="-19000" r="-19000"/>
          </a:stretch>
        </a:blipFill>
        <a:ln w="38100"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528DD8-544D-45C4-8B64-BD64A7AAD3C5}">
      <dsp:nvSpPr>
        <dsp:cNvPr id="0" name=""/>
        <dsp:cNvSpPr/>
      </dsp:nvSpPr>
      <dsp:spPr>
        <a:xfrm rot="10800000">
          <a:off x="6555766" y="2591232"/>
          <a:ext cx="2499784" cy="2422779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19050">
          <a:solidFill>
            <a:srgbClr val="640013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rPr>
            <a:t>РАЗВИТИЕ КАДРОВОГО ПОТЕНЦИАЛА ППС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bg1">
                <a:lumMod val="10000"/>
              </a:schemeClr>
            </a:solidFill>
            <a:latin typeface="Arial Black" panose="020B0A04020102020204" pitchFamily="34" charset="0"/>
          </a:endParaRPr>
        </a:p>
      </dsp:txBody>
      <dsp:txXfrm rot="10800000">
        <a:off x="6630275" y="2591232"/>
        <a:ext cx="2350766" cy="2348270"/>
      </dsp:txXfrm>
    </dsp:sp>
    <dsp:sp modelId="{6DB99E1F-378E-462F-BC1D-EBF047EA9043}">
      <dsp:nvSpPr>
        <dsp:cNvPr id="0" name=""/>
        <dsp:cNvSpPr/>
      </dsp:nvSpPr>
      <dsp:spPr>
        <a:xfrm>
          <a:off x="9307189" y="505955"/>
          <a:ext cx="2333220" cy="18014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58000" r="-58000"/>
          </a:stretch>
        </a:blipFill>
        <a:ln w="38100"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A6C0D95-9087-4000-87C4-5259B7E31FA9}">
      <dsp:nvSpPr>
        <dsp:cNvPr id="0" name=""/>
        <dsp:cNvSpPr/>
      </dsp:nvSpPr>
      <dsp:spPr>
        <a:xfrm rot="10800000">
          <a:off x="9227080" y="2573323"/>
          <a:ext cx="2625052" cy="2380708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19050">
          <a:solidFill>
            <a:srgbClr val="640013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rPr>
            <a:t>КРАСГМУ - ЦИФРОВОЙ УНИВЕРСИТЕТ</a:t>
          </a:r>
          <a:endParaRPr lang="ru-RU" sz="1800" kern="1200" dirty="0">
            <a:solidFill>
              <a:schemeClr val="bg1">
                <a:lumMod val="10000"/>
              </a:schemeClr>
            </a:solidFill>
            <a:latin typeface="Arial Black" panose="020B0A04020102020204" pitchFamily="34" charset="0"/>
          </a:endParaRPr>
        </a:p>
      </dsp:txBody>
      <dsp:txXfrm rot="10800000">
        <a:off x="9300295" y="2573323"/>
        <a:ext cx="2478622" cy="23074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50EFD-5BE8-40F3-A951-CCEE14D15BB9}">
      <dsp:nvSpPr>
        <dsp:cNvPr id="0" name=""/>
        <dsp:cNvSpPr/>
      </dsp:nvSpPr>
      <dsp:spPr>
        <a:xfrm>
          <a:off x="4668718" y="2666463"/>
          <a:ext cx="2029587" cy="2029587"/>
        </a:xfrm>
        <a:prstGeom prst="ellipse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>
              <a:noFill/>
            </a:rPr>
            <a:t>Места для отдыха</a:t>
          </a:r>
        </a:p>
      </dsp:txBody>
      <dsp:txXfrm>
        <a:off x="4965944" y="2963689"/>
        <a:ext cx="1435135" cy="1435135"/>
      </dsp:txXfrm>
    </dsp:sp>
    <dsp:sp modelId="{21790DB9-D896-4EA2-BA00-0CE4E9CE6CAC}">
      <dsp:nvSpPr>
        <dsp:cNvPr id="0" name=""/>
        <dsp:cNvSpPr/>
      </dsp:nvSpPr>
      <dsp:spPr>
        <a:xfrm rot="16265117">
          <a:off x="5390125" y="2331751"/>
          <a:ext cx="637286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637286" y="16307"/>
              </a:lnTo>
            </a:path>
          </a:pathLst>
        </a:custGeom>
        <a:noFill/>
        <a:ln w="1587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noFill/>
          </a:endParaRPr>
        </a:p>
      </dsp:txBody>
      <dsp:txXfrm>
        <a:off x="5692836" y="2332126"/>
        <a:ext cx="31864" cy="31864"/>
      </dsp:txXfrm>
    </dsp:sp>
    <dsp:sp modelId="{35FF2484-196C-45BF-AB20-58E20A2B3867}">
      <dsp:nvSpPr>
        <dsp:cNvPr id="0" name=""/>
        <dsp:cNvSpPr/>
      </dsp:nvSpPr>
      <dsp:spPr>
        <a:xfrm>
          <a:off x="4452239" y="0"/>
          <a:ext cx="2563571" cy="2029587"/>
        </a:xfrm>
        <a:prstGeom prst="ellipse">
          <a:avLst/>
        </a:prstGeom>
        <a:noFill/>
        <a:ln w="38100"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noFill/>
            </a:rPr>
            <a:t>Места для питания</a:t>
          </a:r>
        </a:p>
      </dsp:txBody>
      <dsp:txXfrm>
        <a:off x="4827665" y="297226"/>
        <a:ext cx="1812719" cy="1435135"/>
      </dsp:txXfrm>
    </dsp:sp>
    <dsp:sp modelId="{9A48B1C9-545C-4CA8-8D65-890C94EB8CDF}">
      <dsp:nvSpPr>
        <dsp:cNvPr id="0" name=""/>
        <dsp:cNvSpPr/>
      </dsp:nvSpPr>
      <dsp:spPr>
        <a:xfrm rot="19689912">
          <a:off x="6431723" y="2730181"/>
          <a:ext cx="1514744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1514744" y="1630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noFill/>
          </a:endParaRPr>
        </a:p>
      </dsp:txBody>
      <dsp:txXfrm>
        <a:off x="7151226" y="2708620"/>
        <a:ext cx="75737" cy="75737"/>
      </dsp:txXfrm>
    </dsp:sp>
    <dsp:sp modelId="{D875B906-1D12-4C5A-AB85-3A009420B873}">
      <dsp:nvSpPr>
        <dsp:cNvPr id="0" name=""/>
        <dsp:cNvSpPr/>
      </dsp:nvSpPr>
      <dsp:spPr>
        <a:xfrm>
          <a:off x="7497544" y="672891"/>
          <a:ext cx="2793828" cy="2029587"/>
        </a:xfrm>
        <a:prstGeom prst="ellipse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noFill/>
            </a:rPr>
            <a:t>Места для лечебной работа</a:t>
          </a:r>
        </a:p>
      </dsp:txBody>
      <dsp:txXfrm>
        <a:off x="7906691" y="970117"/>
        <a:ext cx="1975534" cy="1435135"/>
      </dsp:txXfrm>
    </dsp:sp>
    <dsp:sp modelId="{FFD3E5E7-9023-4E4B-B3A3-F50975D5BA07}">
      <dsp:nvSpPr>
        <dsp:cNvPr id="0" name=""/>
        <dsp:cNvSpPr/>
      </dsp:nvSpPr>
      <dsp:spPr>
        <a:xfrm rot="3240000">
          <a:off x="6176939" y="4688188"/>
          <a:ext cx="499999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499999" y="1630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noFill/>
          </a:endParaRPr>
        </a:p>
      </dsp:txBody>
      <dsp:txXfrm>
        <a:off x="6414439" y="4691996"/>
        <a:ext cx="24999" cy="24999"/>
      </dsp:txXfrm>
    </dsp:sp>
    <dsp:sp modelId="{0D8CF6A4-D8AA-427F-989B-97475C5825D1}">
      <dsp:nvSpPr>
        <dsp:cNvPr id="0" name=""/>
        <dsp:cNvSpPr/>
      </dsp:nvSpPr>
      <dsp:spPr>
        <a:xfrm>
          <a:off x="5728281" y="4803616"/>
          <a:ext cx="3015925" cy="2029587"/>
        </a:xfrm>
        <a:prstGeom prst="ellipse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noFill/>
            </a:rPr>
            <a:t>Места для творчества</a:t>
          </a:r>
        </a:p>
      </dsp:txBody>
      <dsp:txXfrm>
        <a:off x="6169953" y="5100842"/>
        <a:ext cx="2132581" cy="1435135"/>
      </dsp:txXfrm>
    </dsp:sp>
    <dsp:sp modelId="{DE668527-D3F8-4605-A3C1-C0BC8099B2D9}">
      <dsp:nvSpPr>
        <dsp:cNvPr id="0" name=""/>
        <dsp:cNvSpPr/>
      </dsp:nvSpPr>
      <dsp:spPr>
        <a:xfrm rot="8573994">
          <a:off x="3684672" y="4676225"/>
          <a:ext cx="1323396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1323396" y="1630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noFill/>
          </a:endParaRPr>
        </a:p>
      </dsp:txBody>
      <dsp:txXfrm rot="10800000">
        <a:off x="4313286" y="4659447"/>
        <a:ext cx="66169" cy="66169"/>
      </dsp:txXfrm>
    </dsp:sp>
    <dsp:sp modelId="{213472DB-95ED-44E3-9B10-D64460505663}">
      <dsp:nvSpPr>
        <dsp:cNvPr id="0" name=""/>
        <dsp:cNvSpPr/>
      </dsp:nvSpPr>
      <dsp:spPr>
        <a:xfrm>
          <a:off x="1346135" y="4828412"/>
          <a:ext cx="2957555" cy="2029587"/>
        </a:xfrm>
        <a:prstGeom prst="ellipse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noFill/>
            </a:rPr>
            <a:t>Места для учебы</a:t>
          </a:r>
        </a:p>
      </dsp:txBody>
      <dsp:txXfrm>
        <a:off x="1779259" y="5125638"/>
        <a:ext cx="2091307" cy="1435135"/>
      </dsp:txXfrm>
    </dsp:sp>
    <dsp:sp modelId="{138C02AA-CBE6-4DCF-B9A3-7BCAC93BAF94}">
      <dsp:nvSpPr>
        <dsp:cNvPr id="0" name=""/>
        <dsp:cNvSpPr/>
      </dsp:nvSpPr>
      <dsp:spPr>
        <a:xfrm rot="18698688">
          <a:off x="6222194" y="2604445"/>
          <a:ext cx="808722" cy="32614"/>
        </a:xfrm>
        <a:custGeom>
          <a:avLst/>
          <a:gdLst/>
          <a:ahLst/>
          <a:cxnLst/>
          <a:rect l="0" t="0" r="0" b="0"/>
          <a:pathLst>
            <a:path>
              <a:moveTo>
                <a:pt x="0" y="16307"/>
              </a:moveTo>
              <a:lnTo>
                <a:pt x="808722" y="1630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noFill/>
          </a:endParaRPr>
        </a:p>
      </dsp:txBody>
      <dsp:txXfrm>
        <a:off x="6606337" y="2600534"/>
        <a:ext cx="40436" cy="40436"/>
      </dsp:txXfrm>
    </dsp:sp>
    <dsp:sp modelId="{42323617-30EA-49ED-861D-F4A0388265C1}">
      <dsp:nvSpPr>
        <dsp:cNvPr id="0" name=""/>
        <dsp:cNvSpPr/>
      </dsp:nvSpPr>
      <dsp:spPr>
        <a:xfrm>
          <a:off x="6114160" y="425015"/>
          <a:ext cx="3125077" cy="2029587"/>
        </a:xfrm>
        <a:prstGeom prst="ellipse">
          <a:avLst/>
        </a:prstGeom>
        <a:noFill/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noFill/>
            </a:rPr>
            <a:t>Места для науки</a:t>
          </a:r>
        </a:p>
      </dsp:txBody>
      <dsp:txXfrm>
        <a:off x="6571817" y="722241"/>
        <a:ext cx="2209763" cy="1435135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B3BBE-9307-4CC9-A5B9-D1067129874C}">
      <dsp:nvSpPr>
        <dsp:cNvPr id="0" name=""/>
        <dsp:cNvSpPr/>
      </dsp:nvSpPr>
      <dsp:spPr>
        <a:xfrm>
          <a:off x="-6204163" y="-957732"/>
          <a:ext cx="7452283" cy="7452283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7FEF7F-8ACC-4E53-9A06-39A1A52183F2}">
      <dsp:nvSpPr>
        <dsp:cNvPr id="0" name=""/>
        <dsp:cNvSpPr/>
      </dsp:nvSpPr>
      <dsp:spPr>
        <a:xfrm>
          <a:off x="700750" y="345940"/>
          <a:ext cx="9502210" cy="692323"/>
        </a:xfrm>
        <a:prstGeom prst="rect">
          <a:avLst/>
        </a:prstGeom>
        <a:solidFill>
          <a:srgbClr val="680014"/>
        </a:solidFill>
        <a:ln>
          <a:solidFill>
            <a:srgbClr val="6C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 </a:t>
          </a:r>
          <a:r>
            <a:rPr lang="ru-RU" sz="24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ИНВЕСТИЦИОННЫЙ ПРОЕКТ ОСОБОЙ ВАЖНОСТИ «НОВЫЕ КАДРЫ КРАСГМУ»	</a:t>
          </a: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             </a:t>
          </a:r>
          <a:endParaRPr lang="ru-RU" sz="18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sp:txBody>
      <dsp:txXfrm>
        <a:off x="700750" y="345940"/>
        <a:ext cx="9502210" cy="692323"/>
      </dsp:txXfrm>
    </dsp:sp>
    <dsp:sp modelId="{66B34526-B1E7-4EB4-AC05-62706FA6FE77}">
      <dsp:nvSpPr>
        <dsp:cNvPr id="0" name=""/>
        <dsp:cNvSpPr/>
      </dsp:nvSpPr>
      <dsp:spPr>
        <a:xfrm>
          <a:off x="144424" y="259399"/>
          <a:ext cx="865404" cy="865404"/>
        </a:xfrm>
        <a:prstGeom prst="ellipse">
          <a:avLst/>
        </a:prstGeom>
        <a:solidFill>
          <a:schemeClr val="tx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C81E5-F273-4D44-AD4D-CBACC74CB094}">
      <dsp:nvSpPr>
        <dsp:cNvPr id="0" name=""/>
        <dsp:cNvSpPr/>
      </dsp:nvSpPr>
      <dsp:spPr>
        <a:xfrm>
          <a:off x="1186209" y="1384093"/>
          <a:ext cx="9027390" cy="692323"/>
        </a:xfrm>
        <a:prstGeom prst="rect">
          <a:avLst/>
        </a:prstGeom>
        <a:solidFill>
          <a:srgbClr val="FFFFFF"/>
        </a:solidFill>
        <a:ln>
          <a:solidFill>
            <a:srgbClr val="6C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  <a:ea typeface="+mn-ea"/>
              <a:cs typeface="+mn-cs"/>
            </a:rPr>
            <a:t>ОСОБАЯ РОЛЬ НОЦ ПЕДАГОГИКА</a:t>
          </a:r>
          <a:endParaRPr lang="ru-RU" sz="22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1186209" y="1384093"/>
        <a:ext cx="9027390" cy="692323"/>
      </dsp:txXfrm>
    </dsp:sp>
    <dsp:sp modelId="{49EE91D7-9A4F-4BEA-ACD9-FA0FFDAE7764}">
      <dsp:nvSpPr>
        <dsp:cNvPr id="0" name=""/>
        <dsp:cNvSpPr/>
      </dsp:nvSpPr>
      <dsp:spPr>
        <a:xfrm>
          <a:off x="640523" y="1297553"/>
          <a:ext cx="865404" cy="865404"/>
        </a:xfrm>
        <a:prstGeom prst="ellipse">
          <a:avLst/>
        </a:prstGeom>
        <a:solidFill>
          <a:srgbClr val="68001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05E79-A16F-42A6-A06D-E03ECFAE4C63}">
      <dsp:nvSpPr>
        <dsp:cNvPr id="0" name=""/>
        <dsp:cNvSpPr/>
      </dsp:nvSpPr>
      <dsp:spPr>
        <a:xfrm>
          <a:off x="1340207" y="2409653"/>
          <a:ext cx="8855092" cy="692323"/>
        </a:xfrm>
        <a:prstGeom prst="rect">
          <a:avLst/>
        </a:prstGeom>
        <a:solidFill>
          <a:srgbClr val="680014"/>
        </a:solidFill>
        <a:ln>
          <a:solidFill>
            <a:srgbClr val="6C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9532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FF"/>
              </a:solidFill>
              <a:latin typeface="Arial Black" pitchFamily="34" charset="0"/>
            </a:rPr>
            <a:t>ВЫЯВЛЕНИЕ ТАЛАНТЛИВЫХ ПЕДАГОГОВ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FF"/>
              </a:solidFill>
              <a:latin typeface="Arial Black" pitchFamily="34" charset="0"/>
            </a:rPr>
            <a:t>КОНКУРС «УНИВЕРСИТЕТСКИЙ ПЕДАГОГ» </a:t>
          </a:r>
          <a:endParaRPr lang="ru-RU" sz="1800" kern="1200" dirty="0">
            <a:solidFill>
              <a:srgbClr val="FFFFFF"/>
            </a:solidFill>
            <a:latin typeface="Arial Black" pitchFamily="34" charset="0"/>
          </a:endParaRPr>
        </a:p>
      </dsp:txBody>
      <dsp:txXfrm>
        <a:off x="1340207" y="2409653"/>
        <a:ext cx="8855092" cy="692323"/>
      </dsp:txXfrm>
    </dsp:sp>
    <dsp:sp modelId="{DAB5E2E1-3362-458A-9F16-390F228699F1}">
      <dsp:nvSpPr>
        <dsp:cNvPr id="0" name=""/>
        <dsp:cNvSpPr/>
      </dsp:nvSpPr>
      <dsp:spPr>
        <a:xfrm>
          <a:off x="792786" y="2335706"/>
          <a:ext cx="865404" cy="865404"/>
        </a:xfrm>
        <a:prstGeom prst="ellipse">
          <a:avLst/>
        </a:prstGeom>
        <a:solidFill>
          <a:schemeClr val="tx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9E088-0DA5-443A-B60F-B5A2D1F273FB}">
      <dsp:nvSpPr>
        <dsp:cNvPr id="0" name=""/>
        <dsp:cNvSpPr/>
      </dsp:nvSpPr>
      <dsp:spPr>
        <a:xfrm>
          <a:off x="1203050" y="3460400"/>
          <a:ext cx="8993708" cy="692323"/>
        </a:xfrm>
        <a:prstGeom prst="rect">
          <a:avLst/>
        </a:prstGeom>
        <a:solidFill>
          <a:srgbClr val="FFFFFF"/>
        </a:solidFill>
        <a:ln>
          <a:solidFill>
            <a:srgbClr val="6C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ПОВЫШЕНИЕ УРОВНЯ </a:t>
          </a:r>
          <a:r>
            <a:rPr lang="ru-RU" sz="1800" b="1" kern="1200" dirty="0" smtClean="0">
              <a:solidFill>
                <a:srgbClr val="FF0000"/>
              </a:solidFill>
              <a:latin typeface="Arial Black" pitchFamily="34" charset="0"/>
            </a:rPr>
            <a:t>ЯЗЫКОВОЙ</a:t>
          </a:r>
          <a:r>
            <a:rPr lang="ru-RU" sz="1800" b="1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 КОМПЕТЕНТНОСТИ ПРЕПОДАВАТЕЛЕЙ/СТУДЕНТОВ</a:t>
          </a:r>
          <a:endParaRPr lang="ru-RU" sz="1800" b="1" kern="1200" dirty="0">
            <a:solidFill>
              <a:schemeClr val="bg1">
                <a:lumMod val="1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1203050" y="3460400"/>
        <a:ext cx="8993708" cy="692323"/>
      </dsp:txXfrm>
    </dsp:sp>
    <dsp:sp modelId="{FF4F001A-05DD-45D6-96CD-EBB8C59A24C5}">
      <dsp:nvSpPr>
        <dsp:cNvPr id="0" name=""/>
        <dsp:cNvSpPr/>
      </dsp:nvSpPr>
      <dsp:spPr>
        <a:xfrm>
          <a:off x="640523" y="3373860"/>
          <a:ext cx="865404" cy="865404"/>
        </a:xfrm>
        <a:prstGeom prst="ellipse">
          <a:avLst/>
        </a:prstGeom>
        <a:solidFill>
          <a:srgbClr val="68001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A921B-F113-479A-AFD9-4805CC84FC5B}">
      <dsp:nvSpPr>
        <dsp:cNvPr id="0" name=""/>
        <dsp:cNvSpPr/>
      </dsp:nvSpPr>
      <dsp:spPr>
        <a:xfrm>
          <a:off x="712059" y="4498553"/>
          <a:ext cx="9479591" cy="692323"/>
        </a:xfrm>
        <a:prstGeom prst="rect">
          <a:avLst/>
        </a:prstGeom>
        <a:solidFill>
          <a:srgbClr val="680014"/>
        </a:solidFill>
        <a:ln>
          <a:solidFill>
            <a:srgbClr val="6C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  <a:ea typeface="+mn-ea"/>
              <a:cs typeface="+mn-cs"/>
            </a:rPr>
            <a:t>ПОВЫШЕНИЕ ЦИФРОВОЙ КОМПЕТЕНТНОСТИ</a:t>
          </a:r>
          <a:endParaRPr lang="ru-RU" sz="18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sp:txBody>
      <dsp:txXfrm>
        <a:off x="712059" y="4498553"/>
        <a:ext cx="9479591" cy="692323"/>
      </dsp:txXfrm>
    </dsp:sp>
    <dsp:sp modelId="{C1083561-171D-4C97-860E-73019522AAE7}">
      <dsp:nvSpPr>
        <dsp:cNvPr id="0" name=""/>
        <dsp:cNvSpPr/>
      </dsp:nvSpPr>
      <dsp:spPr>
        <a:xfrm>
          <a:off x="144424" y="4412013"/>
          <a:ext cx="865404" cy="865404"/>
        </a:xfrm>
        <a:prstGeom prst="ellipse">
          <a:avLst/>
        </a:prstGeom>
        <a:solidFill>
          <a:schemeClr val="tx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74899-2D79-484B-AA33-3CFECCE32BF3}">
      <dsp:nvSpPr>
        <dsp:cNvPr id="0" name=""/>
        <dsp:cNvSpPr/>
      </dsp:nvSpPr>
      <dsp:spPr>
        <a:xfrm>
          <a:off x="-4207069" y="-645533"/>
          <a:ext cx="5012771" cy="5012771"/>
        </a:xfrm>
        <a:prstGeom prst="blockArc">
          <a:avLst>
            <a:gd name="adj1" fmla="val 18900000"/>
            <a:gd name="adj2" fmla="val 2700000"/>
            <a:gd name="adj3" fmla="val 431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4EDE9-1071-4FDE-9893-28457D0F120C}">
      <dsp:nvSpPr>
        <dsp:cNvPr id="0" name=""/>
        <dsp:cNvSpPr/>
      </dsp:nvSpPr>
      <dsp:spPr>
        <a:xfrm>
          <a:off x="518151" y="372170"/>
          <a:ext cx="7042089" cy="744341"/>
        </a:xfrm>
        <a:prstGeom prst="rect">
          <a:avLst/>
        </a:prstGeom>
        <a:solidFill>
          <a:srgbClr val="64001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2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Arial Black" pitchFamily="34" charset="0"/>
            </a:rPr>
            <a:t>ПЕРСОНАЛЬНЫЙ ПОДХОД</a:t>
          </a:r>
          <a:endParaRPr lang="ru-RU" sz="2400" kern="1200" dirty="0">
            <a:latin typeface="Arial Black" pitchFamily="34" charset="0"/>
          </a:endParaRPr>
        </a:p>
      </dsp:txBody>
      <dsp:txXfrm>
        <a:off x="518151" y="372170"/>
        <a:ext cx="7042089" cy="744341"/>
      </dsp:txXfrm>
    </dsp:sp>
    <dsp:sp modelId="{57E27C7D-4A3B-4022-9071-61435644CA24}">
      <dsp:nvSpPr>
        <dsp:cNvPr id="0" name=""/>
        <dsp:cNvSpPr/>
      </dsp:nvSpPr>
      <dsp:spPr>
        <a:xfrm>
          <a:off x="52938" y="279127"/>
          <a:ext cx="930426" cy="930426"/>
        </a:xfrm>
        <a:prstGeom prst="ellipse">
          <a:avLst/>
        </a:prstGeom>
        <a:solidFill>
          <a:srgbClr val="640013"/>
        </a:solidFill>
        <a:ln w="5715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ADE8D-55F6-4541-BF7D-3705CF05A858}">
      <dsp:nvSpPr>
        <dsp:cNvPr id="0" name=""/>
        <dsp:cNvSpPr/>
      </dsp:nvSpPr>
      <dsp:spPr>
        <a:xfrm>
          <a:off x="788719" y="1488682"/>
          <a:ext cx="6771521" cy="7443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2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Arial Black" pitchFamily="34" charset="0"/>
            </a:rPr>
            <a:t>СТИМУЛИРУЮЩИЙ ХАРАКТЕР</a:t>
          </a:r>
          <a:endParaRPr lang="ru-RU" sz="2400" kern="1200" dirty="0">
            <a:latin typeface="Arial Black" pitchFamily="34" charset="0"/>
          </a:endParaRPr>
        </a:p>
      </dsp:txBody>
      <dsp:txXfrm>
        <a:off x="788719" y="1488682"/>
        <a:ext cx="6771521" cy="744341"/>
      </dsp:txXfrm>
    </dsp:sp>
    <dsp:sp modelId="{0BAF1248-A8BE-4960-8B67-EBE893455048}">
      <dsp:nvSpPr>
        <dsp:cNvPr id="0" name=""/>
        <dsp:cNvSpPr/>
      </dsp:nvSpPr>
      <dsp:spPr>
        <a:xfrm>
          <a:off x="323506" y="1395639"/>
          <a:ext cx="930426" cy="9304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0E888-E35F-4C99-B03D-E3A96AF31BAC}">
      <dsp:nvSpPr>
        <dsp:cNvPr id="0" name=""/>
        <dsp:cNvSpPr/>
      </dsp:nvSpPr>
      <dsp:spPr>
        <a:xfrm>
          <a:off x="518151" y="2605193"/>
          <a:ext cx="7042089" cy="7443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82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Black" pitchFamily="34" charset="0"/>
            </a:rPr>
            <a:t>ИНДИКАТИВНЫЙ РЕЗУЛЬТАТ</a:t>
          </a:r>
          <a:endParaRPr lang="ru-RU" sz="2400" kern="1200" dirty="0">
            <a:latin typeface="Arial Black" pitchFamily="34" charset="0"/>
          </a:endParaRPr>
        </a:p>
      </dsp:txBody>
      <dsp:txXfrm>
        <a:off x="518151" y="2605193"/>
        <a:ext cx="7042089" cy="744341"/>
      </dsp:txXfrm>
    </dsp:sp>
    <dsp:sp modelId="{1CF112E5-2495-4810-94DF-3C4A43BCC051}">
      <dsp:nvSpPr>
        <dsp:cNvPr id="0" name=""/>
        <dsp:cNvSpPr/>
      </dsp:nvSpPr>
      <dsp:spPr>
        <a:xfrm>
          <a:off x="52938" y="2512150"/>
          <a:ext cx="930426" cy="9304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FC05E-606E-4967-9849-710E43130281}">
      <dsp:nvSpPr>
        <dsp:cNvPr id="0" name=""/>
        <dsp:cNvSpPr/>
      </dsp:nvSpPr>
      <dsp:spPr>
        <a:xfrm>
          <a:off x="0" y="94987"/>
          <a:ext cx="11704320" cy="2263664"/>
        </a:xfrm>
        <a:prstGeom prst="roundRect">
          <a:avLst>
            <a:gd name="adj" fmla="val 10000"/>
          </a:avLst>
        </a:prstGeom>
        <a:solidFill>
          <a:srgbClr val="680014">
            <a:alpha val="90000"/>
          </a:srgbClr>
        </a:solidFill>
        <a:ln>
          <a:solidFill>
            <a:srgbClr val="92003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5322E-5B0D-4C40-9E99-F0BF1A599C7F}">
      <dsp:nvSpPr>
        <dsp:cNvPr id="0" name=""/>
        <dsp:cNvSpPr/>
      </dsp:nvSpPr>
      <dsp:spPr>
        <a:xfrm>
          <a:off x="8061159" y="179540"/>
          <a:ext cx="3056120" cy="19836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228481-BA00-4F3B-A7D7-7D6187FFA555}">
      <dsp:nvSpPr>
        <dsp:cNvPr id="0" name=""/>
        <dsp:cNvSpPr/>
      </dsp:nvSpPr>
      <dsp:spPr>
        <a:xfrm rot="10800000">
          <a:off x="338719" y="2334125"/>
          <a:ext cx="3665728" cy="1951354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19050">
          <a:solidFill>
            <a:srgbClr val="920031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ОРИЕНТИРОВАННЫХ НА ИССЛЕДОВАТЕЛЬСКУЮ РАБОТУ</a:t>
          </a:r>
          <a:endParaRPr lang="ru-RU" sz="19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 rot="10800000">
        <a:off x="398730" y="2334125"/>
        <a:ext cx="3545706" cy="1891343"/>
      </dsp:txXfrm>
    </dsp:sp>
    <dsp:sp modelId="{51531D60-C3E2-46E7-A058-4B46861E3B8D}">
      <dsp:nvSpPr>
        <dsp:cNvPr id="0" name=""/>
        <dsp:cNvSpPr/>
      </dsp:nvSpPr>
      <dsp:spPr>
        <a:xfrm>
          <a:off x="4447846" y="179078"/>
          <a:ext cx="3093118" cy="2000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12118D-1AD1-4760-A561-AEC620C9816B}">
      <dsp:nvSpPr>
        <dsp:cNvPr id="0" name=""/>
        <dsp:cNvSpPr/>
      </dsp:nvSpPr>
      <dsp:spPr>
        <a:xfrm rot="10800000">
          <a:off x="4178781" y="2328232"/>
          <a:ext cx="3599018" cy="2005360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19050">
          <a:solidFill>
            <a:srgbClr val="920031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ОРИЕНТИРОВАННЫХ </a:t>
          </a:r>
          <a:r>
            <a:rPr lang="ru-RU" sz="20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НА ЛЕЧЕБНУЮ РАБОТУ</a:t>
          </a:r>
          <a:endParaRPr lang="ru-RU" sz="20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 rot="10800000">
        <a:off x="4240453" y="2328232"/>
        <a:ext cx="3475674" cy="1943688"/>
      </dsp:txXfrm>
    </dsp:sp>
    <dsp:sp modelId="{340F643E-94F8-4FD6-9692-18787F598FE3}">
      <dsp:nvSpPr>
        <dsp:cNvPr id="0" name=""/>
        <dsp:cNvSpPr/>
      </dsp:nvSpPr>
      <dsp:spPr>
        <a:xfrm>
          <a:off x="447575" y="225622"/>
          <a:ext cx="3556855" cy="18973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528DD8-544D-45C4-8B64-BD64A7AAD3C5}">
      <dsp:nvSpPr>
        <dsp:cNvPr id="0" name=""/>
        <dsp:cNvSpPr/>
      </dsp:nvSpPr>
      <dsp:spPr>
        <a:xfrm rot="10800000">
          <a:off x="8109931" y="2300593"/>
          <a:ext cx="3083728" cy="2006799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19050">
          <a:solidFill>
            <a:srgbClr val="920031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УНИВЕРСАЛЬНЫХ </a:t>
          </a:r>
          <a:r>
            <a:rPr lang="ru-RU" sz="3200" kern="12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НПР</a:t>
          </a:r>
          <a:endParaRPr lang="ru-RU" sz="32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 rot="10800000">
        <a:off x="8171647" y="2300593"/>
        <a:ext cx="2960296" cy="19450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B8A5C-2BBB-4ED5-A987-16C237ACA4EA}">
      <dsp:nvSpPr>
        <dsp:cNvPr id="0" name=""/>
        <dsp:cNvSpPr/>
      </dsp:nvSpPr>
      <dsp:spPr>
        <a:xfrm rot="5400000">
          <a:off x="1093711" y="1003810"/>
          <a:ext cx="911355" cy="12678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F03590-E1E8-4847-8F7A-2F64A6E3CFE5}">
      <dsp:nvSpPr>
        <dsp:cNvPr id="0" name=""/>
        <dsp:cNvSpPr/>
      </dsp:nvSpPr>
      <dsp:spPr>
        <a:xfrm>
          <a:off x="3655" y="77624"/>
          <a:ext cx="4303654" cy="107388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ПРОФЕССИОНАЛЬНЫЕ СТАНДАРТЫ</a:t>
          </a:r>
          <a:endParaRPr lang="ru-RU" sz="22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>
        <a:off x="56087" y="130056"/>
        <a:ext cx="4198790" cy="969016"/>
      </dsp:txXfrm>
    </dsp:sp>
    <dsp:sp modelId="{B28D35D2-DF68-4FCC-A8BF-8CBE95FBCD0E}">
      <dsp:nvSpPr>
        <dsp:cNvPr id="0" name=""/>
        <dsp:cNvSpPr/>
      </dsp:nvSpPr>
      <dsp:spPr>
        <a:xfrm>
          <a:off x="2393274" y="180043"/>
          <a:ext cx="2174423" cy="86795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568BED-07D6-4DD6-8B25-F172FCCD2363}">
      <dsp:nvSpPr>
        <dsp:cNvPr id="0" name=""/>
        <dsp:cNvSpPr/>
      </dsp:nvSpPr>
      <dsp:spPr>
        <a:xfrm rot="5400000">
          <a:off x="3163606" y="2205451"/>
          <a:ext cx="911355" cy="12150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88A021-5D16-42D3-B004-B6CBFCE0F910}">
      <dsp:nvSpPr>
        <dsp:cNvPr id="0" name=""/>
        <dsp:cNvSpPr/>
      </dsp:nvSpPr>
      <dsp:spPr>
        <a:xfrm>
          <a:off x="2194395" y="1283947"/>
          <a:ext cx="2989700" cy="1073880"/>
        </a:xfrm>
        <a:prstGeom prst="roundRect">
          <a:avLst>
            <a:gd name="adj" fmla="val 16670"/>
          </a:avLst>
        </a:prstGeom>
        <a:solidFill>
          <a:srgbClr val="640013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FFFFFF"/>
              </a:solidFill>
              <a:latin typeface="Arial Black" pitchFamily="34" charset="0"/>
            </a:rPr>
            <a:t>ОБНОВЛЕННЫЕ ФГОСЫ</a:t>
          </a:r>
          <a:endParaRPr lang="ru-RU" sz="2200" kern="1200" dirty="0">
            <a:solidFill>
              <a:srgbClr val="FFFFFF"/>
            </a:solidFill>
            <a:latin typeface="Arial Black" pitchFamily="34" charset="0"/>
          </a:endParaRPr>
        </a:p>
      </dsp:txBody>
      <dsp:txXfrm>
        <a:off x="2246827" y="1336379"/>
        <a:ext cx="2884836" cy="969016"/>
      </dsp:txXfrm>
    </dsp:sp>
    <dsp:sp modelId="{8F492A40-956D-4BBE-95F8-1F656373DEF9}">
      <dsp:nvSpPr>
        <dsp:cNvPr id="0" name=""/>
        <dsp:cNvSpPr/>
      </dsp:nvSpPr>
      <dsp:spPr>
        <a:xfrm>
          <a:off x="3927037" y="1386366"/>
          <a:ext cx="2174423" cy="86795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371BF-ECF1-4A84-A304-0565AB23E807}">
      <dsp:nvSpPr>
        <dsp:cNvPr id="0" name=""/>
        <dsp:cNvSpPr/>
      </dsp:nvSpPr>
      <dsp:spPr>
        <a:xfrm rot="5400000">
          <a:off x="5544539" y="3514469"/>
          <a:ext cx="911355" cy="108408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D5D2C7-9994-4743-A194-91C7D009AD80}">
      <dsp:nvSpPr>
        <dsp:cNvPr id="0" name=""/>
        <dsp:cNvSpPr/>
      </dsp:nvSpPr>
      <dsp:spPr>
        <a:xfrm>
          <a:off x="4177713" y="2476770"/>
          <a:ext cx="4318029" cy="107388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ОБРАЗОВАТЕЛЬНЫЕ ПРОГРАММЫ</a:t>
          </a:r>
          <a:endParaRPr lang="ru-RU" sz="22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>
        <a:off x="4230145" y="2529202"/>
        <a:ext cx="4213165" cy="969016"/>
      </dsp:txXfrm>
    </dsp:sp>
    <dsp:sp modelId="{F725F517-F242-4BFD-A0A3-42B4564877A2}">
      <dsp:nvSpPr>
        <dsp:cNvPr id="0" name=""/>
        <dsp:cNvSpPr/>
      </dsp:nvSpPr>
      <dsp:spPr>
        <a:xfrm>
          <a:off x="6781943" y="2592688"/>
          <a:ext cx="2174423" cy="86795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0E9575-9577-4C23-BB83-731AEF253A36}">
      <dsp:nvSpPr>
        <dsp:cNvPr id="0" name=""/>
        <dsp:cNvSpPr/>
      </dsp:nvSpPr>
      <dsp:spPr>
        <a:xfrm rot="5400000">
          <a:off x="7669405" y="4601383"/>
          <a:ext cx="911355" cy="12795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A35BE61-925D-4FDE-9837-A01ADF83A8D6}">
      <dsp:nvSpPr>
        <dsp:cNvPr id="0" name=""/>
        <dsp:cNvSpPr/>
      </dsp:nvSpPr>
      <dsp:spPr>
        <a:xfrm>
          <a:off x="6575876" y="3696592"/>
          <a:ext cx="2989700" cy="1073880"/>
        </a:xfrm>
        <a:prstGeom prst="roundRect">
          <a:avLst>
            <a:gd name="adj" fmla="val 16670"/>
          </a:avLst>
        </a:prstGeom>
        <a:solidFill>
          <a:srgbClr val="640013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>
              <a:solidFill>
                <a:srgbClr val="FFFFFF"/>
              </a:solidFill>
              <a:latin typeface="Arial Black" pitchFamily="34" charset="0"/>
            </a:rPr>
            <a:t>АККРЕДИТАЦИЯ</a:t>
          </a:r>
          <a:endParaRPr lang="ru-RU" sz="2200" kern="1200" dirty="0">
            <a:solidFill>
              <a:srgbClr val="FFFFFF"/>
            </a:solidFill>
            <a:latin typeface="Arial Black" pitchFamily="34" charset="0"/>
          </a:endParaRPr>
        </a:p>
      </dsp:txBody>
      <dsp:txXfrm>
        <a:off x="6628308" y="3749024"/>
        <a:ext cx="2884836" cy="969016"/>
      </dsp:txXfrm>
    </dsp:sp>
    <dsp:sp modelId="{2A7CA35B-126D-4BC3-9237-A9948A2D0382}">
      <dsp:nvSpPr>
        <dsp:cNvPr id="0" name=""/>
        <dsp:cNvSpPr/>
      </dsp:nvSpPr>
      <dsp:spPr>
        <a:xfrm>
          <a:off x="8308518" y="3799011"/>
          <a:ext cx="2174423" cy="86795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199162-B7D8-4732-8D69-20DBF1A4F678}">
      <dsp:nvSpPr>
        <dsp:cNvPr id="0" name=""/>
        <dsp:cNvSpPr/>
      </dsp:nvSpPr>
      <dsp:spPr>
        <a:xfrm>
          <a:off x="8766616" y="4902914"/>
          <a:ext cx="2989700" cy="107388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rPr>
            <a:t>СОВРЕМЕННЫЙ СПЕЦИАЛИСТ</a:t>
          </a:r>
          <a:endParaRPr lang="ru-RU" sz="2200" kern="1200" dirty="0">
            <a:solidFill>
              <a:schemeClr val="bg1">
                <a:lumMod val="10000"/>
              </a:schemeClr>
            </a:solidFill>
            <a:latin typeface="Arial Black" pitchFamily="34" charset="0"/>
          </a:endParaRPr>
        </a:p>
      </dsp:txBody>
      <dsp:txXfrm>
        <a:off x="8819048" y="4955346"/>
        <a:ext cx="2884836" cy="9690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7B670-11ED-43FC-B7C3-C5FF748F724C}">
      <dsp:nvSpPr>
        <dsp:cNvPr id="0" name=""/>
        <dsp:cNvSpPr/>
      </dsp:nvSpPr>
      <dsp:spPr>
        <a:xfrm>
          <a:off x="-6493207" y="-993086"/>
          <a:ext cx="7728538" cy="7728538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DEA2D-6344-4C3A-AB47-DDD20E660837}">
      <dsp:nvSpPr>
        <dsp:cNvPr id="0" name=""/>
        <dsp:cNvSpPr/>
      </dsp:nvSpPr>
      <dsp:spPr>
        <a:xfrm>
          <a:off x="724849" y="347301"/>
          <a:ext cx="11161524" cy="908689"/>
        </a:xfrm>
        <a:prstGeom prst="rect">
          <a:avLst/>
        </a:prstGeom>
        <a:solidFill>
          <a:srgbClr val="FFFFFF"/>
        </a:solidFill>
        <a:ln w="28575">
          <a:solidFill>
            <a:srgbClr val="9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marR="0" lvl="0" indent="0" algn="l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    </a:t>
          </a:r>
        </a:p>
        <a:p>
          <a:pPr marL="0" marR="0" lvl="0" indent="0" algn="ctr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ИНДИВИДУАЛЬНЫЙ ПОДХОД В ОБУЧЕНИИ. </a:t>
          </a:r>
          <a:r>
            <a:rPr lang="ru-RU" sz="1600" b="1" kern="1200" dirty="0" smtClean="0">
              <a:solidFill>
                <a:srgbClr val="FF0000"/>
              </a:solidFill>
              <a:latin typeface="Arial Black" pitchFamily="34" charset="0"/>
            </a:rPr>
            <a:t>ПОДГОТОВКА ДИЗАЙНЕРОВ ОБРАЗОВАТЕЛЬНЫХ ТРАКТОРИЙ </a:t>
          </a: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(ДЕКАН).</a:t>
          </a: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  <a:ea typeface="+mn-ea"/>
              <a:cs typeface="+mn-cs"/>
            </a:rPr>
            <a:t> </a:t>
          </a: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ПЕДАГОГИЧЕСКИЙ ЭКСПЕРИМЕНТ </a:t>
          </a:r>
        </a:p>
        <a:p>
          <a:pPr marL="0" marR="0" lvl="0" indent="0" algn="ctr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«МЫ ВСЕ РАЗНЫЕ – МЫ ВСЕ </a:t>
          </a:r>
          <a:r>
            <a:rPr lang="ru-RU" sz="1600" b="1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РАВНЫЕ»</a:t>
          </a:r>
          <a:endParaRPr lang="ru-RU" sz="1600" b="1" dirty="0" smtClean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724849" y="347301"/>
        <a:ext cx="11161524" cy="908689"/>
      </dsp:txXfrm>
    </dsp:sp>
    <dsp:sp modelId="{5CA8A86A-42AB-4555-90DE-3D69DA1676AA}">
      <dsp:nvSpPr>
        <dsp:cNvPr id="0" name=""/>
        <dsp:cNvSpPr/>
      </dsp:nvSpPr>
      <dsp:spPr>
        <a:xfrm>
          <a:off x="90863" y="269029"/>
          <a:ext cx="897531" cy="897531"/>
        </a:xfrm>
        <a:prstGeom prst="ellipse">
          <a:avLst/>
        </a:prstGeom>
        <a:solidFill>
          <a:srgbClr val="740016"/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B83215-88C2-4248-95F0-0D8610704C3C}">
      <dsp:nvSpPr>
        <dsp:cNvPr id="0" name=""/>
        <dsp:cNvSpPr/>
      </dsp:nvSpPr>
      <dsp:spPr>
        <a:xfrm>
          <a:off x="1054145" y="1474666"/>
          <a:ext cx="10750534" cy="718025"/>
        </a:xfrm>
        <a:prstGeom prst="rect">
          <a:avLst/>
        </a:prstGeom>
        <a:solidFill>
          <a:srgbClr val="680014"/>
        </a:solidFill>
        <a:ln w="28575">
          <a:solidFill>
            <a:srgbClr val="9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9933" tIns="40640" rIns="40640" bIns="4064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FFFF"/>
              </a:solidFill>
              <a:latin typeface="Arial Black" pitchFamily="34" charset="0"/>
            </a:rPr>
            <a:t>ОБУЧАЮЩИЕ МОДУЛИ «ИННОВАЦИОННЫЕ ОБРАЗОВАТЕЛЬНЫЕ ТЕХНОЛОГИИ В УЧЕБНОМ ПРОЦЕССЕ«, КОТОРЫЕ МОГУТ ОСВАИВАТЬСЯ В ЛЮБОЕ ВРЕМЯ</a:t>
          </a:r>
          <a:endParaRPr lang="ru-RU" sz="1600" b="1" kern="1200" dirty="0">
            <a:solidFill>
              <a:srgbClr val="FFFFFF"/>
            </a:solidFill>
            <a:latin typeface="Arial Black" pitchFamily="34" charset="0"/>
          </a:endParaRPr>
        </a:p>
      </dsp:txBody>
      <dsp:txXfrm>
        <a:off x="1054145" y="1474666"/>
        <a:ext cx="10750534" cy="718025"/>
      </dsp:txXfrm>
    </dsp:sp>
    <dsp:sp modelId="{AF5A88E3-AE7F-467F-833E-CFC87DF56FAC}">
      <dsp:nvSpPr>
        <dsp:cNvPr id="0" name=""/>
        <dsp:cNvSpPr/>
      </dsp:nvSpPr>
      <dsp:spPr>
        <a:xfrm>
          <a:off x="616369" y="1363575"/>
          <a:ext cx="811377" cy="8030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C1CC01-B148-4331-A42A-F7B6E5783D7E}">
      <dsp:nvSpPr>
        <dsp:cNvPr id="0" name=""/>
        <dsp:cNvSpPr/>
      </dsp:nvSpPr>
      <dsp:spPr>
        <a:xfrm>
          <a:off x="1212060" y="2551359"/>
          <a:ext cx="10592619" cy="718025"/>
        </a:xfrm>
        <a:prstGeom prst="rect">
          <a:avLst/>
        </a:prstGeom>
        <a:solidFill>
          <a:srgbClr val="FFFFFF"/>
        </a:solidFill>
        <a:ln w="28575">
          <a:solidFill>
            <a:srgbClr val="9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9933" tIns="40640" rIns="40640" bIns="4064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ДИФФЕРЕНЦИРОВАННЫЙ ПОДХОД </a:t>
          </a:r>
          <a:r>
            <a:rPr lang="ru-RU" sz="1600" b="1" kern="1200" dirty="0" smtClean="0">
              <a:solidFill>
                <a:srgbClr val="FF0000"/>
              </a:solidFill>
              <a:latin typeface="Arial Black" pitchFamily="34" charset="0"/>
            </a:rPr>
            <a:t>К ФОРМИРОВАНИЮ СТУДЕНЧЕСКИХ ГРУПП</a:t>
          </a: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, ИСХОДЯ ИЗ УРОВНЯ СДАЧИ ЕГЭ И МОТИВАЦИИ К ОВЛАДЕНИЮ ПРОФЕССИЕЙ</a:t>
          </a:r>
          <a:endParaRPr lang="ru-RU" sz="16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</a:endParaRPr>
        </a:p>
      </dsp:txBody>
      <dsp:txXfrm>
        <a:off x="1212060" y="2551359"/>
        <a:ext cx="10592619" cy="718025"/>
      </dsp:txXfrm>
    </dsp:sp>
    <dsp:sp modelId="{471FB19C-7C8E-4381-A9AE-D9888E4EEC62}">
      <dsp:nvSpPr>
        <dsp:cNvPr id="0" name=""/>
        <dsp:cNvSpPr/>
      </dsp:nvSpPr>
      <dsp:spPr>
        <a:xfrm>
          <a:off x="747717" y="2434389"/>
          <a:ext cx="928684" cy="873585"/>
        </a:xfrm>
        <a:prstGeom prst="ellipse">
          <a:avLst/>
        </a:prstGeom>
        <a:solidFill>
          <a:srgbClr val="740016"/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440692-9334-4919-BA6C-8D5A1B90417B}">
      <dsp:nvSpPr>
        <dsp:cNvPr id="0" name=""/>
        <dsp:cNvSpPr/>
      </dsp:nvSpPr>
      <dsp:spPr>
        <a:xfrm>
          <a:off x="1028021" y="3628053"/>
          <a:ext cx="10750534" cy="718025"/>
        </a:xfrm>
        <a:prstGeom prst="rect">
          <a:avLst/>
        </a:prstGeom>
        <a:solidFill>
          <a:srgbClr val="680014"/>
        </a:solidFill>
        <a:ln w="28575">
          <a:solidFill>
            <a:srgbClr val="9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smtClean="0">
              <a:solidFill>
                <a:srgbClr val="FFFFFF"/>
              </a:solidFill>
              <a:latin typeface="Arial Black" pitchFamily="34" charset="0"/>
            </a:rPr>
            <a:t>   ПОДГОТОВКА ИГРОПЕДАГОГОВ, ТЬЮТОРОВ, СПЕЦИАЛИСТОВ </a:t>
          </a: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smtClean="0">
              <a:solidFill>
                <a:srgbClr val="FFFFFF"/>
              </a:solidFill>
              <a:latin typeface="Arial Black" pitchFamily="34" charset="0"/>
            </a:rPr>
            <a:t>ПО ОНЛАЙН ПЕДАГОГИКЕ</a:t>
          </a:r>
          <a:endParaRPr lang="ru-RU" sz="16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sp:txBody>
      <dsp:txXfrm>
        <a:off x="1028021" y="3628053"/>
        <a:ext cx="10750534" cy="718025"/>
      </dsp:txXfrm>
    </dsp:sp>
    <dsp:sp modelId="{79868580-96F0-49F3-9B77-37F4CACD2791}">
      <dsp:nvSpPr>
        <dsp:cNvPr id="0" name=""/>
        <dsp:cNvSpPr/>
      </dsp:nvSpPr>
      <dsp:spPr>
        <a:xfrm>
          <a:off x="605379" y="3499110"/>
          <a:ext cx="897531" cy="8975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9EDCC4-0DB4-47FD-A42F-7AA91E931F0A}">
      <dsp:nvSpPr>
        <dsp:cNvPr id="0" name=""/>
        <dsp:cNvSpPr/>
      </dsp:nvSpPr>
      <dsp:spPr>
        <a:xfrm>
          <a:off x="686638" y="4665556"/>
          <a:ext cx="11075121" cy="718025"/>
        </a:xfrm>
        <a:prstGeom prst="rect">
          <a:avLst/>
        </a:prstGeom>
        <a:solidFill>
          <a:srgbClr val="FFFFFF"/>
        </a:solidFill>
        <a:ln w="28575">
          <a:solidFill>
            <a:srgbClr val="9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РАЗРАБОТКА МОДУЛЯ В ИНФОРМАЦИОННОЙ СИСТЕМЕ </a:t>
          </a:r>
          <a:r>
            <a:rPr lang="ru-RU" sz="1600" b="1" kern="1200" dirty="0" smtClean="0">
              <a:solidFill>
                <a:srgbClr val="FF0000"/>
              </a:solidFill>
              <a:latin typeface="Arial Black" pitchFamily="34" charset="0"/>
            </a:rPr>
            <a:t>ПО ОТСЛЕЖИВАНИЮ И УЧЕТУ ИНДИВИДУАЛЬНЫХ ОСОБЕННОСТЕЙ И ЗАПРОСОВ</a:t>
          </a: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ОБУЧАЮЩИХСЯ</a:t>
          </a:r>
          <a:endParaRPr lang="ru-RU" sz="16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686638" y="4665556"/>
        <a:ext cx="11075121" cy="718025"/>
      </dsp:txXfrm>
    </dsp:sp>
    <dsp:sp modelId="{58EAEE88-79B5-447E-83C8-196CA1809275}">
      <dsp:nvSpPr>
        <dsp:cNvPr id="0" name=""/>
        <dsp:cNvSpPr/>
      </dsp:nvSpPr>
      <dsp:spPr>
        <a:xfrm>
          <a:off x="90863" y="4575803"/>
          <a:ext cx="897531" cy="897531"/>
        </a:xfrm>
        <a:prstGeom prst="ellipse">
          <a:avLst/>
        </a:prstGeom>
        <a:solidFill>
          <a:srgbClr val="740016"/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7B670-11ED-43FC-B7C3-C5FF748F724C}">
      <dsp:nvSpPr>
        <dsp:cNvPr id="0" name=""/>
        <dsp:cNvSpPr/>
      </dsp:nvSpPr>
      <dsp:spPr>
        <a:xfrm>
          <a:off x="-6426766" y="-993086"/>
          <a:ext cx="7728538" cy="7728538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DEA2D-6344-4C3A-AB47-DDD20E660837}">
      <dsp:nvSpPr>
        <dsp:cNvPr id="0" name=""/>
        <dsp:cNvSpPr/>
      </dsp:nvSpPr>
      <dsp:spPr>
        <a:xfrm>
          <a:off x="853806" y="412890"/>
          <a:ext cx="10876384" cy="940570"/>
        </a:xfrm>
        <a:prstGeom prst="rect">
          <a:avLst/>
        </a:prstGeom>
        <a:solidFill>
          <a:srgbClr val="FFFFFF"/>
        </a:solidFill>
        <a:ln w="28575">
          <a:solidFill>
            <a:srgbClr val="9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 </a:t>
          </a:r>
          <a:r>
            <a:rPr lang="ru-RU" sz="2200" b="1" kern="1200" dirty="0" smtClean="0">
              <a:solidFill>
                <a:srgbClr val="FF0000"/>
              </a:solidFill>
              <a:latin typeface="Arial Black" pitchFamily="34" charset="0"/>
            </a:rPr>
            <a:t>НЕЗАВИСИМЫЕ</a:t>
          </a:r>
          <a:r>
            <a:rPr lang="ru-RU" sz="22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 ОЦЕНЩИКИ/КОНТРОЛЁРЫ ПРОЦЕССОВ</a:t>
          </a:r>
          <a:endParaRPr lang="ru-RU" sz="2200" b="1" kern="1200" dirty="0">
            <a:solidFill>
              <a:schemeClr val="accent6">
                <a:lumMod val="50000"/>
              </a:schemeClr>
            </a:solidFill>
            <a:latin typeface="Arial Black" pitchFamily="34" charset="0"/>
            <a:ea typeface="+mn-ea"/>
            <a:cs typeface="+mn-cs"/>
          </a:endParaRPr>
        </a:p>
      </dsp:txBody>
      <dsp:txXfrm>
        <a:off x="853806" y="412890"/>
        <a:ext cx="10876384" cy="940570"/>
      </dsp:txXfrm>
    </dsp:sp>
    <dsp:sp modelId="{5CA8A86A-42AB-4555-90DE-3D69DA1676AA}">
      <dsp:nvSpPr>
        <dsp:cNvPr id="0" name=""/>
        <dsp:cNvSpPr/>
      </dsp:nvSpPr>
      <dsp:spPr>
        <a:xfrm>
          <a:off x="212312" y="414313"/>
          <a:ext cx="1001130" cy="937723"/>
        </a:xfrm>
        <a:prstGeom prst="ellipse">
          <a:avLst/>
        </a:prstGeom>
        <a:solidFill>
          <a:srgbClr val="740016"/>
        </a:solidFill>
        <a:ln w="38100"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83215-88C2-4248-95F0-0D8610704C3C}">
      <dsp:nvSpPr>
        <dsp:cNvPr id="0" name=""/>
        <dsp:cNvSpPr/>
      </dsp:nvSpPr>
      <dsp:spPr>
        <a:xfrm>
          <a:off x="1360277" y="1766810"/>
          <a:ext cx="10369919" cy="883405"/>
        </a:xfrm>
        <a:prstGeom prst="rect">
          <a:avLst/>
        </a:prstGeom>
        <a:solidFill>
          <a:srgbClr val="680014"/>
        </a:solidFill>
        <a:ln w="28575">
          <a:solidFill>
            <a:srgbClr val="9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203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FF"/>
              </a:solidFill>
              <a:latin typeface="Arial Black" pitchFamily="34" charset="0"/>
            </a:rPr>
            <a:t>РАЗРАБОТКА ОБЪЕКТИВНЫХ ПАРАМЕТРОВ ОБРАЗОВАТЕЛЬНОГО ПРОЦЕССА</a:t>
          </a:r>
          <a:endParaRPr lang="ru-RU" sz="2000" b="1" kern="1200" dirty="0">
            <a:solidFill>
              <a:srgbClr val="FFFFFF"/>
            </a:solidFill>
            <a:latin typeface="Arial Black" pitchFamily="34" charset="0"/>
          </a:endParaRPr>
        </a:p>
      </dsp:txBody>
      <dsp:txXfrm>
        <a:off x="1360277" y="1766810"/>
        <a:ext cx="10369919" cy="883405"/>
      </dsp:txXfrm>
    </dsp:sp>
    <dsp:sp modelId="{AF5A88E3-AE7F-467F-833E-CFC87DF56FAC}">
      <dsp:nvSpPr>
        <dsp:cNvPr id="0" name=""/>
        <dsp:cNvSpPr/>
      </dsp:nvSpPr>
      <dsp:spPr>
        <a:xfrm>
          <a:off x="680747" y="1678348"/>
          <a:ext cx="998259" cy="987956"/>
        </a:xfrm>
        <a:prstGeom prst="ellipse">
          <a:avLst/>
        </a:prstGeom>
        <a:solidFill>
          <a:schemeClr val="bg1"/>
        </a:solidFill>
        <a:ln w="38100"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1CC01-B148-4331-A42A-F7B6E5783D7E}">
      <dsp:nvSpPr>
        <dsp:cNvPr id="0" name=""/>
        <dsp:cNvSpPr/>
      </dsp:nvSpPr>
      <dsp:spPr>
        <a:xfrm>
          <a:off x="1352235" y="3092148"/>
          <a:ext cx="10386003" cy="883405"/>
        </a:xfrm>
        <a:prstGeom prst="rect">
          <a:avLst/>
        </a:prstGeom>
        <a:solidFill>
          <a:srgbClr val="FFFFFF"/>
        </a:solidFill>
        <a:ln w="28575">
          <a:solidFill>
            <a:srgbClr val="9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1203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rPr>
            <a:t>РАЗРАБОТКА ВАЛИДНОЙ МЕТОДИКИ ДЛЯ ОЦЕНКИ КАЧЕСТВА ПРОВОДИМЫХ ЗАНЯТИЙ </a:t>
          </a:r>
          <a:r>
            <a:rPr lang="ru-RU" sz="1800" b="1" kern="1200" dirty="0" smtClean="0">
              <a:solidFill>
                <a:srgbClr val="FF0000"/>
              </a:solidFill>
              <a:latin typeface="Arial Black" pitchFamily="34" charset="0"/>
            </a:rPr>
            <a:t>НА ОСНОВЕ ИННОВАЦИОННЫХ ТЕХНОЛОГИЙ</a:t>
          </a:r>
          <a:endParaRPr lang="ru-RU" sz="1800" b="1" kern="1200" dirty="0">
            <a:solidFill>
              <a:srgbClr val="FF0000"/>
            </a:solidFill>
            <a:latin typeface="Arial Black" pitchFamily="34" charset="0"/>
          </a:endParaRPr>
        </a:p>
      </dsp:txBody>
      <dsp:txXfrm>
        <a:off x="1352235" y="3092148"/>
        <a:ext cx="10386003" cy="883405"/>
      </dsp:txXfrm>
    </dsp:sp>
    <dsp:sp modelId="{471FB19C-7C8E-4381-A9AE-D9888E4EEC62}">
      <dsp:nvSpPr>
        <dsp:cNvPr id="0" name=""/>
        <dsp:cNvSpPr/>
      </dsp:nvSpPr>
      <dsp:spPr>
        <a:xfrm>
          <a:off x="648061" y="2996453"/>
          <a:ext cx="1142585" cy="1074795"/>
        </a:xfrm>
        <a:prstGeom prst="ellipse">
          <a:avLst/>
        </a:prstGeom>
        <a:solidFill>
          <a:srgbClr val="740016"/>
        </a:solidFill>
        <a:ln w="38100"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40692-9334-4919-BA6C-8D5A1B90417B}">
      <dsp:nvSpPr>
        <dsp:cNvPr id="0" name=""/>
        <dsp:cNvSpPr/>
      </dsp:nvSpPr>
      <dsp:spPr>
        <a:xfrm>
          <a:off x="990048" y="4295346"/>
          <a:ext cx="10757214" cy="1175812"/>
        </a:xfrm>
        <a:prstGeom prst="rect">
          <a:avLst/>
        </a:prstGeom>
        <a:solidFill>
          <a:srgbClr val="680014"/>
        </a:solidFill>
        <a:ln w="28575">
          <a:solidFill>
            <a:srgbClr val="920000"/>
          </a:solidFill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712" tIns="71120" rIns="71120" bIns="7112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smtClean="0">
              <a:solidFill>
                <a:srgbClr val="FFFFFF"/>
              </a:solidFill>
              <a:latin typeface="Arial Black" pitchFamily="34" charset="0"/>
            </a:rPr>
            <a:t> ОЦЕНКА СОТРУДНИКАМИ И СТУДЕНТАМИ  КАЧЕСТВА РАБОТЫ ПО НАПРАВЛЕНИЯМ (ВОСПИТАТЕЛЬНАЯ РАБОТА, НАУЧНАЯ ДЕЯТЕЛЬНОСТЬ, ОРГАНИЗАЦИЯ ПИТАНИЯ, ПРЕПОДАВАНИЕ, ЗОЖ)</a:t>
          </a:r>
          <a:endParaRPr lang="ru-RU" sz="1800" b="1" kern="1200" dirty="0">
            <a:solidFill>
              <a:srgbClr val="FFFFFF"/>
            </a:solidFill>
            <a:latin typeface="Arial Black" pitchFamily="34" charset="0"/>
            <a:ea typeface="+mn-ea"/>
            <a:cs typeface="+mn-cs"/>
          </a:endParaRPr>
        </a:p>
      </dsp:txBody>
      <dsp:txXfrm>
        <a:off x="990048" y="4295346"/>
        <a:ext cx="10757214" cy="1175812"/>
      </dsp:txXfrm>
    </dsp:sp>
    <dsp:sp modelId="{79868580-96F0-49F3-9B77-37F4CACD2791}">
      <dsp:nvSpPr>
        <dsp:cNvPr id="0" name=""/>
        <dsp:cNvSpPr/>
      </dsp:nvSpPr>
      <dsp:spPr>
        <a:xfrm>
          <a:off x="205422" y="4376314"/>
          <a:ext cx="1014911" cy="965749"/>
        </a:xfrm>
        <a:prstGeom prst="ellipse">
          <a:avLst/>
        </a:prstGeom>
        <a:solidFill>
          <a:schemeClr val="bg1"/>
        </a:solidFill>
        <a:ln w="38100">
          <a:solidFill>
            <a:srgbClr val="FFFF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552EA-E708-4964-86D1-5170918B0016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8A474-DDF4-4DC4-B41D-018FFB2BE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38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8A474-DDF4-4DC4-B41D-018FFB2BEE1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29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8A474-DDF4-4DC4-B41D-018FFB2BEE1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090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8A474-DDF4-4DC4-B41D-018FFB2BEE1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834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315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ACF72B-36BC-43DC-9C0B-A606DD8C0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0D09BAA-0E4D-4209-AA3C-A52A31E61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C876F5-E0EE-40DD-BCA9-D1F009CC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C972E0D-1AE2-4928-9FA7-9EB1A42A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6BAD91-8DDB-480F-BB05-F86D3865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9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893320-43E1-420F-95B8-0690AB84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116CF88-1C72-4746-9ED5-70040BDC9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95DEC7-AC26-4482-AAF2-304C4AC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BA2627A-D646-4998-BB07-F9B899A7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7B3AD89-7AF4-4F1C-A299-EEFAFE56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20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B63590F-4DDB-4D1A-B463-897746E39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EAD77C5-A34C-4252-9CC8-B26F8A82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27E6794-6DD1-41C4-9D96-A783993C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D3D374B-A653-4466-9462-DB81B9A1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4B97720-759C-4A50-A364-E992FC08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905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 цве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844800" cy="304800"/>
          </a:xfrm>
        </p:spPr>
        <p:txBody>
          <a:bodyPr/>
          <a:lstStyle/>
          <a:p>
            <a:fld id="{EFEED2B4-868F-4681-9E70-FF7ECCDC67D4}" type="datetimeFigureOut">
              <a:rPr lang="ru-RU"/>
              <a:pPr/>
              <a:t>09.02.2018</a:t>
            </a:fld>
            <a:endParaRPr kumimoji="0"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553200"/>
            <a:ext cx="3860800" cy="304800"/>
          </a:xfrm>
        </p:spPr>
        <p:txBody>
          <a:bodyPr/>
          <a:lstStyle/>
          <a:p>
            <a:endParaRPr kumimoji="0"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1200" y="6553200"/>
            <a:ext cx="2743200" cy="304800"/>
          </a:xfrm>
        </p:spPr>
        <p:txBody>
          <a:bodyPr/>
          <a:lstStyle/>
          <a:p>
            <a:fld id="{80F88FF4-1BD9-4AA8-B980-C7776087ABAF}" type="slidenum">
              <a:rPr/>
              <a:pPr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2383976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ACF72B-36BC-43DC-9C0B-A606DD8C0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0D09BAA-0E4D-4209-AA3C-A52A31E61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C876F5-E0EE-40DD-BCA9-D1F009CC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C972E0D-1AE2-4928-9FA7-9EB1A42A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6BAD91-8DDB-480F-BB05-F86D3865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72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D93705-C807-4CC8-BFC2-7871EEED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4F30415-0B74-4F17-AEBA-5904DD3B1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57E04E5-8BAF-4555-B648-584280673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B555A3D-F46C-41BA-A514-FA2A1714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253D64-0A9F-41F5-AB13-428392DB0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5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89A9C9-68AC-4AB9-9988-34E8B00D6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F974C62-8371-49FC-8130-BAFFBB765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1DB797-5229-4D11-B011-AC755263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211604-9F53-4FCC-AB1B-25098253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6702A1-9DA3-49E2-B84F-1930C1D4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39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03F5C5-5D02-4D08-82C6-C81C6D967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18A814C-770E-48EB-94AC-2529CEB2D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1EFA8E1-34C3-44D7-921B-D6E0DDF08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BE65FB2-82B6-4309-8E52-765867A1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3E906E4-2814-4B2E-819A-D434791FE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AFE4121-5ADB-4DFC-BB6B-C7D463A0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10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169EFE-2358-407A-823D-9D1B923E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1CDC6E2-B15D-4993-90B7-1CDF5270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2C93205-36E1-4030-82A4-FB4BEB04E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4726416-06AC-473C-8544-9BF04EAF40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6F00028-6D6F-4E7B-A9F9-544033E7B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5D634FD-4D2C-4565-B34D-B690D1F0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831E09D-498A-45BA-8FF6-3AC6B7783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718A32B-88F0-4584-AA21-A8917E07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1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94F4D1-0E76-4EA4-BBDE-8FE1F7B2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A7A872F-91AE-4BC1-82A3-4C43C38E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9377D00-5FAB-4815-AA7C-AA3CE769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263FF99-99F7-43DC-800E-74BD8939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43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A60E53F-C81F-4DB2-BF59-C0EA49D9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B0E4323-BF53-47F8-8983-5C554FC3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90B924D-346A-439F-8C62-A023E4B1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2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D93705-C807-4CC8-BFC2-7871EEED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4F30415-0B74-4F17-AEBA-5904DD3B1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57E04E5-8BAF-4555-B648-584280673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B555A3D-F46C-41BA-A514-FA2A1714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253D64-0A9F-41F5-AB13-428392DB0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836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B58881-12A6-4D84-9EED-843F5BF7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935CD7-A411-456A-BED2-F62A4238C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F14B76-9B0A-433E-B3C8-E651392DE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FEC1A3A-2952-4BB7-A1D8-24835C16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0CBFBE4-D3A1-4BF6-B7D4-DADB70332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6549DAC-8638-4DBF-A5B9-4D96E1CA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88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ACB7FC-6365-4717-B631-8052B429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A8DD04E-A17E-455C-B79F-1F4D912C1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072C2CC-AB9B-46DE-8A27-F758C196F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06A5D52-1CC6-427E-817D-B6FE715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97BA757-8AB7-4D09-AB93-7337492A5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4DD93A2-F962-4413-8347-DCF151E6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31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893320-43E1-420F-95B8-0690AB84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116CF88-1C72-4746-9ED5-70040BDC9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95DEC7-AC26-4482-AAF2-304C4AC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BA2627A-D646-4998-BB07-F9B899A7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7B3AD89-7AF4-4F1C-A299-EEFAFE56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26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B63590F-4DDB-4D1A-B463-897746E39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EAD77C5-A34C-4252-9CC8-B26F8A82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27E6794-6DD1-41C4-9D96-A783993C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D3D374B-A653-4466-9462-DB81B9A1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4B97720-759C-4A50-A364-E992FC08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43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3353E-3694-4FAD-A3D5-E2C76A382794}" type="datetimeFigureOut">
              <a:rPr lang="ru-RU" altLang="ru-RU">
                <a:solidFill>
                  <a:srgbClr val="621F16">
                    <a:tint val="75000"/>
                  </a:srgbClr>
                </a:solidFill>
              </a:rPr>
              <a:pPr>
                <a:defRPr/>
              </a:pPr>
              <a:t>09.02.2018</a:t>
            </a:fld>
            <a:endParaRPr lang="ru-RU" alt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D2512"/>
                </a:solidFill>
              </a:defRPr>
            </a:lvl1pPr>
          </a:lstStyle>
          <a:p>
            <a:pPr>
              <a:defRPr/>
            </a:pPr>
            <a:fld id="{7CBFF52F-26B5-4278-84F6-4574584597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3307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 цве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844800" cy="304800"/>
          </a:xfrm>
        </p:spPr>
        <p:txBody>
          <a:bodyPr/>
          <a:lstStyle/>
          <a:p>
            <a:fld id="{EFEED2B4-868F-4681-9E70-FF7ECCDC67D4}" type="datetimeFigureOut">
              <a:rPr lang="ru-RU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553200"/>
            <a:ext cx="3860800" cy="304800"/>
          </a:xfrm>
        </p:spPr>
        <p:txBody>
          <a:bodyPr/>
          <a:lstStyle/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1200" y="6553200"/>
            <a:ext cx="2743200" cy="304800"/>
          </a:xfrm>
        </p:spPr>
        <p:txBody>
          <a:bodyPr/>
          <a:lstStyle/>
          <a:p>
            <a:fld id="{80F88FF4-1BD9-4AA8-B980-C7776087ABAF}" type="slidenum">
              <a:rPr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3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89A9C9-68AC-4AB9-9988-34E8B00D6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F974C62-8371-49FC-8130-BAFFBB765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1DB797-5229-4D11-B011-AC755263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211604-9F53-4FCC-AB1B-25098253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6702A1-9DA3-49E2-B84F-1930C1D4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59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03F5C5-5D02-4D08-82C6-C81C6D967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18A814C-770E-48EB-94AC-2529CEB2D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1EFA8E1-34C3-44D7-921B-D6E0DDF08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BE65FB2-82B6-4309-8E52-765867A1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3E906E4-2814-4B2E-819A-D434791FE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AFE4121-5ADB-4DFC-BB6B-C7D463A0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6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169EFE-2358-407A-823D-9D1B923E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1CDC6E2-B15D-4993-90B7-1CDF5270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2C93205-36E1-4030-82A4-FB4BEB04E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4726416-06AC-473C-8544-9BF04EAF40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6F00028-6D6F-4E7B-A9F9-544033E7B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5D634FD-4D2C-4565-B34D-B690D1F0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831E09D-498A-45BA-8FF6-3AC6B7783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718A32B-88F0-4584-AA21-A8917E07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55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94F4D1-0E76-4EA4-BBDE-8FE1F7B2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A7A872F-91AE-4BC1-82A3-4C43C38E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9377D00-5FAB-4815-AA7C-AA3CE769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263FF99-99F7-43DC-800E-74BD8939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52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A60E53F-C81F-4DB2-BF59-C0EA49D9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B0E4323-BF53-47F8-8983-5C554FC3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90B924D-346A-439F-8C62-A023E4B1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9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B58881-12A6-4D84-9EED-843F5BF7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A935CD7-A411-456A-BED2-F62A4238C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0F14B76-9B0A-433E-B3C8-E651392DE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FEC1A3A-2952-4BB7-A1D8-24835C16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0CBFBE4-D3A1-4BF6-B7D4-DADB70332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6549DAC-8638-4DBF-A5B9-4D96E1CA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ACB7FC-6365-4717-B631-8052B429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A8DD04E-A17E-455C-B79F-1F4D912C1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072C2CC-AB9B-46DE-8A27-F758C196F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06A5D52-1CC6-427E-817D-B6FE715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97BA757-8AB7-4D09-AB93-7337492A5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4DD93A2-F962-4413-8347-DCF151E6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40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9000"/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9000" contrast="6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E6200A-24DB-4D34-87EA-9835B39A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2D24FD5-6B50-48D1-B1DB-2752DC405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3CDAD2F-66E4-4BA2-8485-46CC87052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0B720-02DB-4DCE-AEA4-7A41DDCB9FA8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7AA052-1F08-46EC-A10F-BA9749B73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6F36915-1B8C-4C0D-A914-1D015B3F6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7C5A6-994E-47B2-932B-0CF5C47A62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0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9000"/>
            <a:lum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9000" contrast="6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E6200A-24DB-4D34-87EA-9835B39A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2D24FD5-6B50-48D1-B1DB-2752DC405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3CDAD2F-66E4-4BA2-8485-46CC87052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0B720-02DB-4DCE-AEA4-7A41DDCB9FA8}" type="datetimeFigureOut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09.02.2018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7AA052-1F08-46EC-A10F-BA9749B73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6F36915-1B8C-4C0D-A914-1D015B3F6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7C5A6-994E-47B2-932B-0CF5C47A6202}" type="slidenum">
              <a:rPr lang="ru-RU" smtClean="0">
                <a:solidFill>
                  <a:srgbClr val="621F1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621F1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5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2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2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3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4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5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image" Target="../media/image51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image" Target="../media/image52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diagramLayout" Target="../diagrams/layout20.xml"/><Relationship Id="rId7" Type="http://schemas.openxmlformats.org/officeDocument/2006/relationships/image" Target="../media/image53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61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png"/><Relationship Id="rId5" Type="http://schemas.microsoft.com/office/2007/relationships/hdphoto" Target="../media/hdphoto14.wdp"/><Relationship Id="rId4" Type="http://schemas.openxmlformats.org/officeDocument/2006/relationships/image" Target="../media/image69.png"/><Relationship Id="rId9" Type="http://schemas.microsoft.com/office/2007/relationships/hdphoto" Target="../media/hdphoto16.wdp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diagramLayout" Target="../diagrams/layout29.xml"/><Relationship Id="rId7" Type="http://schemas.openxmlformats.org/officeDocument/2006/relationships/image" Target="../media/image72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10" Type="http://schemas.microsoft.com/office/2007/relationships/hdphoto" Target="../media/hdphoto18.wdp"/><Relationship Id="rId4" Type="http://schemas.openxmlformats.org/officeDocument/2006/relationships/diagramQuickStyle" Target="../diagrams/quickStyle29.xml"/><Relationship Id="rId9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diagramLayout" Target="../diagrams/layout30.xml"/><Relationship Id="rId7" Type="http://schemas.openxmlformats.org/officeDocument/2006/relationships/image" Target="../media/image74.jpe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10" Type="http://schemas.microsoft.com/office/2007/relationships/hdphoto" Target="../media/hdphoto20.wdp"/><Relationship Id="rId4" Type="http://schemas.openxmlformats.org/officeDocument/2006/relationships/diagramQuickStyle" Target="../diagrams/quickStyle30.xml"/><Relationship Id="rId9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diagramLayout" Target="../diagrams/layout31.xml"/><Relationship Id="rId7" Type="http://schemas.openxmlformats.org/officeDocument/2006/relationships/image" Target="../media/image76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microsoft.com/office/2007/relationships/hdphoto" Target="../media/hdphoto28.wdp"/><Relationship Id="rId3" Type="http://schemas.microsoft.com/office/2007/relationships/hdphoto" Target="../media/hdphoto23.wdp"/><Relationship Id="rId7" Type="http://schemas.microsoft.com/office/2007/relationships/hdphoto" Target="../media/hdphoto25.wdp"/><Relationship Id="rId12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5" Type="http://schemas.microsoft.com/office/2007/relationships/hdphoto" Target="../media/hdphoto29.wdp"/><Relationship Id="rId10" Type="http://schemas.openxmlformats.org/officeDocument/2006/relationships/image" Target="../media/image82.jpeg"/><Relationship Id="rId4" Type="http://schemas.openxmlformats.org/officeDocument/2006/relationships/image" Target="../media/image79.jpeg"/><Relationship Id="rId9" Type="http://schemas.microsoft.com/office/2007/relationships/hdphoto" Target="../media/hdphoto26.wdp"/><Relationship Id="rId1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microsoft.com/office/2007/relationships/hdphoto" Target="../media/hdphoto31.wdp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BCEE51-39D1-471E-A87D-3CAD1D8D7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970" y="2451431"/>
            <a:ext cx="9144000" cy="1075405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680023"/>
                </a:solidFill>
                <a:latin typeface="Arial Black" pitchFamily="34" charset="0"/>
              </a:rPr>
              <a:t>СТРАТЕГИЯ</a:t>
            </a:r>
            <a:r>
              <a:rPr lang="ru-RU" sz="4000" b="1" dirty="0" smtClean="0">
                <a:solidFill>
                  <a:srgbClr val="8A001A"/>
                </a:solidFill>
                <a:latin typeface="Arial Black" pitchFamily="34" charset="0"/>
              </a:rPr>
              <a:t> </a:t>
            </a:r>
            <a:r>
              <a:rPr lang="ru-RU" sz="4000" b="1" dirty="0" smtClean="0">
                <a:solidFill>
                  <a:srgbClr val="680023"/>
                </a:solidFill>
                <a:latin typeface="Arial Black" pitchFamily="34" charset="0"/>
              </a:rPr>
              <a:t>РАЗВИТИЯ</a:t>
            </a:r>
            <a:br>
              <a:rPr lang="ru-RU" sz="4000" b="1" dirty="0" smtClean="0">
                <a:solidFill>
                  <a:srgbClr val="680023"/>
                </a:solidFill>
                <a:latin typeface="Arial Black" pitchFamily="34" charset="0"/>
              </a:rPr>
            </a:br>
            <a:r>
              <a:rPr lang="ru-RU" sz="4000" b="1" dirty="0">
                <a:solidFill>
                  <a:srgbClr val="680023"/>
                </a:solidFill>
                <a:latin typeface="Arial Black" pitchFamily="34" charset="0"/>
              </a:rPr>
              <a:t>(</a:t>
            </a:r>
            <a:r>
              <a:rPr lang="ru-RU" sz="3600" b="1" dirty="0" smtClean="0">
                <a:solidFill>
                  <a:srgbClr val="680023"/>
                </a:solidFill>
                <a:latin typeface="Arial Black" pitchFamily="34" charset="0"/>
              </a:rPr>
              <a:t>программа)</a:t>
            </a:r>
            <a:endParaRPr lang="ru-RU" sz="3600" b="1" dirty="0">
              <a:solidFill>
                <a:srgbClr val="680023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D44E9B5-02A7-4049-9DB8-708172688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4092" y="3271073"/>
            <a:ext cx="10425611" cy="23513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ФГБОУ ВО 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«КРАСНОЯРСКИЙ ГОСУДАРСТВЕННЫЙ МЕДИЦИНСКИЙ УНИВЕРСИТЕТ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ИМЕНИ ПРОФЕССОРА В. Ф. ВОЙНО-ЯСЕНЕЦКОГО» </a:t>
            </a:r>
          </a:p>
        </p:txBody>
      </p:sp>
      <p:pic>
        <p:nvPicPr>
          <p:cNvPr id="4" name="Picture 2" descr="C:\Users\Lenko\Desktop\1393215536_logo.jpg">
            <a:extLst>
              <a:ext uri="{FF2B5EF4-FFF2-40B4-BE49-F238E27FC236}">
                <a16:creationId xmlns="" xmlns:a16="http://schemas.microsoft.com/office/drawing/2014/main" id="{E250A688-A063-46DF-B980-3BA32B9A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5" y="219416"/>
            <a:ext cx="2360196" cy="241445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710DB221-027A-4814-8FDB-7BE21953B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836" y="235466"/>
            <a:ext cx="1695867" cy="327432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133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983B569-9025-4A64-930D-F7DC7B232E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60157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680014"/>
                </a:solidFill>
                <a:latin typeface="Arial Black" pitchFamily="34" charset="0"/>
              </a:rPr>
              <a:t>КАДРЫ РЕШАЮТ ВСЕ!</a:t>
            </a:r>
            <a:endParaRPr lang="ru-RU" sz="3600" b="1" dirty="0">
              <a:solidFill>
                <a:srgbClr val="680014"/>
              </a:solidFill>
              <a:latin typeface="Arial Black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FF9523A0-E8B3-4BF3-B5C1-77792D0223B9}"/>
              </a:ext>
            </a:extLst>
          </p:cNvPr>
          <p:cNvSpPr/>
          <p:nvPr/>
        </p:nvSpPr>
        <p:spPr>
          <a:xfrm>
            <a:off x="0" y="663535"/>
            <a:ext cx="12192000" cy="719265"/>
          </a:xfrm>
          <a:prstGeom prst="roundRect">
            <a:avLst/>
          </a:prstGeom>
          <a:solidFill>
            <a:srgbClr val="74001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FFFF"/>
                </a:solidFill>
                <a:latin typeface="Arial Black" pitchFamily="34" charset="0"/>
              </a:rPr>
              <a:t>700 человек ППС</a:t>
            </a:r>
          </a:p>
        </p:txBody>
      </p:sp>
      <p:pic>
        <p:nvPicPr>
          <p:cNvPr id="3074" name="Picture 2" descr="C:\Users\SHULMIN\Downloads\IMG_20180131_093406506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"/>
          <a:stretch/>
        </p:blipFill>
        <p:spPr bwMode="auto">
          <a:xfrm>
            <a:off x="3192651" y="1621703"/>
            <a:ext cx="6830038" cy="349931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2395" y="2603714"/>
            <a:ext cx="32650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ДОКТОРОВ НАУК </a:t>
            </a:r>
          </a:p>
          <a:p>
            <a:pPr algn="ctr"/>
            <a:r>
              <a:rPr lang="ru-RU" altLang="ru-RU" sz="2400" b="1" dirty="0" smtClean="0">
                <a:solidFill>
                  <a:srgbClr val="580011"/>
                </a:solidFill>
                <a:latin typeface="Arial Black" panose="020B0A04020102020204" pitchFamily="34" charset="0"/>
                <a:cs typeface="Times New Roman" pitchFamily="18" charset="0"/>
              </a:rPr>
              <a:t>159</a:t>
            </a:r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 ЧЕЛОВЕК</a:t>
            </a:r>
          </a:p>
          <a:p>
            <a:pPr algn="ctr"/>
            <a:endParaRPr lang="ru-RU" altLang="ru-RU" b="1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КАНДИДАТОВ НАУК </a:t>
            </a:r>
          </a:p>
          <a:p>
            <a:pPr algn="ctr"/>
            <a:r>
              <a:rPr lang="ru-RU" altLang="ru-RU" sz="2400" b="1" dirty="0">
                <a:solidFill>
                  <a:srgbClr val="580011"/>
                </a:solidFill>
                <a:latin typeface="Arial Black" panose="020B0A04020102020204" pitchFamily="34" charset="0"/>
                <a:cs typeface="Times New Roman" pitchFamily="18" charset="0"/>
              </a:rPr>
              <a:t>434</a:t>
            </a:r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 ЧЕЛОВЕК</a:t>
            </a:r>
          </a:p>
          <a:p>
            <a:pPr algn="ctr"/>
            <a:endParaRPr lang="ru-RU" altLang="ru-RU" b="1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ОСТЕПЕНЕННОСТЬ </a:t>
            </a:r>
            <a:r>
              <a:rPr lang="ru-RU" altLang="ru-RU" sz="2400" b="1" dirty="0">
                <a:solidFill>
                  <a:srgbClr val="580011"/>
                </a:solidFill>
                <a:latin typeface="Arial Black" panose="020B0A04020102020204" pitchFamily="34" charset="0"/>
                <a:cs typeface="Times New Roman" pitchFamily="18" charset="0"/>
              </a:rPr>
              <a:t>72%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8018" y="2326714"/>
            <a:ext cx="35258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ЗАСЛУЖЕННЫХ ВРАЧЕЙ </a:t>
            </a:r>
          </a:p>
          <a:p>
            <a:pPr algn="ctr"/>
            <a:r>
              <a:rPr lang="ru-RU" altLang="ru-RU" sz="2400" b="1" dirty="0">
                <a:solidFill>
                  <a:srgbClr val="580011"/>
                </a:solidFill>
                <a:latin typeface="Arial Black" panose="020B0A04020102020204" pitchFamily="34" charset="0"/>
                <a:cs typeface="Times New Roman" pitchFamily="18" charset="0"/>
              </a:rPr>
              <a:t>28</a:t>
            </a:r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 ЧЕЛОВЕК</a:t>
            </a:r>
          </a:p>
          <a:p>
            <a:pPr algn="ctr"/>
            <a:endParaRPr lang="ru-RU" altLang="ru-RU" b="1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ОТЛИЧНИКОВ ЗДРАВООХРАНЕНИЯ </a:t>
            </a:r>
          </a:p>
          <a:p>
            <a:pPr algn="ctr"/>
            <a:r>
              <a:rPr lang="ru-RU" altLang="ru-RU" sz="2400" b="1" dirty="0">
                <a:solidFill>
                  <a:srgbClr val="580011"/>
                </a:solidFill>
                <a:latin typeface="Arial Black" panose="020B0A04020102020204" pitchFamily="34" charset="0"/>
                <a:cs typeface="Times New Roman" pitchFamily="18" charset="0"/>
              </a:rPr>
              <a:t>118</a:t>
            </a:r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 ЧЕЛОВЕК</a:t>
            </a:r>
          </a:p>
          <a:p>
            <a:pPr algn="ctr"/>
            <a:endParaRPr lang="ru-RU" altLang="ru-RU" b="1" dirty="0" smtClean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С ДИПЛОМАМИ </a:t>
            </a:r>
          </a:p>
          <a:p>
            <a:pPr algn="ctr"/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ПЕДАГОГ ВЫСШЕЙ ШКОЛЫ </a:t>
            </a:r>
            <a:r>
              <a:rPr lang="ru-RU" altLang="ru-RU" sz="2400" b="1" dirty="0">
                <a:solidFill>
                  <a:srgbClr val="580011"/>
                </a:solidFill>
                <a:latin typeface="Arial Black" panose="020B0A04020102020204" pitchFamily="34" charset="0"/>
                <a:cs typeface="Times New Roman" pitchFamily="18" charset="0"/>
              </a:rPr>
              <a:t>227 </a:t>
            </a:r>
            <a:r>
              <a:rPr lang="ru-RU" altLang="ru-RU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ЧЕЛОВЕК</a:t>
            </a:r>
            <a:endParaRPr lang="ru-RU" altLang="ru-RU" b="1" dirty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28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703D125-47F4-4FE0-A0DD-147FF85C67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34447" y="1293406"/>
            <a:ext cx="10712750" cy="3944039"/>
          </a:xfrm>
          <a:prstGeom prst="bevel">
            <a:avLst/>
          </a:prstGeom>
          <a:solidFill>
            <a:srgbClr val="640013"/>
          </a:solidFill>
          <a:ln w="38100">
            <a:solidFill>
              <a:srgbClr val="FFFF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ПЕДАГОГ-МАСТЕР</a:t>
            </a: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000" dirty="0" smtClean="0">
                <a:latin typeface="Arial Black" pitchFamily="34" charset="0"/>
              </a:rPr>
              <a:t>ОБЛАДАЮЩИЙ ИССЛЕДОВАТЕЛЬСКИМИ НАВЫКАМИ, </a:t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 smtClean="0">
                <a:latin typeface="Arial Black" pitchFamily="34" charset="0"/>
              </a:rPr>
              <a:t>УМЕЮЩИЙ ОТБИРАТЬ ЛУЧШИЕ ТРАДИЦИОННЫЕ И  ИННОВАЦИОННЫЕ ПЕДАГОГИЧЕСКИЕ ТЕХНОЛОГИИ, ФОРМИРОВАТЬ КАЧЕСТВЕННЫЙ ОБРАЗОВАТЕЛЬНЫЙ КОНТЕНТ, ПРОГНОЗИРОВАТЬ ИТОГИ СВОЕЙ ДЕЯТЕЛЬНОСТИ</a:t>
            </a: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62739AB0-01AC-447B-9C03-4AB8FBCE5BD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27975" y="1129195"/>
            <a:ext cx="11329060" cy="4446952"/>
          </a:xfrm>
          <a:prstGeom prst="bevel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FFFF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40013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СТРАТЕГИЧЕСКАЯ ЦЕЛЬ КАДРОВОЙ ПОЛИТИКИ КРАСГМУ </a:t>
            </a:r>
            <a:endParaRPr lang="ru-RU" sz="3000" dirty="0" smtClean="0">
              <a:solidFill>
                <a:srgbClr val="640013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sz="2600" dirty="0" smtClean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ПРИВЛЕЧЕНИЕ И ПОДДЕРЖКА ВЫСОКОПРОФЕССИОНАЛЬНЫХ РАБОТНИКОВ, </a:t>
            </a:r>
            <a:endParaRPr lang="ru-RU" sz="2600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8001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СПОСОБНЫХ ГЕ­НЕРИРОВАТЬ НОВЫЕ ИДЕИ,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ОСВАИВАТЬ ПЕРЕДОВЫЕ ОБРАЗОВАТЕЛЬНЫЕ ТЕХНОЛОГИИ, ВНЕДРЯТЬ НОВЫЕ ПРАКТИКИ ИНТЕЛЛЕКТУАЛЬНОЙ   МЕДИЦИ­НЫ, СОДЕЙСТВОВАТЬ РАЗНОСТОРОННЕМУ РАЗВИТИЮ ОБУЧАЮЩИХСЯ</a:t>
            </a:r>
          </a:p>
          <a:p>
            <a:endParaRPr lang="ru-RU" sz="2600" dirty="0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4" b="100000" l="7108" r="51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7" r="48523"/>
          <a:stretch/>
        </p:blipFill>
        <p:spPr>
          <a:xfrm>
            <a:off x="9849312" y="1946708"/>
            <a:ext cx="1270633" cy="141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20" y="279913"/>
            <a:ext cx="11710930" cy="635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dirty="0"/>
              <a:t/>
            </a:r>
            <a:br>
              <a:rPr lang="ru-RU" sz="3600" b="1" dirty="0"/>
            </a:br>
            <a:r>
              <a:rPr lang="ru-RU" sz="2800" b="1" dirty="0" smtClean="0">
                <a:solidFill>
                  <a:srgbClr val="740016"/>
                </a:solidFill>
                <a:latin typeface="Arial Black" pitchFamily="34" charset="0"/>
              </a:rPr>
              <a:t>РАЗВИТИЕ </a:t>
            </a:r>
            <a:r>
              <a:rPr lang="ru-RU" sz="3600" b="1" dirty="0" smtClean="0">
                <a:solidFill>
                  <a:srgbClr val="740016"/>
                </a:solidFill>
                <a:latin typeface="Arial Black" pitchFamily="34" charset="0"/>
              </a:rPr>
              <a:t>ЧЕЛОВЕЧЕСКОГО КАПИТАЛА </a:t>
            </a:r>
            <a:br>
              <a:rPr lang="ru-RU" sz="3600" b="1" dirty="0" smtClean="0">
                <a:solidFill>
                  <a:srgbClr val="740016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740016"/>
                </a:solidFill>
                <a:latin typeface="Arial Black" pitchFamily="34" charset="0"/>
              </a:rPr>
              <a:t>ППС И СОТРУДНИКОВ</a:t>
            </a:r>
            <a:br>
              <a:rPr lang="ru-RU" sz="2800" b="1" dirty="0" smtClean="0">
                <a:solidFill>
                  <a:srgbClr val="740016"/>
                </a:solidFill>
                <a:latin typeface="Arial Black" pitchFamily="34" charset="0"/>
              </a:rPr>
            </a:br>
            <a:endParaRPr lang="ru-RU" sz="2800" b="1" dirty="0">
              <a:solidFill>
                <a:srgbClr val="740016"/>
              </a:solidFill>
              <a:latin typeface="Arial Black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876797"/>
              </p:ext>
            </p:extLst>
          </p:nvPr>
        </p:nvGraphicFramePr>
        <p:xfrm>
          <a:off x="1181308" y="1047164"/>
          <a:ext cx="10348540" cy="5536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12" b="94721" l="9059" r="951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7" t="7246" r="4694" b="5223"/>
          <a:stretch/>
        </p:blipFill>
        <p:spPr bwMode="auto">
          <a:xfrm>
            <a:off x="899500" y="2070539"/>
            <a:ext cx="2968305" cy="242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7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983B569-9025-4A64-930D-F7DC7B232E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7065" y="500194"/>
            <a:ext cx="10515600" cy="85540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740016"/>
                </a:solidFill>
                <a:latin typeface="Arial Black" pitchFamily="34" charset="0"/>
              </a:rPr>
              <a:t>ЭФФЕКТИВНЫЙ КОНТРАКТ </a:t>
            </a:r>
            <a:br>
              <a:rPr lang="ru-RU" sz="3200" b="1" dirty="0" smtClean="0">
                <a:solidFill>
                  <a:srgbClr val="740016"/>
                </a:solidFill>
                <a:latin typeface="Arial Black" pitchFamily="34" charset="0"/>
              </a:rPr>
            </a:br>
            <a:r>
              <a:rPr lang="ru-RU" sz="3200" b="1" dirty="0" smtClean="0">
                <a:solidFill>
                  <a:srgbClr val="740016"/>
                </a:solidFill>
                <a:latin typeface="Arial Black" pitchFamily="34" charset="0"/>
              </a:rPr>
              <a:t>ГЛАВНЫЙ ФАКТОР МОТИВАЦИИ</a:t>
            </a:r>
            <a:endParaRPr lang="ru-RU" sz="3200" dirty="0">
              <a:solidFill>
                <a:srgbClr val="740016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61323392"/>
              </p:ext>
            </p:extLst>
          </p:nvPr>
        </p:nvGraphicFramePr>
        <p:xfrm>
          <a:off x="3840872" y="1683406"/>
          <a:ext cx="7610022" cy="3721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www.lushnikov-coach.com/wp-content/uploads/2014/04/Analiz.g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1" y="2306197"/>
            <a:ext cx="3621285" cy="260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2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9502F845-5917-4806-B7D3-994A7589B341}"/>
              </a:ext>
            </a:extLst>
          </p:cNvPr>
          <p:cNvSpPr/>
          <p:nvPr/>
        </p:nvSpPr>
        <p:spPr>
          <a:xfrm>
            <a:off x="100202" y="373074"/>
            <a:ext cx="11987110" cy="1205436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740016"/>
                </a:solidFill>
                <a:latin typeface="Arial Black" pitchFamily="34" charset="0"/>
                <a:ea typeface="+mj-ea"/>
                <a:cs typeface="+mj-cs"/>
              </a:rPr>
              <a:t>ВЫДЕЛЕНИЕ В РАМКАХ ЭФФЕКТИВНОГО КОНТРАКТА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740016"/>
                </a:solidFill>
                <a:latin typeface="Arial Black" pitchFamily="34" charset="0"/>
                <a:ea typeface="+mj-ea"/>
                <a:cs typeface="+mj-cs"/>
              </a:rPr>
              <a:t>ТРЕХ ТИПОВ НПР</a:t>
            </a:r>
            <a:endParaRPr lang="ru-RU" sz="2400" b="1" dirty="0">
              <a:solidFill>
                <a:srgbClr val="740016"/>
              </a:solidFill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983134A0-B623-4E64-8E0D-94FF8C04B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33550"/>
              </p:ext>
            </p:extLst>
          </p:nvPr>
        </p:nvGraphicFramePr>
        <p:xfrm>
          <a:off x="241597" y="1578510"/>
          <a:ext cx="11704320" cy="5030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75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="" xmlns:a16="http://schemas.microsoft.com/office/drawing/2014/main" id="{D02B1F8C-1416-43F6-A412-E84CA2AF1294}"/>
              </a:ext>
            </a:extLst>
          </p:cNvPr>
          <p:cNvSpPr txBox="1">
            <a:spLocks/>
          </p:cNvSpPr>
          <p:nvPr/>
        </p:nvSpPr>
        <p:spPr>
          <a:xfrm>
            <a:off x="1" y="330979"/>
            <a:ext cx="12276082" cy="855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740016"/>
                </a:solidFill>
                <a:latin typeface="Arial Black" pitchFamily="34" charset="0"/>
              </a:rPr>
              <a:t>КАДРОВЫЙ РЕЗЕРВ РУКОВОДЯЩИХ ДОЛЖНОСТЕЙ И НПР</a:t>
            </a:r>
            <a:endParaRPr lang="ru-RU" sz="2800" b="1" dirty="0">
              <a:solidFill>
                <a:srgbClr val="740016"/>
              </a:solidFill>
              <a:latin typeface="Arial Black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37236B0-3905-4680-8DBF-4E46EB8DB4BD}"/>
              </a:ext>
            </a:extLst>
          </p:cNvPr>
          <p:cNvSpPr txBox="1">
            <a:spLocks/>
          </p:cNvSpPr>
          <p:nvPr/>
        </p:nvSpPr>
        <p:spPr>
          <a:xfrm>
            <a:off x="115997" y="2186431"/>
            <a:ext cx="5702895" cy="2710419"/>
          </a:xfrm>
          <a:prstGeom prst="bevel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76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endParaRPr lang="ru-RU" altLang="ru-RU" sz="2200" dirty="0" smtClean="0">
              <a:solidFill>
                <a:srgbClr val="FFFFFF"/>
              </a:solidFill>
            </a:endParaRPr>
          </a:p>
          <a:p>
            <a:pPr algn="ctr"/>
            <a:r>
              <a:rPr lang="ru-RU" altLang="ru-RU" dirty="0" smtClean="0">
                <a:solidFill>
                  <a:srgbClr val="FFFFFF"/>
                </a:solidFill>
              </a:rPr>
              <a:t>ПОНЯТНАЯ МОТИВАЦИЯ</a:t>
            </a:r>
          </a:p>
          <a:p>
            <a:pPr algn="ctr"/>
            <a:endParaRPr lang="ru-RU" altLang="ru-RU" dirty="0" smtClean="0">
              <a:solidFill>
                <a:srgbClr val="FFFFFF"/>
              </a:solidFill>
            </a:endParaRPr>
          </a:p>
          <a:p>
            <a:pPr algn="ctr"/>
            <a:r>
              <a:rPr lang="ru-RU" altLang="ru-RU" dirty="0" smtClean="0">
                <a:solidFill>
                  <a:srgbClr val="FFFFFF"/>
                </a:solidFill>
              </a:rPr>
              <a:t>КОНКРЕТНАЯ И ПРОЗРАЧНАЯ ПРОГРАММА ДЕЙСТВИЙ</a:t>
            </a:r>
          </a:p>
          <a:p>
            <a:pPr algn="ctr"/>
            <a:endParaRPr lang="ru-RU" altLang="ru-RU" dirty="0" smtClean="0">
              <a:solidFill>
                <a:srgbClr val="FFFFFF"/>
              </a:solidFill>
            </a:endParaRPr>
          </a:p>
          <a:p>
            <a:pPr algn="ctr"/>
            <a:r>
              <a:rPr lang="ru-RU" altLang="ru-RU" dirty="0" smtClean="0">
                <a:solidFill>
                  <a:srgbClr val="FFFFFF"/>
                </a:solidFill>
              </a:rPr>
              <a:t>ПЕРСОНАЛЬНАЯ ОТВЕТСТВЕННОСТЬ 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05E863FE-343F-466E-B7C4-D121B3CB328B}"/>
              </a:ext>
            </a:extLst>
          </p:cNvPr>
          <p:cNvSpPr txBox="1">
            <a:spLocks/>
          </p:cNvSpPr>
          <p:nvPr/>
        </p:nvSpPr>
        <p:spPr>
          <a:xfrm>
            <a:off x="5818892" y="2186431"/>
            <a:ext cx="6222122" cy="2710419"/>
          </a:xfrm>
          <a:prstGeom prst="bevel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76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defRPr>
            </a:lvl1pPr>
          </a:lstStyle>
          <a:p>
            <a:r>
              <a:rPr lang="ru-RU" sz="22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НЕПОНЯТНЫЕ </a:t>
            </a:r>
            <a:r>
              <a:rPr lang="ru-RU" sz="22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ПЕРСПЕКТИВЫ</a:t>
            </a:r>
          </a:p>
          <a:p>
            <a:endParaRPr lang="ru-RU" sz="2200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ru-RU" sz="22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ФОРМАЛИЗМ</a:t>
            </a:r>
          </a:p>
          <a:p>
            <a:endParaRPr lang="ru-RU" sz="2200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ru-RU" sz="22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НЕЗДОРОВАЯ КОНКУРЕНЦИЯ</a:t>
            </a:r>
            <a:endParaRPr lang="ru-RU" sz="22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914779-4830-4323-80FC-3499AC834C7D}"/>
              </a:ext>
            </a:extLst>
          </p:cNvPr>
          <p:cNvSpPr txBox="1"/>
          <p:nvPr/>
        </p:nvSpPr>
        <p:spPr>
          <a:xfrm>
            <a:off x="6411307" y="1344799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РИСКИ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8F22325-8573-4130-82E9-C2A53AF9C3F8}"/>
              </a:ext>
            </a:extLst>
          </p:cNvPr>
          <p:cNvSpPr txBox="1"/>
          <p:nvPr/>
        </p:nvSpPr>
        <p:spPr>
          <a:xfrm>
            <a:off x="600460" y="1297564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РЕШЕНИЯ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6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012" y="354377"/>
            <a:ext cx="10948851" cy="1325563"/>
          </a:xfrm>
          <a:scene3d>
            <a:camera prst="orthographicFront"/>
            <a:lightRig rig="flat" dir="tl">
              <a:rot lat="0" lon="0" rev="6600000"/>
            </a:lightRig>
          </a:scene3d>
          <a:sp3d>
            <a:bevelT prst="convex"/>
          </a:sp3d>
        </p:spPr>
        <p:txBody>
          <a:bodyPr>
            <a:no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9600" b="1" dirty="0" smtClean="0">
                <a:ln w="11430"/>
                <a:solidFill>
                  <a:schemeClr val="bg1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Чему</a:t>
            </a: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8800" b="1" dirty="0" smtClean="0">
                <a:ln w="11430"/>
                <a:solidFill>
                  <a:srgbClr val="68001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МЫ УЧИМ?</a:t>
            </a:r>
            <a:endParaRPr lang="ru-RU" sz="8800" b="1" dirty="0">
              <a:ln w="11430"/>
              <a:solidFill>
                <a:srgbClr val="68001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4C6A0F6-E0A8-4527-84DF-67183170F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4" r="9792"/>
          <a:stretch/>
        </p:blipFill>
        <p:spPr>
          <a:xfrm rot="5400000">
            <a:off x="3588546" y="1826996"/>
            <a:ext cx="5044037" cy="4749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CBFA77E-01CB-4686-9377-1E9A71811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8" r="13470"/>
          <a:stretch/>
        </p:blipFill>
        <p:spPr>
          <a:xfrm>
            <a:off x="22750" y="1476374"/>
            <a:ext cx="4074274" cy="3905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5A17FA3-A29C-454B-B432-7CEC378FF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844" y="1684987"/>
            <a:ext cx="4176156" cy="3132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5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A8DF4201-1A58-47BB-B3EF-E5D7B05AD5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1385980"/>
              </p:ext>
            </p:extLst>
          </p:nvPr>
        </p:nvGraphicFramePr>
        <p:xfrm>
          <a:off x="251325" y="402527"/>
          <a:ext cx="11759972" cy="6054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" b="995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46" y="116046"/>
            <a:ext cx="4480560" cy="312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3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32" y="300739"/>
            <a:ext cx="12103768" cy="635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 smtClean="0">
                <a:solidFill>
                  <a:srgbClr val="740016"/>
                </a:solidFill>
                <a:latin typeface="Arial Black" pitchFamily="34" charset="0"/>
              </a:rPr>
              <a:t>ОТ ПЕРСОНИФИЦИРОВАННОГО ОБРАЗОВАНИЯ К ПЕРСОНИФИЦИРОВАННОЙ МЕДИЦИНЕ</a:t>
            </a:r>
            <a:r>
              <a:rPr lang="ru-RU" sz="2400" b="1" dirty="0">
                <a:solidFill>
                  <a:srgbClr val="740016"/>
                </a:solidFill>
              </a:rPr>
              <a:t/>
            </a:r>
            <a:br>
              <a:rPr lang="ru-RU" sz="2400" b="1" dirty="0">
                <a:solidFill>
                  <a:srgbClr val="740016"/>
                </a:solidFill>
              </a:rPr>
            </a:br>
            <a:endParaRPr lang="ru-RU" sz="2400" b="1" dirty="0">
              <a:solidFill>
                <a:srgbClr val="740016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203447"/>
              </p:ext>
            </p:extLst>
          </p:nvPr>
        </p:nvGraphicFramePr>
        <p:xfrm>
          <a:off x="88232" y="994611"/>
          <a:ext cx="11886374" cy="5742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27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62739AB0-01AC-447B-9C03-4AB8FBCE5BD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97832" y="577516"/>
            <a:ext cx="11085094" cy="5197642"/>
          </a:xfrm>
          <a:prstGeom prst="bevel">
            <a:avLst/>
          </a:prstGeom>
          <a:ln w="28575">
            <a:solidFill>
              <a:srgbClr val="68001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b="1" spc="50" dirty="0" smtClean="0">
                <a:ln w="11430"/>
                <a:solidFill>
                  <a:srgbClr val="68001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СТРАТЕГИЧЕСКАЯ ЦЕЛЬ КРАСГМУ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600" b="1" spc="50" dirty="0" smtClean="0">
                <a:ln w="11430"/>
                <a:solidFill>
                  <a:schemeClr val="tx1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РАЗВИТИЕ УНИВЕРСИТЕТА КАК УЧЕБНОГО ЗАВЕДЕНИЯ ИССЛЕДОВАТЕЛЬСКО-ОРИЕНТИРОВАННОГО, ИННОВАЦИОННОГО ТИПА, КОТОРЫЙ ГОТОВИТ КОНКУРЕНТОСПОСОБНЫХ СПЕЦИАЛИСТОВ НА БАЗЕ ИНТЕГРАЦИИ НАУЧНОГО, УЧЕБНОГО И ЛЕЧЕБНО-ДИАГНОСТИЧЕСКОГО ПРОЦЕССОВ</a:t>
            </a:r>
            <a:endParaRPr lang="ru-RU" sz="2600" b="1" spc="50" dirty="0" smtClean="0">
              <a:ln w="11430"/>
              <a:solidFill>
                <a:schemeClr val="tx1">
                  <a:lumMod val="50000"/>
                </a:schemeClr>
              </a:solidFill>
              <a:latin typeface="Arial Black" pitchFamily="34" charset="0"/>
            </a:endParaRPr>
          </a:p>
          <a:p>
            <a:endParaRPr lang="ru-RU" sz="3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839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32" y="328008"/>
            <a:ext cx="12103768" cy="635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740016"/>
                </a:solidFill>
                <a:latin typeface="Arial Black" pitchFamily="34" charset="0"/>
              </a:rPr>
              <a:t>МОНИТОРИНГ КАЧЕСТВА ОБРАЗОВАТЕЛЬНОГО ПРОЦЕССА И ФОРМИРОВАНИЯ КОМПЕТЕНЦИЙ</a:t>
            </a:r>
            <a:endParaRPr lang="ru-RU" sz="2400" b="1" dirty="0">
              <a:solidFill>
                <a:srgbClr val="740016"/>
              </a:solidFill>
              <a:latin typeface="Arial Black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679482"/>
              </p:ext>
            </p:extLst>
          </p:nvPr>
        </p:nvGraphicFramePr>
        <p:xfrm>
          <a:off x="0" y="916233"/>
          <a:ext cx="11886374" cy="5742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25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32" y="209255"/>
            <a:ext cx="12103768" cy="635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  <a:latin typeface="Arial Black" pitchFamily="34" charset="0"/>
              </a:rPr>
              <a:t>                  </a:t>
            </a:r>
            <a:r>
              <a:rPr lang="ru-RU" sz="2800" b="1" dirty="0" smtClean="0">
                <a:solidFill>
                  <a:srgbClr val="740016"/>
                </a:solidFill>
                <a:latin typeface="Arial Black" pitchFamily="34" charset="0"/>
              </a:rPr>
              <a:t>НОВЫЕ ОБРАЗОВАТЕЛЬНЫЕ ПРОСТРАНСТВА</a:t>
            </a:r>
            <a:endParaRPr lang="ru-RU" sz="2800" b="1" dirty="0">
              <a:solidFill>
                <a:srgbClr val="740016"/>
              </a:solidFill>
              <a:latin typeface="Arial Black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013918"/>
              </p:ext>
            </p:extLst>
          </p:nvPr>
        </p:nvGraphicFramePr>
        <p:xfrm>
          <a:off x="88232" y="901337"/>
          <a:ext cx="11886374" cy="5835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39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20B13907-6216-4DEF-860C-6E0F13231B55}"/>
              </a:ext>
            </a:extLst>
          </p:cNvPr>
          <p:cNvSpPr/>
          <p:nvPr/>
        </p:nvSpPr>
        <p:spPr>
          <a:xfrm>
            <a:off x="8863104" y="1869844"/>
            <a:ext cx="2989186" cy="17630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680014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100%</a:t>
            </a:r>
            <a:endParaRPr lang="ru-RU" sz="4800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BBB797FD-341C-4A2C-B2BA-68B8B8AC885C}"/>
              </a:ext>
            </a:extLst>
          </p:cNvPr>
          <p:cNvSpPr/>
          <p:nvPr/>
        </p:nvSpPr>
        <p:spPr>
          <a:xfrm>
            <a:off x="9101915" y="3780044"/>
            <a:ext cx="2891246" cy="1264922"/>
          </a:xfrm>
          <a:prstGeom prst="ellipse">
            <a:avLst/>
          </a:prstGeom>
          <a:solidFill>
            <a:srgbClr val="FFFFFF"/>
          </a:solidFill>
          <a:ln w="28575">
            <a:solidFill>
              <a:srgbClr val="680014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90%</a:t>
            </a:r>
            <a:endParaRPr lang="ru-RU" sz="4800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трелка: вправо с вырезом 2">
            <a:extLst>
              <a:ext uri="{FF2B5EF4-FFF2-40B4-BE49-F238E27FC236}">
                <a16:creationId xmlns="" xmlns:a16="http://schemas.microsoft.com/office/drawing/2014/main" id="{AFD78CE1-BFB2-4347-AA22-9FB1B8775779}"/>
              </a:ext>
            </a:extLst>
          </p:cNvPr>
          <p:cNvSpPr/>
          <p:nvPr/>
        </p:nvSpPr>
        <p:spPr>
          <a:xfrm rot="20645922">
            <a:off x="779191" y="4360822"/>
            <a:ext cx="8681300" cy="1216617"/>
          </a:xfrm>
          <a:prstGeom prst="notchedRightArrow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FFFF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FFFFFF"/>
                </a:solidFill>
                <a:latin typeface="Arial" charset="0"/>
              </a:rPr>
              <a:t>КОЛИЧЕСТВО ВИДЕО-ЛЕКЦИЙ ОТ ВСЕХ ЛЕКЦИЙ</a:t>
            </a:r>
            <a:endParaRPr lang="ru-RU" altLang="ru-RU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Стрелка: вправо с вырезом 3">
            <a:extLst>
              <a:ext uri="{FF2B5EF4-FFF2-40B4-BE49-F238E27FC236}">
                <a16:creationId xmlns="" xmlns:a16="http://schemas.microsoft.com/office/drawing/2014/main" id="{A5537BB3-734B-4B7E-882B-C9521BABAEDC}"/>
              </a:ext>
            </a:extLst>
          </p:cNvPr>
          <p:cNvSpPr/>
          <p:nvPr/>
        </p:nvSpPr>
        <p:spPr>
          <a:xfrm rot="20658258">
            <a:off x="532781" y="3498278"/>
            <a:ext cx="8660630" cy="1216617"/>
          </a:xfrm>
          <a:prstGeom prst="notchedRightArrow">
            <a:avLst/>
          </a:prstGeom>
          <a:solidFill>
            <a:srgbClr val="680014"/>
          </a:solidFill>
          <a:ln w="28575">
            <a:solidFill>
              <a:srgbClr val="FFFF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FFFFFF"/>
                </a:solidFill>
                <a:latin typeface="Arial" charset="0"/>
              </a:rPr>
              <a:t>КОЛИЧЕСТВО ВИДЕО-УРОКОВ ПРАКТИЧЕСКИХ НАВЫКОВ</a:t>
            </a:r>
            <a:endParaRPr lang="ru-RU" altLang="ru-RU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Стрелка: вправо с вырезом 6">
            <a:extLst>
              <a:ext uri="{FF2B5EF4-FFF2-40B4-BE49-F238E27FC236}">
                <a16:creationId xmlns="" xmlns:a16="http://schemas.microsoft.com/office/drawing/2014/main" id="{55D466C0-2988-405C-8706-719A23B8311E}"/>
              </a:ext>
            </a:extLst>
          </p:cNvPr>
          <p:cNvSpPr/>
          <p:nvPr/>
        </p:nvSpPr>
        <p:spPr>
          <a:xfrm rot="20636031">
            <a:off x="2628805" y="4998830"/>
            <a:ext cx="7100437" cy="1216617"/>
          </a:xfrm>
          <a:prstGeom prst="notchedRightArrow">
            <a:avLst/>
          </a:prstGeom>
          <a:solidFill>
            <a:srgbClr val="680014"/>
          </a:solidFill>
          <a:ln w="28575">
            <a:solidFill>
              <a:srgbClr val="FFFF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FFFFFF"/>
                </a:solidFill>
                <a:latin typeface="Arial" charset="0"/>
              </a:rPr>
              <a:t>КОЛИЧЕСТВО ВЕБИНАРОВ ОТ ПОТРЕБНОСТИ</a:t>
            </a:r>
            <a:endParaRPr lang="ru-RU" altLang="ru-RU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EA76B54D-E6D5-48FC-B065-22FE1142D515}"/>
              </a:ext>
            </a:extLst>
          </p:cNvPr>
          <p:cNvSpPr/>
          <p:nvPr/>
        </p:nvSpPr>
        <p:spPr>
          <a:xfrm>
            <a:off x="124043" y="1198367"/>
            <a:ext cx="8034305" cy="1342952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4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ЗАПЛАНИРОВАНО:</a:t>
            </a:r>
          </a:p>
          <a:p>
            <a:r>
              <a:rPr lang="ru-RU" sz="2800" b="1" spc="50" dirty="0" smtClean="0">
                <a:ln w="11430"/>
                <a:solidFill>
                  <a:schemeClr val="bg1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СОЗДАНИЕ ФАБРИКИ И ШКОЛЫ ЦИФРОВОГО КОНТЕНТА</a:t>
            </a:r>
            <a:endParaRPr lang="ru-RU" sz="2800" b="1" spc="50" dirty="0">
              <a:ln w="11430"/>
              <a:solidFill>
                <a:schemeClr val="bg1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Заголовок 3">
            <a:extLst>
              <a:ext uri="{FF2B5EF4-FFF2-40B4-BE49-F238E27FC236}">
                <a16:creationId xmlns="" xmlns:a16="http://schemas.microsoft.com/office/drawing/2014/main" id="{E7FC13C0-D179-4EDC-B31E-D7AAEF1E7BD8}"/>
              </a:ext>
            </a:extLst>
          </p:cNvPr>
          <p:cNvSpPr txBox="1">
            <a:spLocks/>
          </p:cNvSpPr>
          <p:nvPr/>
        </p:nvSpPr>
        <p:spPr>
          <a:xfrm>
            <a:off x="-26127" y="145531"/>
            <a:ext cx="12357463" cy="981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>
                <a:solidFill>
                  <a:srgbClr val="680014"/>
                </a:solidFill>
                <a:latin typeface="Arial Black" pitchFamily="34" charset="0"/>
              </a:rPr>
              <a:t>РАЗВИТИЕ ИНФОРМАЦИОННОЙ ЭКОСИСТЕМЫ УНИВЕРСИТЕТА, ОБЕСПЕЧИВАЮЩЕЙ ДОСТУПНОСТЬ ОБРАЗОВАТЕЛЬНОГО КОНТЕНТА </a:t>
            </a:r>
            <a:endParaRPr lang="ru-RU" sz="2200" b="1" dirty="0">
              <a:solidFill>
                <a:srgbClr val="68001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0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CED96D71-D701-4964-8900-80DB3154D7A0}"/>
              </a:ext>
            </a:extLst>
          </p:cNvPr>
          <p:cNvSpPr/>
          <p:nvPr/>
        </p:nvSpPr>
        <p:spPr>
          <a:xfrm>
            <a:off x="77103" y="891503"/>
            <a:ext cx="10525628" cy="1637941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ЗАПЛАНИРОВАНО:</a:t>
            </a:r>
          </a:p>
          <a:p>
            <a:pPr marL="342900" indent="-342900">
              <a:buAutoNum type="arabicPeriod"/>
            </a:pPr>
            <a:r>
              <a:rPr lang="ru-RU" sz="2000" b="1" spc="50" dirty="0">
                <a:ln w="11430"/>
                <a:solidFill>
                  <a:schemeClr val="tx1">
                    <a:lumMod val="50000"/>
                  </a:schemeClr>
                </a:solidFill>
                <a:latin typeface="Arial Black" pitchFamily="34" charset="0"/>
              </a:rPr>
              <a:t>ВНЕДРЕНИЕ В ОБУЧАЮЩИЙ ПРОЦЕСС </a:t>
            </a:r>
            <a:endParaRPr lang="ru-RU" sz="2000" b="1" spc="50" dirty="0" smtClean="0">
              <a:ln w="11430"/>
              <a:solidFill>
                <a:schemeClr val="tx1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2000" b="1" spc="50" dirty="0" smtClean="0">
                <a:ln w="11430"/>
                <a:solidFill>
                  <a:srgbClr val="FF0000"/>
                </a:solidFill>
                <a:latin typeface="Arial Black" pitchFamily="34" charset="0"/>
              </a:rPr>
              <a:t>«СТАНДАРТИЗОВАННОГО ПАЦИЕНТА»</a:t>
            </a:r>
          </a:p>
          <a:p>
            <a:r>
              <a:rPr lang="ru-RU" sz="2000" b="1" spc="50" dirty="0" smtClean="0">
                <a:ln w="11430"/>
                <a:solidFill>
                  <a:schemeClr val="tx1">
                    <a:lumMod val="50000"/>
                  </a:schemeClr>
                </a:solidFill>
                <a:latin typeface="Arial Black" pitchFamily="34" charset="0"/>
              </a:rPr>
              <a:t>2. ОБЕСПЕЧЕНИЕ УЧЕБНОГО ПРОЦЕССА КЕЙС-ТЕХНОЛОГИЯМИ</a:t>
            </a:r>
            <a:endParaRPr lang="ru-RU" sz="2000" b="1" spc="50" dirty="0">
              <a:ln w="11430"/>
              <a:solidFill>
                <a:schemeClr val="tx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20B13907-6216-4DEF-860C-6E0F13231B55}"/>
              </a:ext>
            </a:extLst>
          </p:cNvPr>
          <p:cNvSpPr/>
          <p:nvPr/>
        </p:nvSpPr>
        <p:spPr>
          <a:xfrm>
            <a:off x="8775058" y="2255862"/>
            <a:ext cx="3219555" cy="158239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680014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100%</a:t>
            </a:r>
            <a:endParaRPr lang="ru-RU" sz="4800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BBB797FD-341C-4A2C-B2BA-68B8B8AC885C}"/>
              </a:ext>
            </a:extLst>
          </p:cNvPr>
          <p:cNvSpPr/>
          <p:nvPr/>
        </p:nvSpPr>
        <p:spPr>
          <a:xfrm>
            <a:off x="9156089" y="3985402"/>
            <a:ext cx="2783765" cy="1469467"/>
          </a:xfrm>
          <a:prstGeom prst="ellipse">
            <a:avLst/>
          </a:prstGeom>
          <a:solidFill>
            <a:srgbClr val="FFFFFF"/>
          </a:solidFill>
          <a:ln w="28575">
            <a:solidFill>
              <a:srgbClr val="680014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90%</a:t>
            </a:r>
            <a:endParaRPr lang="ru-RU" sz="4800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трелка: вправо с вырезом 2">
            <a:extLst>
              <a:ext uri="{FF2B5EF4-FFF2-40B4-BE49-F238E27FC236}">
                <a16:creationId xmlns="" xmlns:a16="http://schemas.microsoft.com/office/drawing/2014/main" id="{AFD78CE1-BFB2-4347-AA22-9FB1B8775779}"/>
              </a:ext>
            </a:extLst>
          </p:cNvPr>
          <p:cNvSpPr/>
          <p:nvPr/>
        </p:nvSpPr>
        <p:spPr>
          <a:xfrm rot="20740163">
            <a:off x="2298456" y="4870730"/>
            <a:ext cx="7334940" cy="1441896"/>
          </a:xfrm>
          <a:prstGeom prst="notchedRightArrow">
            <a:avLst/>
          </a:prstGeom>
          <a:solidFill>
            <a:srgbClr val="6C0000"/>
          </a:solidFill>
          <a:ln w="28575">
            <a:solidFill>
              <a:srgbClr val="FFFF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КОЛИЧЕСТВО ВИРТУАЛЬНЫХ ТРЕНАЖЕРОВ</a:t>
            </a:r>
            <a:endParaRPr lang="ru-RU" alt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Стрелка: вправо с вырезом 3">
            <a:extLst>
              <a:ext uri="{FF2B5EF4-FFF2-40B4-BE49-F238E27FC236}">
                <a16:creationId xmlns="" xmlns:a16="http://schemas.microsoft.com/office/drawing/2014/main" id="{A5537BB3-734B-4B7E-882B-C9521BABAEDC}"/>
              </a:ext>
            </a:extLst>
          </p:cNvPr>
          <p:cNvSpPr/>
          <p:nvPr/>
        </p:nvSpPr>
        <p:spPr>
          <a:xfrm rot="20752499">
            <a:off x="-13340" y="3993855"/>
            <a:ext cx="9639436" cy="1781250"/>
          </a:xfrm>
          <a:prstGeom prst="notchedRightArrow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FFFF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КОЛИЧЕСТВО ПОВТОРОВ ВЫПОЛНЕНИЯ ПРАКТИЧЕСКОГО НАВЫКА ОТ ЗАЛОЖЕННОГО В СТАНДАРТЕ</a:t>
            </a:r>
            <a:endParaRPr lang="ru-RU" alt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Стрелка: вправо с вырезом 6">
            <a:extLst>
              <a:ext uri="{FF2B5EF4-FFF2-40B4-BE49-F238E27FC236}">
                <a16:creationId xmlns="" xmlns:a16="http://schemas.microsoft.com/office/drawing/2014/main" id="{55D466C0-2988-405C-8706-719A23B8311E}"/>
              </a:ext>
            </a:extLst>
          </p:cNvPr>
          <p:cNvSpPr/>
          <p:nvPr/>
        </p:nvSpPr>
        <p:spPr>
          <a:xfrm rot="20773671">
            <a:off x="34265" y="3488051"/>
            <a:ext cx="9285862" cy="1409280"/>
          </a:xfrm>
          <a:prstGeom prst="notchedRightArrow">
            <a:avLst/>
          </a:prstGeom>
          <a:solidFill>
            <a:srgbClr val="6C0000"/>
          </a:solidFill>
          <a:ln w="28575">
            <a:solidFill>
              <a:srgbClr val="FFFF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КОЛИЧЕСТВО ЕДИНИЦ </a:t>
            </a:r>
            <a:r>
              <a:rPr lang="ru-RU" altLang="ru-RU" sz="1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СИМУЛЯЦИОННОГО</a:t>
            </a:r>
            <a:r>
              <a:rPr lang="ru-RU" altLang="ru-RU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ОБОРУДОВАНИЯ ОТ ПОТРЕБНОСТИ</a:t>
            </a:r>
            <a:endParaRPr lang="ru-RU" altLang="ru-RU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Заголовок 3">
            <a:extLst>
              <a:ext uri="{FF2B5EF4-FFF2-40B4-BE49-F238E27FC236}">
                <a16:creationId xmlns="" xmlns:a16="http://schemas.microsoft.com/office/drawing/2014/main" id="{FA9905C3-2CF5-4C2C-A45C-3FE6DB53208A}"/>
              </a:ext>
            </a:extLst>
          </p:cNvPr>
          <p:cNvSpPr txBox="1">
            <a:spLocks/>
          </p:cNvSpPr>
          <p:nvPr/>
        </p:nvSpPr>
        <p:spPr>
          <a:xfrm>
            <a:off x="77103" y="31221"/>
            <a:ext cx="12192000" cy="981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740016"/>
                </a:solidFill>
                <a:latin typeface="Arial Black" pitchFamily="34" charset="0"/>
              </a:rPr>
              <a:t>ФОРМИРОВАНИЕ ПРАКТИЧЕСКИХ НАВЫКОВ НА УРОВНЕ ТРЕБОВАНИЙ АККРЕДИТАЦИИ</a:t>
            </a:r>
            <a:endParaRPr lang="ru-RU" sz="2400" b="1" dirty="0">
              <a:solidFill>
                <a:srgbClr val="74001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9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ordovia-news.ru/images/news/ed93639652abbcb5e8a3f354107b30d1.jpg">
            <a:extLst>
              <a:ext uri="{FF2B5EF4-FFF2-40B4-BE49-F238E27FC236}">
                <a16:creationId xmlns="" xmlns:a16="http://schemas.microsoft.com/office/drawing/2014/main" id="{D735DAE5-D2F1-4E27-9152-C6A078D75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r="-1" b="-1"/>
          <a:stretch/>
        </p:blipFill>
        <p:spPr bwMode="auto">
          <a:xfrm>
            <a:off x="7826679" y="0"/>
            <a:ext cx="4365321" cy="4767943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1DE9C1EB-2C96-410A-A322-5CC4CFC2CF77}"/>
              </a:ext>
            </a:extLst>
          </p:cNvPr>
          <p:cNvSpPr/>
          <p:nvPr/>
        </p:nvSpPr>
        <p:spPr>
          <a:xfrm>
            <a:off x="532756" y="2629086"/>
            <a:ext cx="9627243" cy="2679687"/>
          </a:xfrm>
          <a:prstGeom prst="roundRect">
            <a:avLst/>
          </a:prstGeom>
          <a:solidFill>
            <a:srgbClr val="680014"/>
          </a:solidFill>
          <a:ln w="57150">
            <a:solidFill>
              <a:srgbClr val="68001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ЗАПЛАНИРОВАНО:</a:t>
            </a:r>
          </a:p>
          <a:p>
            <a:pPr algn="ctr"/>
            <a:r>
              <a:rPr lang="ru-RU" sz="4000" b="1" spc="50" dirty="0" smtClean="0">
                <a:ln w="11430"/>
                <a:solidFill>
                  <a:srgbClr val="FFFFFF"/>
                </a:solidFill>
                <a:latin typeface="Arial Black" pitchFamily="34" charset="0"/>
              </a:rPr>
              <a:t>КУРС </a:t>
            </a:r>
          </a:p>
          <a:p>
            <a:pPr algn="ctr"/>
            <a:r>
              <a:rPr lang="ru-RU" sz="4000" b="1" spc="50" dirty="0" smtClean="0">
                <a:ln w="11430"/>
                <a:solidFill>
                  <a:srgbClr val="FFFFFF"/>
                </a:solidFill>
                <a:latin typeface="Arial Black" pitchFamily="34" charset="0"/>
              </a:rPr>
              <a:t>«НАУКА САМООБРАЗОВАНИЯ»</a:t>
            </a:r>
            <a:endParaRPr lang="ru-RU" sz="4000" b="1" spc="50" dirty="0">
              <a:ln w="11430"/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6" name="Заголовок 3">
            <a:extLst>
              <a:ext uri="{FF2B5EF4-FFF2-40B4-BE49-F238E27FC236}">
                <a16:creationId xmlns="" xmlns:a16="http://schemas.microsoft.com/office/drawing/2014/main" id="{63DC4C8A-B059-4551-A070-85CC66BD637B}"/>
              </a:ext>
            </a:extLst>
          </p:cNvPr>
          <p:cNvSpPr txBox="1">
            <a:spLocks/>
          </p:cNvSpPr>
          <p:nvPr/>
        </p:nvSpPr>
        <p:spPr>
          <a:xfrm>
            <a:off x="142648" y="863782"/>
            <a:ext cx="7569023" cy="1249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rgbClr val="680014"/>
                </a:solidFill>
                <a:latin typeface="Arial Black" pitchFamily="34" charset="0"/>
              </a:rPr>
              <a:t>ОТ ВНЕАУДИТОРНОЙ САМОСТОЯТЕЛЬНОЙ РАБОТЫ              </a:t>
            </a:r>
          </a:p>
          <a:p>
            <a:pPr algn="ctr"/>
            <a:r>
              <a:rPr lang="ru-RU" sz="2800" b="1" dirty="0" smtClean="0">
                <a:solidFill>
                  <a:srgbClr val="680014"/>
                </a:solidFill>
                <a:latin typeface="Arial Black" pitchFamily="34" charset="0"/>
              </a:rPr>
              <a:t>К САМООБРАЗОВАНИЮ</a:t>
            </a:r>
            <a:endParaRPr lang="ru-RU" sz="2800" b="1" dirty="0">
              <a:solidFill>
                <a:srgbClr val="68001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2A81FAD-9392-41EE-BBEF-107B7CC92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699"/>
            <a:ext cx="12192000" cy="6075299"/>
          </a:xfrm>
          <a:prstGeom prst="rect">
            <a:avLst/>
          </a:prstGeom>
        </p:spPr>
      </p:pic>
      <p:sp>
        <p:nvSpPr>
          <p:cNvPr id="3" name="Блок-схема: альтернативный процесс 2">
            <a:extLst>
              <a:ext uri="{FF2B5EF4-FFF2-40B4-BE49-F238E27FC236}">
                <a16:creationId xmlns="" xmlns:a16="http://schemas.microsoft.com/office/drawing/2014/main" id="{804C7A7A-020F-45A2-B241-F770FEDF3F14}"/>
              </a:ext>
            </a:extLst>
          </p:cNvPr>
          <p:cNvSpPr/>
          <p:nvPr/>
        </p:nvSpPr>
        <p:spPr>
          <a:xfrm>
            <a:off x="0" y="5743075"/>
            <a:ext cx="3906253" cy="1114925"/>
          </a:xfrm>
          <a:prstGeom prst="flowChartAlternateProcess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15FCA1F-10D8-4B4D-B69F-4AB8603A39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776"/>
          <a:stretch/>
        </p:blipFill>
        <p:spPr>
          <a:xfrm>
            <a:off x="2090621" y="3195144"/>
            <a:ext cx="7787380" cy="2280745"/>
          </a:xfrm>
          <a:prstGeom prst="rect">
            <a:avLst/>
          </a:prstGeom>
          <a:ln w="76200">
            <a:solidFill>
              <a:srgbClr val="FFFFFF"/>
            </a:solidFill>
          </a:ln>
        </p:spPr>
      </p:pic>
      <p:sp>
        <p:nvSpPr>
          <p:cNvPr id="7" name="Заголовок 3">
            <a:extLst>
              <a:ext uri="{FF2B5EF4-FFF2-40B4-BE49-F238E27FC236}">
                <a16:creationId xmlns="" xmlns:a16="http://schemas.microsoft.com/office/drawing/2014/main" id="{CABE0A5C-7BC1-4CC5-84D1-4EE9E8B2CDD5}"/>
              </a:ext>
            </a:extLst>
          </p:cNvPr>
          <p:cNvSpPr txBox="1">
            <a:spLocks/>
          </p:cNvSpPr>
          <p:nvPr/>
        </p:nvSpPr>
        <p:spPr>
          <a:xfrm>
            <a:off x="0" y="-6879"/>
            <a:ext cx="12192000" cy="855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7A0017"/>
                </a:solidFill>
                <a:latin typeface="Arial Black" pitchFamily="34" charset="0"/>
              </a:rPr>
              <a:t>ДОСТУП К ОБУЧАЮЩЕЙ ИНФОРМАЦИИ В РЕЖИМЕ </a:t>
            </a:r>
            <a:r>
              <a:rPr lang="ru-RU" sz="4000" b="1" dirty="0" smtClean="0">
                <a:solidFill>
                  <a:srgbClr val="7A0017"/>
                </a:solidFill>
                <a:latin typeface="Arial Black" pitchFamily="34" charset="0"/>
              </a:rPr>
              <a:t>24-7</a:t>
            </a:r>
            <a:endParaRPr lang="ru-RU" sz="4000" b="1" dirty="0">
              <a:solidFill>
                <a:srgbClr val="7A0017"/>
              </a:solidFill>
              <a:latin typeface="Arial Black" pitchFamily="34" charset="0"/>
            </a:endParaRPr>
          </a:p>
        </p:txBody>
      </p:sp>
      <p:sp>
        <p:nvSpPr>
          <p:cNvPr id="8" name="AutoShape 2" descr="https://sharte.by/upload/iblock/a10/lwwjomushvfhwtotwtmesrgsdlndkx-qwumfiz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69" y="2543502"/>
            <a:ext cx="2091402" cy="20626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7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="" xmlns:a16="http://schemas.microsoft.com/office/drawing/2014/main" id="{9EED194D-9233-4FAE-A264-74E4DB485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807873"/>
              </p:ext>
            </p:extLst>
          </p:nvPr>
        </p:nvGraphicFramePr>
        <p:xfrm>
          <a:off x="458320" y="594360"/>
          <a:ext cx="11132373" cy="192086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8597603">
                  <a:extLst>
                    <a:ext uri="{9D8B030D-6E8A-4147-A177-3AD203B41FA5}">
                      <a16:colId xmlns="" xmlns:a16="http://schemas.microsoft.com/office/drawing/2014/main" val="3561299625"/>
                    </a:ext>
                  </a:extLst>
                </a:gridCol>
                <a:gridCol w="1344706">
                  <a:extLst>
                    <a:ext uri="{9D8B030D-6E8A-4147-A177-3AD203B41FA5}">
                      <a16:colId xmlns="" xmlns:a16="http://schemas.microsoft.com/office/drawing/2014/main" val="1625940643"/>
                    </a:ext>
                  </a:extLst>
                </a:gridCol>
                <a:gridCol w="1190064">
                  <a:extLst>
                    <a:ext uri="{9D8B030D-6E8A-4147-A177-3AD203B41FA5}">
                      <a16:colId xmlns="" xmlns:a16="http://schemas.microsoft.com/office/drawing/2014/main" val="937387136"/>
                    </a:ext>
                  </a:extLst>
                </a:gridCol>
              </a:tblGrid>
              <a:tr h="7097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ОБУЧАЮЩИЕ РЕСУРСЫ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49" marR="91449" marT="45721" marB="45721" horzOverflow="overflow">
                    <a:solidFill>
                      <a:srgbClr val="7400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2017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49" marR="91449" marT="45721" marB="45721" horzOverflow="overflow">
                    <a:solidFill>
                      <a:srgbClr val="74001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Black" pitchFamily="34" charset="0"/>
                        </a:rPr>
                        <a:t>2023 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49" marR="91449" marT="45721" marB="45721" horzOverflow="overflow">
                    <a:solidFill>
                      <a:srgbClr val="74001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0250306"/>
                  </a:ext>
                </a:extLst>
              </a:tr>
              <a:tr h="6078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КОЛИЧЕСТВО </a:t>
                      </a:r>
                      <a:r>
                        <a:rPr kumimoji="0" lang="ru-RU" alt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РЕАЛИЗУЕМЫХ </a:t>
                      </a:r>
                      <a:r>
                        <a:rPr kumimoji="0" lang="ru-RU" alt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СЕТЕВЫХ </a:t>
                      </a: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МЕЖДУНАРОДНЫХ</a:t>
                      </a: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ОБРАЗОВАТЕЛЬНЫХ ПРОГРАММ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49" marR="91449" marT="45721" marB="45721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2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49" marR="91449" marT="45721" marB="45721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5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49" marR="91449" marT="45721" marB="45721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7844350"/>
                  </a:ext>
                </a:extLst>
              </a:tr>
              <a:tr h="6032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itchFamily="34" charset="0"/>
                        </a:rPr>
                        <a:t>КОЛИЧЕСТВО РЕАЛИЗУЕМЫХ РОССИЙСКИХ И МЕЖДУНАРОДНЫХ ПРОГРАММ</a:t>
                      </a: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«ДВОЙНЫХ ДИПЛОМОВ» В АСПИРАНТУРЕ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 marL="91449" marR="91449" marT="45721" marB="45721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itchFamily="34" charset="0"/>
                        </a:rPr>
                        <a:t>1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49" marR="91449" marT="45721" marB="45721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lack" pitchFamily="34" charset="0"/>
                        </a:rPr>
                        <a:t>4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49" marR="91449" marT="45721" marB="45721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4141636"/>
                  </a:ext>
                </a:extLst>
              </a:tr>
            </a:tbl>
          </a:graphicData>
        </a:graphic>
      </p:graphicFrame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F889856D-3BB8-4553-95D3-C5E05B2DA1CA}"/>
              </a:ext>
            </a:extLst>
          </p:cNvPr>
          <p:cNvSpPr/>
          <p:nvPr/>
        </p:nvSpPr>
        <p:spPr>
          <a:xfrm>
            <a:off x="244193" y="2730136"/>
            <a:ext cx="11591815" cy="3664131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68001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800" b="1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ЗАПЛАНИРОВАНО:</a:t>
            </a:r>
          </a:p>
          <a:p>
            <a:endParaRPr lang="ru-RU" sz="1600" b="1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marL="457200" indent="-457200" algn="just">
              <a:buAutoNum type="arabicPeriod"/>
            </a:pP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РАЗРАБОТКА ОБРАЗОВАТЕЛЬНЫХ ПРОГРАММ ПРОФЕССИЙ «БУДУЩЕГО»</a:t>
            </a:r>
            <a:r>
              <a:rPr lang="ru-RU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«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Ядерная медицина», «Медицинское приборостроение», «Биоинженерия»,  клинический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биоинформатик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, тканевый инженер, консультант по здоровой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старости</a:t>
            </a:r>
          </a:p>
          <a:p>
            <a:pPr marL="457200" indent="-457200" algn="just">
              <a:buAutoNum type="arabicPeriod"/>
            </a:pPr>
            <a:endParaRPr lang="ru-RU" sz="16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marL="457200" indent="-457200" algn="just">
              <a:buAutoNum type="arabicPeriod"/>
            </a:pPr>
            <a:r>
              <a:rPr lang="ru-RU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ДОПОЛНИТЕЛЬНЫЕ </a:t>
            </a: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ДИСЦИПЛИНЫ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академическое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письмо, доказательная медицина, трансляционная медицина, проектирование научной работы, углубленный курс биомедицинской статистики, углубленный курс генетики, углубленный курс иммунологии и аллергологии, углубленный курс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биоэтики</a:t>
            </a:r>
            <a:endParaRPr lang="ru-RU" sz="16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6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marL="450850" indent="-450850" algn="just"/>
            <a:r>
              <a:rPr lang="ru-RU" sz="1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3. </a:t>
            </a:r>
            <a:r>
              <a:rPr lang="ru-RU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ФОРМИРОВАНИЕ </a:t>
            </a: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«ГИБКИХ НАВЫКОВ»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управления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конфликтом, публичных выступлений и создания презентаций и пр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.</a:t>
            </a:r>
            <a:endParaRPr lang="ru-RU" sz="1600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E0DDE8CD-5350-4101-9A4C-0DD295F4BD1B}"/>
              </a:ext>
            </a:extLst>
          </p:cNvPr>
          <p:cNvSpPr txBox="1">
            <a:spLocks/>
          </p:cNvSpPr>
          <p:nvPr/>
        </p:nvSpPr>
        <p:spPr>
          <a:xfrm>
            <a:off x="77103" y="172717"/>
            <a:ext cx="12192000" cy="42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                           </a:t>
            </a:r>
            <a:r>
              <a:rPr lang="ru-RU" sz="2800" b="1" dirty="0" smtClean="0">
                <a:solidFill>
                  <a:srgbClr val="7A0017"/>
                </a:solidFill>
                <a:latin typeface="Arial Black" pitchFamily="34" charset="0"/>
              </a:rPr>
              <a:t>«ОБРАЗОВАТЕЛЬНАЯ ЭКСПАНСИЯ» КРАСГМУ</a:t>
            </a:r>
            <a:endParaRPr lang="ru-RU" sz="2800" b="1" dirty="0">
              <a:solidFill>
                <a:srgbClr val="7A0017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8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6B74DC0C-33DC-4D87-BF53-CF12CD048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9320216"/>
              </p:ext>
            </p:extLst>
          </p:nvPr>
        </p:nvGraphicFramePr>
        <p:xfrm>
          <a:off x="646612" y="903901"/>
          <a:ext cx="11364686" cy="5171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Заголовок 3">
            <a:extLst>
              <a:ext uri="{FF2B5EF4-FFF2-40B4-BE49-F238E27FC236}">
                <a16:creationId xmlns="" xmlns:a16="http://schemas.microsoft.com/office/drawing/2014/main" id="{684091C2-F6EA-4733-B842-60BA0D49E8FC}"/>
              </a:ext>
            </a:extLst>
          </p:cNvPr>
          <p:cNvSpPr txBox="1">
            <a:spLocks/>
          </p:cNvSpPr>
          <p:nvPr/>
        </p:nvSpPr>
        <p:spPr>
          <a:xfrm>
            <a:off x="77103" y="172717"/>
            <a:ext cx="12192000" cy="60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/>
              <a:t> </a:t>
            </a:r>
            <a:r>
              <a:rPr lang="ru-RU" sz="3000" b="1" dirty="0" smtClean="0">
                <a:solidFill>
                  <a:srgbClr val="920031"/>
                </a:solidFill>
                <a:latin typeface="Arial Black" pitchFamily="34" charset="0"/>
              </a:rPr>
              <a:t>ИНСТИТУТ ПОСЛЕДИПЛОМНОГО ОБРАЗОВАНИЯ</a:t>
            </a:r>
            <a:endParaRPr lang="ru-RU" sz="3000" b="1" dirty="0">
              <a:solidFill>
                <a:srgbClr val="92003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2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983B569-9025-4A64-930D-F7DC7B232E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7065" y="252000"/>
            <a:ext cx="10515600" cy="85540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920031"/>
                </a:solidFill>
                <a:latin typeface="Arial Black" pitchFamily="34" charset="0"/>
              </a:rPr>
              <a:t>НАПРАВЛЕНИЯ РАЗВИТИЯ</a:t>
            </a:r>
            <a:br>
              <a:rPr lang="ru-RU" sz="3200" b="1" dirty="0">
                <a:solidFill>
                  <a:srgbClr val="920031"/>
                </a:solidFill>
                <a:latin typeface="Arial Black" pitchFamily="34" charset="0"/>
              </a:rPr>
            </a:br>
            <a:r>
              <a:rPr lang="ru-RU" sz="3200" b="1" dirty="0">
                <a:solidFill>
                  <a:srgbClr val="920031"/>
                </a:solidFill>
                <a:latin typeface="Arial Black" pitchFamily="34" charset="0"/>
              </a:rPr>
              <a:t> МЕДИЦИНСКОГО КОЛЛЕДЖА</a:t>
            </a:r>
            <a:endParaRPr lang="ru-RU" sz="3200" dirty="0">
              <a:solidFill>
                <a:srgbClr val="920031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24858445"/>
              </p:ext>
            </p:extLst>
          </p:nvPr>
        </p:nvGraphicFramePr>
        <p:xfrm>
          <a:off x="4448469" y="1741002"/>
          <a:ext cx="7610022" cy="3721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97B033A-CD85-43FA-AF91-6D76F2F912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69" t="-3214" r="-20869" b="3214"/>
          <a:stretch/>
        </p:blipFill>
        <p:spPr>
          <a:xfrm>
            <a:off x="551950" y="1751682"/>
            <a:ext cx="4882054" cy="3481331"/>
          </a:xfrm>
          <a:prstGeom prst="ellipse">
            <a:avLst/>
          </a:prstGeom>
          <a:ln w="38100">
            <a:solidFill>
              <a:srgbClr val="FFFFFF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24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>
            <a:extLst>
              <a:ext uri="{FF2B5EF4-FFF2-40B4-BE49-F238E27FC236}">
                <a16:creationId xmlns="" xmlns:a16="http://schemas.microsoft.com/office/drawing/2014/main" id="{7FD1FB96-0108-4A8F-96E7-731BC126FB71}"/>
              </a:ext>
            </a:extLst>
          </p:cNvPr>
          <p:cNvSpPr txBox="1">
            <a:spLocks/>
          </p:cNvSpPr>
          <p:nvPr/>
        </p:nvSpPr>
        <p:spPr>
          <a:xfrm>
            <a:off x="1071154" y="110887"/>
            <a:ext cx="10897690" cy="574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820000"/>
                </a:solidFill>
                <a:latin typeface="Arial Black" pitchFamily="34" charset="0"/>
              </a:rPr>
              <a:t>ЭФФЕКТИВНОСТЬ ОБРАЗОВАТЕЛЬНОГО ПРОЦЕССА</a:t>
            </a:r>
            <a:endParaRPr lang="ru-RU" sz="2800" b="1" dirty="0">
              <a:solidFill>
                <a:srgbClr val="8200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E8E7EA09-CBED-4715-AC1D-057046FDD71A}"/>
              </a:ext>
            </a:extLst>
          </p:cNvPr>
          <p:cNvSpPr/>
          <p:nvPr/>
        </p:nvSpPr>
        <p:spPr>
          <a:xfrm>
            <a:off x="418012" y="866045"/>
            <a:ext cx="11550832" cy="2190663"/>
          </a:xfrm>
          <a:prstGeom prst="roundRect">
            <a:avLst/>
          </a:prstGeom>
          <a:solidFill>
            <a:srgbClr val="680014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  <a:latin typeface="Arial Black" pitchFamily="34" charset="0"/>
              </a:rPr>
              <a:t>МОНИТОРИНГ КАЧЕСТВА ПОДГОТОВКИ СПЕЦИАЛИСТОВ </a:t>
            </a:r>
          </a:p>
          <a:p>
            <a:pPr algn="ctr"/>
            <a:r>
              <a:rPr lang="ru-RU" sz="2200" b="1" dirty="0" smtClean="0">
                <a:solidFill>
                  <a:srgbClr val="FFFFFF"/>
                </a:solidFill>
                <a:latin typeface="Arial Black" pitchFamily="34" charset="0"/>
              </a:rPr>
              <a:t>ГОСУДАРСТВО, РАБОТОДАТЕЛИ, ВЫПУСКНИКИ,  ПАЦИЕНТЫ</a:t>
            </a:r>
            <a:endParaRPr lang="ru-RU" sz="2200" b="1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D935A7D0-42B2-421E-BAFC-E38F2865399F}"/>
              </a:ext>
            </a:extLst>
          </p:cNvPr>
          <p:cNvSpPr txBox="1">
            <a:spLocks/>
          </p:cNvSpPr>
          <p:nvPr/>
        </p:nvSpPr>
        <p:spPr>
          <a:xfrm>
            <a:off x="174120" y="3364043"/>
            <a:ext cx="5661093" cy="3121813"/>
          </a:xfrm>
          <a:prstGeom prst="bevel">
            <a:avLst/>
          </a:prstGeom>
          <a:ln>
            <a:solidFill>
              <a:srgbClr val="68001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76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endParaRPr lang="ru-RU" alt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225516C0-1922-4C61-AB11-2A47FC8566F5}"/>
              </a:ext>
            </a:extLst>
          </p:cNvPr>
          <p:cNvSpPr txBox="1">
            <a:spLocks/>
          </p:cNvSpPr>
          <p:nvPr/>
        </p:nvSpPr>
        <p:spPr>
          <a:xfrm>
            <a:off x="5955668" y="3364043"/>
            <a:ext cx="6198127" cy="3121813"/>
          </a:xfrm>
          <a:prstGeom prst="bevel">
            <a:avLst/>
          </a:prstGeom>
          <a:ln>
            <a:solidFill>
              <a:srgbClr val="68001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altLang="ru-RU" sz="2000" b="1" dirty="0">
              <a:solidFill>
                <a:srgbClr val="7600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3074" name="Picture 2" descr="http://g4.delphi.lv/images/pix/900x471/5g27t5e2YNI/file36861499_7fd85b85.jpg">
            <a:extLst>
              <a:ext uri="{FF2B5EF4-FFF2-40B4-BE49-F238E27FC236}">
                <a16:creationId xmlns="" xmlns:a16="http://schemas.microsoft.com/office/drawing/2014/main" id="{9975434A-A1C2-4DFB-9590-7A7AD2B6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" y="4016829"/>
            <a:ext cx="4492956" cy="2351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92F57C6-116A-4B87-A833-3921FA5E0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3" y="4036422"/>
            <a:ext cx="2300114" cy="228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AC1B012-7039-4282-A0CC-81028E64D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9" r="6802"/>
          <a:stretch/>
        </p:blipFill>
        <p:spPr>
          <a:xfrm>
            <a:off x="8570287" y="4020045"/>
            <a:ext cx="3067050" cy="234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76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7794"/>
            <a:ext cx="3299153" cy="125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141" y="213998"/>
            <a:ext cx="11651877" cy="63528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rgbClr val="680014"/>
                </a:solidFill>
                <a:latin typeface="Arial Black" pitchFamily="34" charset="0"/>
              </a:rPr>
              <a:t>ГЛАВНЫЕ ВЫЗОВЫ </a:t>
            </a:r>
            <a:r>
              <a:rPr lang="ru-RU" sz="2400" b="1" dirty="0" smtClean="0">
                <a:solidFill>
                  <a:srgbClr val="680014"/>
                </a:solidFill>
                <a:latin typeface="Arial Black" pitchFamily="34" charset="0"/>
              </a:rPr>
              <a:t>ДЛЯ ВЫСШЕГО МЕДИЦИНСКОГО ОБРАЗОВАНИЯ</a:t>
            </a:r>
            <a:r>
              <a:rPr lang="ru-RU" sz="2800" b="1" dirty="0" smtClean="0">
                <a:solidFill>
                  <a:srgbClr val="820000"/>
                </a:solidFill>
              </a:rPr>
              <a:t/>
            </a:r>
            <a:br>
              <a:rPr lang="ru-RU" sz="2800" b="1" dirty="0" smtClean="0">
                <a:solidFill>
                  <a:srgbClr val="820000"/>
                </a:solidFill>
              </a:rPr>
            </a:br>
            <a:endParaRPr lang="ru-RU" sz="2800" b="1" dirty="0">
              <a:solidFill>
                <a:srgbClr val="82000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862720"/>
              </p:ext>
            </p:extLst>
          </p:nvPr>
        </p:nvGraphicFramePr>
        <p:xfrm>
          <a:off x="2247678" y="966290"/>
          <a:ext cx="8756653" cy="5560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AutoShape 4" descr="http://alko.forum.ww.yahooeu.eu/uploads/posts/2013-08/1376330758_ec5635c32a7d01d202ffd483e79d367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://alko.forum.ww.yahooeu.eu/uploads/posts/2013-08/1376330758_ec5635c32a7d01d202ffd483e79d367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://alko.forum.ww.yahooeu.eu/uploads/posts/2013-08/1376330758_ec5635c32a7d01d202ffd483e79d367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://alko.forum.ww.yahooeu.eu/uploads/posts/2013-08/1376330758_ec5635c32a7d01d202ffd483e79d367b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759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>
            <a:extLst>
              <a:ext uri="{FF2B5EF4-FFF2-40B4-BE49-F238E27FC236}">
                <a16:creationId xmlns="" xmlns:a16="http://schemas.microsoft.com/office/drawing/2014/main" id="{793EF0C2-EE57-40DD-B754-BF1477FABA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rgbClr val="74001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7A001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65AED52A-7AEF-41D5-84DC-0B443466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82" y="2386510"/>
            <a:ext cx="6766078" cy="2084979"/>
          </a:xfr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rgbClr val="920031"/>
                </a:solidFill>
                <a:latin typeface="Arial Black" pitchFamily="34" charset="0"/>
              </a:rPr>
              <a:t>НАУЧНАЯ ДЕЯТЕЛЬНОСТЬ</a:t>
            </a:r>
            <a:endParaRPr lang="en-US" b="1" dirty="0">
              <a:ln/>
              <a:solidFill>
                <a:srgbClr val="920031"/>
              </a:solidFill>
              <a:latin typeface="Arial Black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F48CEDB-D39D-4EF4-A1FF-F7C1C1B72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9870" y="965199"/>
            <a:ext cx="4236718" cy="492760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dirty="0" smtClean="0">
                <a:solidFill>
                  <a:srgbClr val="FFFFFF"/>
                </a:solidFill>
                <a:latin typeface="Arial Black" pitchFamily="34" charset="0"/>
              </a:rPr>
              <a:t>ПРЕСТИЖ</a:t>
            </a:r>
          </a:p>
          <a:p>
            <a:endParaRPr lang="ru-RU" dirty="0" smtClean="0">
              <a:solidFill>
                <a:srgbClr val="FFFFFF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FFFF"/>
                </a:solidFill>
                <a:latin typeface="Arial Black" pitchFamily="34" charset="0"/>
              </a:rPr>
              <a:t>ИНТЕЛЛЕКТУАЛЬНЫЙ КАПИТАЛ</a:t>
            </a:r>
          </a:p>
          <a:p>
            <a:endParaRPr lang="ru-RU" dirty="0" smtClean="0">
              <a:solidFill>
                <a:srgbClr val="FFFFFF"/>
              </a:solidFill>
              <a:latin typeface="Arial Black" pitchFamily="34" charset="0"/>
            </a:endParaRPr>
          </a:p>
          <a:p>
            <a:r>
              <a:rPr lang="ru-RU" sz="2800" dirty="0" smtClean="0">
                <a:solidFill>
                  <a:srgbClr val="FFFFFF"/>
                </a:solidFill>
                <a:latin typeface="Arial Black" pitchFamily="34" charset="0"/>
              </a:rPr>
              <a:t>ДОХОД ВУЗА</a:t>
            </a:r>
            <a:endParaRPr lang="en-US" sz="2800" dirty="0">
              <a:solidFill>
                <a:srgbClr val="FFFF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78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983134A0-B623-4E64-8E0D-94FF8C04B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7062084"/>
              </p:ext>
            </p:extLst>
          </p:nvPr>
        </p:nvGraphicFramePr>
        <p:xfrm>
          <a:off x="102445" y="1226743"/>
          <a:ext cx="11987109" cy="5415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A96E368-3941-4E2C-8E70-917FC5D94F87}"/>
              </a:ext>
            </a:extLst>
          </p:cNvPr>
          <p:cNvSpPr txBox="1">
            <a:spLocks/>
          </p:cNvSpPr>
          <p:nvPr/>
        </p:nvSpPr>
        <p:spPr>
          <a:xfrm>
            <a:off x="0" y="430707"/>
            <a:ext cx="12477402" cy="609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7A0017"/>
                </a:solidFill>
                <a:latin typeface="Arial Black" pitchFamily="34" charset="0"/>
              </a:rPr>
              <a:t>СТРАТЕГИЧЕСКИЕ ЦЕЛИ НАУЧНОЙ ДЕЯТЕЛЬНОСТИ</a:t>
            </a:r>
            <a:endParaRPr lang="ru-RU" sz="2800" b="1" dirty="0">
              <a:solidFill>
                <a:srgbClr val="7A0017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6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7586" y="348076"/>
            <a:ext cx="11830050" cy="1325563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68002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КОЛИЧЕСТВО И КАЧЕСТВО НАУЧНОЙ РАБОТЫ?</a:t>
            </a:r>
            <a:endParaRPr lang="ru-RU" sz="5400" b="1" spc="50" dirty="0">
              <a:ln w="11430"/>
              <a:solidFill>
                <a:srgbClr val="68002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5AB8EB4-1943-42C7-9C47-889BC62EB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489" b="11683"/>
          <a:stretch/>
        </p:blipFill>
        <p:spPr>
          <a:xfrm>
            <a:off x="1515293" y="1799510"/>
            <a:ext cx="8033658" cy="467966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4156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638B90F4-2D02-43D1-83DA-FE46A354E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527268"/>
              </p:ext>
            </p:extLst>
          </p:nvPr>
        </p:nvGraphicFramePr>
        <p:xfrm>
          <a:off x="182883" y="1034386"/>
          <a:ext cx="8128000" cy="486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9982F2D-5C0F-409F-A36C-95206038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030636" cy="112050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680023"/>
                </a:solidFill>
                <a:latin typeface="Arial Black" panose="020B0A04020102020204" pitchFamily="34" charset="0"/>
              </a:rPr>
              <a:t>ПУБЛИКАЦИИ, ИНДЕКСИРУЕМЫЕ В </a:t>
            </a:r>
            <a:r>
              <a:rPr lang="ru-RU" sz="4000" b="1" dirty="0" smtClean="0">
                <a:solidFill>
                  <a:srgbClr val="680023"/>
                </a:solidFill>
                <a:latin typeface="Arial Black" panose="020B0A04020102020204" pitchFamily="34" charset="0"/>
              </a:rPr>
              <a:t>РИНЦ</a:t>
            </a:r>
            <a:endParaRPr lang="ru-RU" sz="4000" b="1" dirty="0">
              <a:solidFill>
                <a:srgbClr val="680023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60DC9B-E709-45C8-9BE0-CA137B993988}"/>
              </a:ext>
            </a:extLst>
          </p:cNvPr>
          <p:cNvSpPr txBox="1"/>
          <p:nvPr/>
        </p:nvSpPr>
        <p:spPr>
          <a:xfrm>
            <a:off x="875854" y="4086223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DBB962F-E697-4584-B050-D521BB20A01B}"/>
              </a:ext>
            </a:extLst>
          </p:cNvPr>
          <p:cNvSpPr txBox="1"/>
          <p:nvPr/>
        </p:nvSpPr>
        <p:spPr>
          <a:xfrm>
            <a:off x="2822740" y="2960980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310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87FB0C21-F09E-41A6-BAF5-E5D6001A8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268426"/>
              </p:ext>
            </p:extLst>
          </p:nvPr>
        </p:nvGraphicFramePr>
        <p:xfrm>
          <a:off x="4322666" y="1481113"/>
          <a:ext cx="7869334" cy="5394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5BEFD4-5113-447D-BABC-0F730D781D24}"/>
              </a:ext>
            </a:extLst>
          </p:cNvPr>
          <p:cNvSpPr txBox="1"/>
          <p:nvPr/>
        </p:nvSpPr>
        <p:spPr>
          <a:xfrm>
            <a:off x="4799992" y="4808097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170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8BBC08-C8AB-40E9-8B3F-E6A18FA06453}"/>
              </a:ext>
            </a:extLst>
          </p:cNvPr>
          <p:cNvSpPr txBox="1"/>
          <p:nvPr/>
        </p:nvSpPr>
        <p:spPr>
          <a:xfrm>
            <a:off x="6676905" y="3584128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BE01B33-47BB-47B7-8868-355B208CA466}"/>
              </a:ext>
            </a:extLst>
          </p:cNvPr>
          <p:cNvSpPr txBox="1"/>
          <p:nvPr/>
        </p:nvSpPr>
        <p:spPr>
          <a:xfrm>
            <a:off x="8907424" y="2771793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250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678071-704B-4A07-A353-643CF9B37EF9}"/>
              </a:ext>
            </a:extLst>
          </p:cNvPr>
          <p:cNvSpPr txBox="1"/>
          <p:nvPr/>
        </p:nvSpPr>
        <p:spPr>
          <a:xfrm>
            <a:off x="5025576" y="2020364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350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269BFF4-18F9-4F13-AEDA-A5081CD4CB5B}"/>
              </a:ext>
            </a:extLst>
          </p:cNvPr>
          <p:cNvSpPr/>
          <p:nvPr/>
        </p:nvSpPr>
        <p:spPr>
          <a:xfrm rot="20123382">
            <a:off x="-223361" y="2319702"/>
            <a:ext cx="6246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КОЛИЧЕСТВО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СТАТЕЙ НА 100 НПР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FD048E82-6A0B-4611-9623-383EF5C0A29B}"/>
              </a:ext>
            </a:extLst>
          </p:cNvPr>
          <p:cNvSpPr/>
          <p:nvPr/>
        </p:nvSpPr>
        <p:spPr>
          <a:xfrm rot="20123382">
            <a:off x="4780773" y="4958040"/>
            <a:ext cx="66762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КОЛИЧЕСТВО ЦИТИРОВАНИЙ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НА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100 НПР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1822C0A-5D10-4F8C-9CAD-BA1DA672513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587051" y="5419956"/>
            <a:ext cx="4709727" cy="954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isometricOffAxis1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79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638B90F4-2D02-43D1-83DA-FE46A354E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750474"/>
              </p:ext>
            </p:extLst>
          </p:nvPr>
        </p:nvGraphicFramePr>
        <p:xfrm>
          <a:off x="182883" y="1034386"/>
          <a:ext cx="8128000" cy="486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9982F2D-5C0F-409F-A36C-95206038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030636" cy="112050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680023"/>
                </a:solidFill>
                <a:latin typeface="Arial Black" panose="020B0A04020102020204" pitchFamily="34" charset="0"/>
              </a:rPr>
              <a:t>СТАТЬИ</a:t>
            </a:r>
            <a:r>
              <a:rPr lang="ru-RU" sz="2400" b="1" dirty="0" smtClean="0">
                <a:solidFill>
                  <a:srgbClr val="680023"/>
                </a:solidFill>
                <a:latin typeface="Arial Black" panose="020B0A04020102020204" pitchFamily="34" charset="0"/>
              </a:rPr>
              <a:t>, ИНДЕКСИРУЕМЫЕ В СИСТЕМЕ </a:t>
            </a:r>
            <a:r>
              <a:rPr lang="ru-RU" sz="3600" b="1" dirty="0" smtClean="0">
                <a:solidFill>
                  <a:srgbClr val="680023"/>
                </a:solidFill>
                <a:latin typeface="Arial Black" panose="020B0A04020102020204" pitchFamily="34" charset="0"/>
              </a:rPr>
              <a:t>WEB OF SCIENCE</a:t>
            </a:r>
            <a:endParaRPr lang="ru-RU" sz="3600" b="1" dirty="0">
              <a:solidFill>
                <a:srgbClr val="680023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60DC9B-E709-45C8-9BE0-CA137B993988}"/>
              </a:ext>
            </a:extLst>
          </p:cNvPr>
          <p:cNvSpPr txBox="1"/>
          <p:nvPr/>
        </p:nvSpPr>
        <p:spPr>
          <a:xfrm>
            <a:off x="875854" y="4086223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DBB962F-E697-4584-B050-D521BB20A01B}"/>
              </a:ext>
            </a:extLst>
          </p:cNvPr>
          <p:cNvSpPr txBox="1"/>
          <p:nvPr/>
        </p:nvSpPr>
        <p:spPr>
          <a:xfrm>
            <a:off x="2822740" y="2960980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16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87FB0C21-F09E-41A6-BAF5-E5D6001A8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0272949"/>
              </p:ext>
            </p:extLst>
          </p:nvPr>
        </p:nvGraphicFramePr>
        <p:xfrm>
          <a:off x="4064000" y="1888740"/>
          <a:ext cx="8128000" cy="5041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5BEFD4-5113-447D-BABC-0F730D781D24}"/>
              </a:ext>
            </a:extLst>
          </p:cNvPr>
          <p:cNvSpPr txBox="1"/>
          <p:nvPr/>
        </p:nvSpPr>
        <p:spPr>
          <a:xfrm>
            <a:off x="4427036" y="4981489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75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8BBC08-C8AB-40E9-8B3F-E6A18FA06453}"/>
              </a:ext>
            </a:extLst>
          </p:cNvPr>
          <p:cNvSpPr txBox="1"/>
          <p:nvPr/>
        </p:nvSpPr>
        <p:spPr>
          <a:xfrm>
            <a:off x="6422266" y="3741558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80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BE01B33-47BB-47B7-8868-355B208CA466}"/>
              </a:ext>
            </a:extLst>
          </p:cNvPr>
          <p:cNvSpPr txBox="1"/>
          <p:nvPr/>
        </p:nvSpPr>
        <p:spPr>
          <a:xfrm>
            <a:off x="8712889" y="2868377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105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678071-704B-4A07-A353-643CF9B37EF9}"/>
              </a:ext>
            </a:extLst>
          </p:cNvPr>
          <p:cNvSpPr txBox="1"/>
          <p:nvPr/>
        </p:nvSpPr>
        <p:spPr>
          <a:xfrm>
            <a:off x="5025576" y="2020364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26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269BFF4-18F9-4F13-AEDA-A5081CD4CB5B}"/>
              </a:ext>
            </a:extLst>
          </p:cNvPr>
          <p:cNvSpPr/>
          <p:nvPr/>
        </p:nvSpPr>
        <p:spPr>
          <a:xfrm rot="20123382">
            <a:off x="-222417" y="2128086"/>
            <a:ext cx="62464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КОЛИЧЕСТВО</a:t>
            </a:r>
            <a:r>
              <a:rPr lang="ru-RU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СТАТЕЙ НА 100 НПР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FD048E82-6A0B-4611-9623-383EF5C0A29B}"/>
              </a:ext>
            </a:extLst>
          </p:cNvPr>
          <p:cNvSpPr/>
          <p:nvPr/>
        </p:nvSpPr>
        <p:spPr>
          <a:xfrm rot="20123382">
            <a:off x="4809397" y="4871960"/>
            <a:ext cx="67976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КОЛИЧЕСТВО ЦИТИРОВАНИЙ НА 100 </a:t>
            </a:r>
            <a:r>
              <a:rPr lang="ru-RU" sz="2200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НПР</a:t>
            </a:r>
            <a:endParaRPr lang="ru-RU" sz="2200" b="1" dirty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12A9CA4-0894-44F4-94AF-9F5EDF1E3E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2750" y="4573088"/>
            <a:ext cx="2256367" cy="2256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638B90F4-2D02-43D1-83DA-FE46A354E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133549"/>
              </p:ext>
            </p:extLst>
          </p:nvPr>
        </p:nvGraphicFramePr>
        <p:xfrm>
          <a:off x="182883" y="1034386"/>
          <a:ext cx="8128000" cy="486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9982F2D-5C0F-409F-A36C-95206038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3" y="112890"/>
            <a:ext cx="12030636" cy="112050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7A0017"/>
                </a:solidFill>
                <a:latin typeface="Arial Black" panose="020B0A04020102020204" pitchFamily="34" charset="0"/>
              </a:rPr>
              <a:t>СТАТЬИ, ИНДЕКСИРУЕМЫЕ В СИСТЕМЕ </a:t>
            </a:r>
            <a:r>
              <a:rPr lang="en-US" sz="4000" b="1" dirty="0" smtClean="0">
                <a:solidFill>
                  <a:srgbClr val="7A0017"/>
                </a:solidFill>
                <a:latin typeface="Arial Black" panose="020B0A04020102020204" pitchFamily="34" charset="0"/>
              </a:rPr>
              <a:t>SCOPUS</a:t>
            </a:r>
            <a:endParaRPr lang="ru-RU" sz="4000" b="1" dirty="0">
              <a:solidFill>
                <a:srgbClr val="7A0017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60DC9B-E709-45C8-9BE0-CA137B993988}"/>
              </a:ext>
            </a:extLst>
          </p:cNvPr>
          <p:cNvSpPr txBox="1"/>
          <p:nvPr/>
        </p:nvSpPr>
        <p:spPr>
          <a:xfrm>
            <a:off x="875854" y="4086223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DBB962F-E697-4584-B050-D521BB20A01B}"/>
              </a:ext>
            </a:extLst>
          </p:cNvPr>
          <p:cNvSpPr txBox="1"/>
          <p:nvPr/>
        </p:nvSpPr>
        <p:spPr>
          <a:xfrm>
            <a:off x="2653406" y="2938604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34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87FB0C21-F09E-41A6-BAF5-E5D6001A8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5980091"/>
              </p:ext>
            </p:extLst>
          </p:nvPr>
        </p:nvGraphicFramePr>
        <p:xfrm>
          <a:off x="4064000" y="1816705"/>
          <a:ext cx="8128000" cy="5041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5BEFD4-5113-447D-BABC-0F730D781D24}"/>
              </a:ext>
            </a:extLst>
          </p:cNvPr>
          <p:cNvSpPr txBox="1"/>
          <p:nvPr/>
        </p:nvSpPr>
        <p:spPr>
          <a:xfrm>
            <a:off x="4588771" y="4972681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8BBC08-C8AB-40E9-8B3F-E6A18FA06453}"/>
              </a:ext>
            </a:extLst>
          </p:cNvPr>
          <p:cNvSpPr txBox="1"/>
          <p:nvPr/>
        </p:nvSpPr>
        <p:spPr>
          <a:xfrm>
            <a:off x="6546443" y="3793835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BE01B33-47BB-47B7-8868-355B208CA466}"/>
              </a:ext>
            </a:extLst>
          </p:cNvPr>
          <p:cNvSpPr txBox="1"/>
          <p:nvPr/>
        </p:nvSpPr>
        <p:spPr>
          <a:xfrm>
            <a:off x="8838134" y="2907827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A678071-704B-4A07-A353-643CF9B37EF9}"/>
              </a:ext>
            </a:extLst>
          </p:cNvPr>
          <p:cNvSpPr txBox="1"/>
          <p:nvPr/>
        </p:nvSpPr>
        <p:spPr>
          <a:xfrm>
            <a:off x="5025576" y="2020364"/>
            <a:ext cx="11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269BFF4-18F9-4F13-AEDA-A5081CD4CB5B}"/>
              </a:ext>
            </a:extLst>
          </p:cNvPr>
          <p:cNvSpPr/>
          <p:nvPr/>
        </p:nvSpPr>
        <p:spPr>
          <a:xfrm rot="20123382">
            <a:off x="-300462" y="2157180"/>
            <a:ext cx="6246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КОЛИЧЕСТВО СТАТЕЙ НА 100 НПР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FD048E82-6A0B-4611-9623-383EF5C0A29B}"/>
              </a:ext>
            </a:extLst>
          </p:cNvPr>
          <p:cNvSpPr/>
          <p:nvPr/>
        </p:nvSpPr>
        <p:spPr>
          <a:xfrm rot="20123382">
            <a:off x="4721676" y="4983881"/>
            <a:ext cx="669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КОЛИЧЕСТВО ЦИТИРОВАНИЙ НА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100 НПР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https://www.elsevier.com/__data/assets/image/0004/208570/Scopus-Client-Marketing-Sliders_Dark_Background.jpg">
            <a:extLst>
              <a:ext uri="{FF2B5EF4-FFF2-40B4-BE49-F238E27FC236}">
                <a16:creationId xmlns="" xmlns:a16="http://schemas.microsoft.com/office/drawing/2014/main" id="{6492D1FF-F73D-41EA-B60F-596F2B050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/>
          <a:stretch/>
        </p:blipFill>
        <p:spPr bwMode="auto">
          <a:xfrm>
            <a:off x="8310882" y="5073999"/>
            <a:ext cx="3881117" cy="1776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3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638B90F4-2D02-43D1-83DA-FE46A354E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784276"/>
              </p:ext>
            </p:extLst>
          </p:nvPr>
        </p:nvGraphicFramePr>
        <p:xfrm>
          <a:off x="2200088" y="12373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9982F2D-5C0F-409F-A36C-95206038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884"/>
            <a:ext cx="121920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500" b="1" dirty="0" smtClean="0">
                <a:solidFill>
                  <a:srgbClr val="7A0017"/>
                </a:solidFill>
                <a:latin typeface="Arial Black" panose="020B0A04020102020204" pitchFamily="34" charset="0"/>
              </a:rPr>
              <a:t>ОБЪЕМ СРЕДСТВ ПРИВЛЕЧЕННЫХ ДЛЯ НАУЧНЫХ ПРОЕКТОВ </a:t>
            </a:r>
            <a:r>
              <a:rPr lang="ru-RU" sz="1600" b="1" dirty="0" smtClean="0">
                <a:solidFill>
                  <a:srgbClr val="7A0017"/>
                </a:solidFill>
                <a:latin typeface="Arial Black" panose="020B0A04020102020204" pitchFamily="34" charset="0"/>
              </a:rPr>
              <a:t>(РУБ)</a:t>
            </a:r>
            <a:endParaRPr lang="ru-RU" sz="1600" b="1" dirty="0">
              <a:solidFill>
                <a:srgbClr val="7A0017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60DC9B-E709-45C8-9BE0-CA137B993988}"/>
              </a:ext>
            </a:extLst>
          </p:cNvPr>
          <p:cNvSpPr txBox="1"/>
          <p:nvPr/>
        </p:nvSpPr>
        <p:spPr>
          <a:xfrm>
            <a:off x="2138082" y="4612336"/>
            <a:ext cx="257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30 000 000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8E14F0-74CB-4F2B-A824-12DB7CB5E07E}"/>
              </a:ext>
            </a:extLst>
          </p:cNvPr>
          <p:cNvSpPr txBox="1"/>
          <p:nvPr/>
        </p:nvSpPr>
        <p:spPr>
          <a:xfrm>
            <a:off x="4126005" y="3359518"/>
            <a:ext cx="257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35 000 000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A5225FB-8927-4365-B279-C533CDD55B84}"/>
              </a:ext>
            </a:extLst>
          </p:cNvPr>
          <p:cNvSpPr txBox="1"/>
          <p:nvPr/>
        </p:nvSpPr>
        <p:spPr>
          <a:xfrm>
            <a:off x="6754906" y="2208997"/>
            <a:ext cx="2792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100 000 000</a:t>
            </a:r>
          </a:p>
        </p:txBody>
      </p:sp>
      <p:pic>
        <p:nvPicPr>
          <p:cNvPr id="2052" name="Picture 4" descr="http://xn----8sbancyabljpnebm2aiit6frfsd.xn--p1ai/wp-content/uploads/2017/01/Granty.jpg">
            <a:extLst>
              <a:ext uri="{FF2B5EF4-FFF2-40B4-BE49-F238E27FC236}">
                <a16:creationId xmlns="" xmlns:a16="http://schemas.microsoft.com/office/drawing/2014/main" id="{F71401D4-E894-4DF0-A4C1-DA246AC4A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15" y="1565375"/>
            <a:ext cx="2864032" cy="28640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5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29" y="274320"/>
            <a:ext cx="11912813" cy="635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000" b="1" dirty="0" smtClean="0">
                <a:solidFill>
                  <a:srgbClr val="7A0017"/>
                </a:solidFill>
                <a:latin typeface="Arial Black" pitchFamily="34" charset="0"/>
              </a:rPr>
              <a:t>СТИМУЛИРОВАНИЕ ПУБЛИКАЦИОННОЙ АКТИВНОСТИ</a:t>
            </a:r>
            <a:endParaRPr lang="ru-RU" sz="3000" b="1" dirty="0">
              <a:solidFill>
                <a:srgbClr val="7A0017"/>
              </a:solidFill>
              <a:latin typeface="Arial Black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561963"/>
              </p:ext>
            </p:extLst>
          </p:nvPr>
        </p:nvGraphicFramePr>
        <p:xfrm>
          <a:off x="1278805" y="739784"/>
          <a:ext cx="10412451" cy="5735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utoShape 4" descr="https://avatanplus.com/files/resources/original/577cf849e569d155c029e0d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avatanplus.com/files/resources/original/577cf849e569d155c029e0d4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8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20B13907-6216-4DEF-860C-6E0F13231B55}"/>
              </a:ext>
            </a:extLst>
          </p:cNvPr>
          <p:cNvSpPr/>
          <p:nvPr/>
        </p:nvSpPr>
        <p:spPr>
          <a:xfrm>
            <a:off x="8229600" y="1685061"/>
            <a:ext cx="3962400" cy="1609648"/>
          </a:xfrm>
          <a:prstGeom prst="ellipse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&gt;</a:t>
            </a:r>
            <a:r>
              <a:rPr lang="ru-RU" sz="4400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10 </a:t>
            </a:r>
            <a:r>
              <a:rPr lang="ru-RU" sz="3600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млн.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BBB797FD-341C-4A2C-B2BA-68B8B8AC885C}"/>
              </a:ext>
            </a:extLst>
          </p:cNvPr>
          <p:cNvSpPr/>
          <p:nvPr/>
        </p:nvSpPr>
        <p:spPr>
          <a:xfrm>
            <a:off x="8112964" y="3558968"/>
            <a:ext cx="4079036" cy="1788853"/>
          </a:xfrm>
          <a:prstGeom prst="ellipse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40 </a:t>
            </a:r>
            <a:r>
              <a:rPr lang="ru-RU" sz="3600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человек</a:t>
            </a:r>
          </a:p>
        </p:txBody>
      </p:sp>
      <p:sp>
        <p:nvSpPr>
          <p:cNvPr id="3" name="Стрелка: вправо с вырезом 2">
            <a:extLst>
              <a:ext uri="{FF2B5EF4-FFF2-40B4-BE49-F238E27FC236}">
                <a16:creationId xmlns="" xmlns:a16="http://schemas.microsoft.com/office/drawing/2014/main" id="{AFD78CE1-BFB2-4347-AA22-9FB1B8775779}"/>
              </a:ext>
            </a:extLst>
          </p:cNvPr>
          <p:cNvSpPr/>
          <p:nvPr/>
        </p:nvSpPr>
        <p:spPr>
          <a:xfrm>
            <a:off x="3209473" y="3683397"/>
            <a:ext cx="5209757" cy="1678973"/>
          </a:xfrm>
          <a:prstGeom prst="notchedRightArrow">
            <a:avLst/>
          </a:prstGeom>
          <a:solidFill>
            <a:srgbClr val="580011"/>
          </a:solidFill>
          <a:ln w="28575">
            <a:solidFill>
              <a:srgbClr val="FFFFFF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FFFFFF"/>
                </a:solidFill>
                <a:latin typeface="Arial Black" pitchFamily="34" charset="0"/>
              </a:rPr>
              <a:t>КОЛИЧЕСТВО ИССЛЕДОВАТЕЛЕЙ</a:t>
            </a:r>
            <a:endParaRPr lang="ru-RU" altLang="ru-RU" sz="2400" b="1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4" name="Стрелка: вправо с вырезом 3">
            <a:extLst>
              <a:ext uri="{FF2B5EF4-FFF2-40B4-BE49-F238E27FC236}">
                <a16:creationId xmlns="" xmlns:a16="http://schemas.microsoft.com/office/drawing/2014/main" id="{A5537BB3-734B-4B7E-882B-C9521BABAEDC}"/>
              </a:ext>
            </a:extLst>
          </p:cNvPr>
          <p:cNvSpPr/>
          <p:nvPr/>
        </p:nvSpPr>
        <p:spPr>
          <a:xfrm>
            <a:off x="3108703" y="1786760"/>
            <a:ext cx="5764387" cy="1507950"/>
          </a:xfrm>
          <a:prstGeom prst="notchedRightArrow">
            <a:avLst/>
          </a:prstGeom>
          <a:solidFill>
            <a:srgbClr val="580011"/>
          </a:solidFill>
          <a:ln w="28575">
            <a:solidFill>
              <a:srgbClr val="FFFFFF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FFFFFF"/>
                </a:solidFill>
                <a:latin typeface="Arial Black" pitchFamily="34" charset="0"/>
              </a:rPr>
              <a:t>ДОХОД ОТ КЛИНИЧЕСКИХ ИССЛЕДОВАНИЙ</a:t>
            </a:r>
            <a:endParaRPr lang="ru-RU" altLang="ru-RU" sz="2400" b="1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13E963C3-C1D4-4014-A0EE-FAC0DE611498}"/>
              </a:ext>
            </a:extLst>
          </p:cNvPr>
          <p:cNvSpPr/>
          <p:nvPr/>
        </p:nvSpPr>
        <p:spPr>
          <a:xfrm>
            <a:off x="80505" y="3652172"/>
            <a:ext cx="3524014" cy="163154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rial Black" pitchFamily="34" charset="0"/>
              </a:rPr>
              <a:t>27 человек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C0B1C23F-9BF5-44E0-A753-3321833C4EEF}"/>
              </a:ext>
            </a:extLst>
          </p:cNvPr>
          <p:cNvSpPr/>
          <p:nvPr/>
        </p:nvSpPr>
        <p:spPr>
          <a:xfrm>
            <a:off x="80505" y="1689757"/>
            <a:ext cx="3487336" cy="16049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rial Black" pitchFamily="34" charset="0"/>
              </a:rPr>
              <a:t>5 млн.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2F591497-76DE-4707-AA02-D266F646CBD8}"/>
              </a:ext>
            </a:extLst>
          </p:cNvPr>
          <p:cNvSpPr txBox="1">
            <a:spLocks/>
          </p:cNvSpPr>
          <p:nvPr/>
        </p:nvSpPr>
        <p:spPr>
          <a:xfrm>
            <a:off x="0" y="21874"/>
            <a:ext cx="12192000" cy="1569498"/>
          </a:xfrm>
          <a:prstGeom prst="bevel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2800" dirty="0" smtClean="0">
                <a:solidFill>
                  <a:srgbClr val="7A0017"/>
                </a:solidFill>
                <a:latin typeface="Arial Black" pitchFamily="34" charset="0"/>
              </a:rPr>
              <a:t>РЕЗУЛЬТАТИВНОСТЬ КЛИНИЧЕСКИХ ИССЛЕДОВ</a:t>
            </a:r>
            <a:r>
              <a:rPr lang="ru-RU" sz="3200" dirty="0" smtClean="0">
                <a:solidFill>
                  <a:srgbClr val="7A0017"/>
                </a:solidFill>
                <a:latin typeface="Arial Black" pitchFamily="34" charset="0"/>
              </a:rPr>
              <a:t>АНИЙ </a:t>
            </a:r>
            <a:endParaRPr lang="ru-RU" altLang="ru-RU" sz="3200" dirty="0">
              <a:solidFill>
                <a:srgbClr val="7A0017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8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9502F845-5917-4806-B7D3-994A7589B341}"/>
              </a:ext>
            </a:extLst>
          </p:cNvPr>
          <p:cNvSpPr/>
          <p:nvPr/>
        </p:nvSpPr>
        <p:spPr>
          <a:xfrm>
            <a:off x="28873" y="320823"/>
            <a:ext cx="11987110" cy="105560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680023"/>
                </a:solidFill>
                <a:latin typeface="Arial Black" pitchFamily="34" charset="0"/>
                <a:ea typeface="+mj-ea"/>
                <a:cs typeface="+mj-cs"/>
              </a:rPr>
              <a:t>ПРИОРИТЕТЫ В РАЗВИТИИ МЕЖДУНАРОДНОЙ, ИННОВАЦИОННОЙ И ГРАНТОВОЙ ДЕЯТЕЛЬНОСТИ</a:t>
            </a:r>
            <a:endParaRPr lang="ru-RU" sz="2800" b="1" dirty="0">
              <a:solidFill>
                <a:srgbClr val="680023"/>
              </a:solidFill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983134A0-B623-4E64-8E0D-94FF8C04B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4542228"/>
              </p:ext>
            </p:extLst>
          </p:nvPr>
        </p:nvGraphicFramePr>
        <p:xfrm>
          <a:off x="0" y="1439143"/>
          <a:ext cx="12192000" cy="5418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34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>
            <a:extLst>
              <a:ext uri="{FF2B5EF4-FFF2-40B4-BE49-F238E27FC236}">
                <a16:creationId xmlns="" xmlns:a16="http://schemas.microsoft.com/office/drawing/2014/main" id="{793EF0C2-EE57-40DD-B754-BF1477FABA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rgbClr val="640013">
              <a:alpha val="80000"/>
            </a:srgbClr>
          </a:solidFill>
          <a:ln>
            <a:solidFill>
              <a:srgbClr val="6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EBE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65AED52A-7AEF-41D5-84DC-0B443466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560250"/>
            <a:ext cx="7567266" cy="4927601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rgbClr val="6C0000"/>
                </a:solidFill>
                <a:latin typeface="Arial Black" pitchFamily="34" charset="0"/>
              </a:rPr>
              <a:t>ОБРАЗОВАТЕЛЬНАЯ </a:t>
            </a:r>
            <a:br>
              <a:rPr lang="ru-RU" sz="4800" b="1" dirty="0" smtClean="0">
                <a:ln/>
                <a:solidFill>
                  <a:srgbClr val="6C0000"/>
                </a:solidFill>
                <a:latin typeface="Arial Black" pitchFamily="34" charset="0"/>
              </a:rPr>
            </a:br>
            <a:r>
              <a:rPr lang="ru-RU" sz="4800" b="1" dirty="0" smtClean="0">
                <a:ln/>
                <a:solidFill>
                  <a:srgbClr val="6C0000"/>
                </a:solidFill>
                <a:latin typeface="Arial Black" pitchFamily="34" charset="0"/>
              </a:rPr>
              <a:t>ДЕЯТЕЛЬНОСТЬ</a:t>
            </a:r>
            <a:endParaRPr lang="en-US" sz="4800" b="1" dirty="0">
              <a:ln/>
              <a:solidFill>
                <a:srgbClr val="6C0000"/>
              </a:solidFill>
              <a:latin typeface="Arial Black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F48CEDB-D39D-4EF4-A1FF-F7C1C1B72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9869" y="965199"/>
            <a:ext cx="4072129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БЫСТРАЯ АДАПТАЦИЯ </a:t>
            </a:r>
            <a:r>
              <a:rPr lang="ru-RU" sz="3200" dirty="0" smtClean="0">
                <a:solidFill>
                  <a:schemeClr val="tx1"/>
                </a:solidFill>
                <a:latin typeface="Arial Black" pitchFamily="34" charset="0"/>
              </a:rPr>
              <a:t>К ПОСТОЯННО МЕНЯЮЩИМСЯ СОЦИАЛЬНЫМ УСЛОВИЯМ</a:t>
            </a:r>
          </a:p>
          <a:p>
            <a:endParaRPr lang="ru-RU" sz="32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ПРАКТИКО-ОРИЕНТИРОВАННОСТЬ</a:t>
            </a:r>
            <a:r>
              <a:rPr lang="ru-RU" sz="32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endParaRPr lang="ru-RU" sz="32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56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249" y="195943"/>
            <a:ext cx="11827328" cy="1306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680023"/>
                </a:solidFill>
                <a:latin typeface="Arial Black" pitchFamily="34" charset="0"/>
                <a:ea typeface="+mj-ea"/>
                <a:cs typeface="+mj-cs"/>
              </a:rPr>
              <a:t>СОЗДАВАЕМЫЕ ЦЕНТРЫ ПРЕВОСХОДСТВА</a:t>
            </a:r>
            <a:endParaRPr lang="ru-RU" sz="3200" b="1" dirty="0">
              <a:solidFill>
                <a:srgbClr val="680023"/>
              </a:solidFill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82426131"/>
              </p:ext>
            </p:extLst>
          </p:nvPr>
        </p:nvGraphicFramePr>
        <p:xfrm>
          <a:off x="477883" y="1268005"/>
          <a:ext cx="11148060" cy="4923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02254" y="5909697"/>
            <a:ext cx="2899317" cy="457200"/>
          </a:xfrm>
          <a:prstGeom prst="rect">
            <a:avLst/>
          </a:prstGeom>
          <a:solidFill>
            <a:srgbClr val="680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И ДРУГИЕ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FE15D0C7-2735-4508-8C48-3383EC83E6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6584879"/>
              </p:ext>
            </p:extLst>
          </p:nvPr>
        </p:nvGraphicFramePr>
        <p:xfrm>
          <a:off x="-2228737" y="1060894"/>
          <a:ext cx="10915537" cy="5419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3">
            <a:extLst>
              <a:ext uri="{FF2B5EF4-FFF2-40B4-BE49-F238E27FC236}">
                <a16:creationId xmlns="" xmlns:a16="http://schemas.microsoft.com/office/drawing/2014/main" id="{50F3AA48-4327-45A4-85C4-DBD109B5A40C}"/>
              </a:ext>
            </a:extLst>
          </p:cNvPr>
          <p:cNvSpPr txBox="1">
            <a:spLocks/>
          </p:cNvSpPr>
          <p:nvPr/>
        </p:nvSpPr>
        <p:spPr>
          <a:xfrm>
            <a:off x="503152" y="-5694"/>
            <a:ext cx="11444481" cy="855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rgbClr val="7A0017"/>
                </a:solidFill>
                <a:latin typeface="Arial Black" pitchFamily="34" charset="0"/>
              </a:rPr>
              <a:t>ИНВЕСТИЦИОННАЯ ПОДДЕРЖКА ИНИЦИАТИВНЫХ ТЕМ ГОСУДАРСТВЕННОЕ НАУЧНОЕ ЗАДАНИЕ</a:t>
            </a:r>
            <a:endParaRPr lang="ru-RU" sz="2600" dirty="0">
              <a:solidFill>
                <a:srgbClr val="7A0017"/>
              </a:solidFill>
              <a:latin typeface="Arial Black" pitchFamily="34" charset="0"/>
            </a:endParaRPr>
          </a:p>
        </p:txBody>
      </p:sp>
      <p:pic>
        <p:nvPicPr>
          <p:cNvPr id="3074" name="Picture 2" descr="http://www.olegsmirnow.ru/wp-content/uploads/2011/06/77f911a95a1752194f5f4420831e9e5c.jpg">
            <a:extLst>
              <a:ext uri="{FF2B5EF4-FFF2-40B4-BE49-F238E27FC236}">
                <a16:creationId xmlns="" xmlns:a16="http://schemas.microsoft.com/office/drawing/2014/main" id="{293B680C-EF31-4DB4-BBAE-2DF390609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388" y="1512187"/>
            <a:ext cx="6510867" cy="52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D116890-973F-4DE8-AA33-8F75EDD0423D}"/>
              </a:ext>
            </a:extLst>
          </p:cNvPr>
          <p:cNvSpPr txBox="1"/>
          <p:nvPr/>
        </p:nvSpPr>
        <p:spPr>
          <a:xfrm>
            <a:off x="6466114" y="4119424"/>
            <a:ext cx="5166003" cy="33239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chemeClr val="bg1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ПОЛУЧЕНИЕ ГРАНТОВ </a:t>
            </a:r>
          </a:p>
          <a:p>
            <a:r>
              <a:rPr lang="ru-RU" b="1" spc="50" dirty="0" smtClean="0">
                <a:ln w="11430"/>
                <a:solidFill>
                  <a:schemeClr val="bg1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КОММЕРЧЕСКИЕ ПРЕДЛОЖЕНИЯ НИР</a:t>
            </a:r>
          </a:p>
          <a:p>
            <a:r>
              <a:rPr lang="ru-RU" b="1" spc="50" dirty="0" smtClean="0">
                <a:ln w="11430"/>
                <a:solidFill>
                  <a:schemeClr val="bg1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РЕАЛИЗАЦИЯ АВТОРСКИХ ПРАВ</a:t>
            </a:r>
          </a:p>
          <a:p>
            <a:r>
              <a:rPr lang="ru-RU" b="1" spc="50" dirty="0" smtClean="0">
                <a:ln w="11430"/>
                <a:solidFill>
                  <a:schemeClr val="bg1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ПРОДАЖА </a:t>
            </a:r>
            <a:r>
              <a:rPr lang="ru-RU" b="1" spc="50" dirty="0" smtClean="0">
                <a:ln w="11430"/>
                <a:solidFill>
                  <a:schemeClr val="bg1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ТОВАРОВ МЕДИЦИНСКОГО НАЗНАЧЕНИЯ </a:t>
            </a:r>
            <a:endParaRPr lang="ru-RU" b="1" spc="50" dirty="0" smtClean="0">
              <a:ln w="11430"/>
              <a:solidFill>
                <a:schemeClr val="bg1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r>
              <a:rPr lang="en-US" sz="2200" b="1" spc="50" dirty="0" smtClean="0">
                <a:ln w="11430"/>
                <a:solidFill>
                  <a:schemeClr val="bg1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</a:t>
            </a:r>
            <a:r>
              <a:rPr lang="ru-RU" sz="2200" b="1" spc="50" dirty="0" smtClean="0">
                <a:ln w="11430"/>
                <a:solidFill>
                  <a:schemeClr val="bg1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</a:t>
            </a:r>
            <a:r>
              <a:rPr lang="ru-RU" b="1" spc="50" dirty="0" smtClean="0">
                <a:ln w="11430"/>
                <a:solidFill>
                  <a:schemeClr val="bg1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ТЕХНОЛОГИИ</a:t>
            </a:r>
          </a:p>
          <a:p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52457" y="849712"/>
            <a:ext cx="5780314" cy="914400"/>
          </a:xfrm>
          <a:prstGeom prst="rect">
            <a:avLst/>
          </a:prstGeom>
          <a:solidFill>
            <a:srgbClr val="680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ИНВЕСТИЦИИ 40-50 </a:t>
            </a:r>
            <a:r>
              <a:rPr lang="ru-RU" dirty="0" smtClean="0">
                <a:latin typeface="Arial Black" panose="020B0A04020102020204" pitchFamily="34" charset="0"/>
              </a:rPr>
              <a:t>МЛН. В ГОД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94" y="262759"/>
            <a:ext cx="11651877" cy="635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820000"/>
                </a:solidFill>
                <a:latin typeface="Arial Black" pitchFamily="34" charset="0"/>
              </a:rPr>
              <a:t>МОЛОДЫЕ УЧЕНЫЕ И ТАЛАНТЫ – КРАСГМУ ЗАВТРА</a:t>
            </a:r>
            <a:endParaRPr lang="ru-RU" sz="2800" b="1" dirty="0">
              <a:solidFill>
                <a:srgbClr val="820000"/>
              </a:solidFill>
              <a:latin typeface="Arial Black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524232"/>
              </p:ext>
            </p:extLst>
          </p:nvPr>
        </p:nvGraphicFramePr>
        <p:xfrm>
          <a:off x="1278805" y="739784"/>
          <a:ext cx="10412451" cy="5735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768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>
            <a:extLst>
              <a:ext uri="{FF2B5EF4-FFF2-40B4-BE49-F238E27FC236}">
                <a16:creationId xmlns="" xmlns:a16="http://schemas.microsoft.com/office/drawing/2014/main" id="{793EF0C2-EE57-40DD-B754-BF1477FABA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rgbClr val="82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AEBE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65AED52A-7AEF-41D5-84DC-0B443466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965198"/>
            <a:ext cx="6766078" cy="4927601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rgbClr val="9E0000"/>
                </a:solidFill>
                <a:latin typeface="Arial Black" pitchFamily="34" charset="0"/>
              </a:rPr>
              <a:t>ЛЕЧЕБНАЯ РАБОТА</a:t>
            </a:r>
            <a:endParaRPr lang="en-US" b="1" dirty="0">
              <a:ln/>
              <a:solidFill>
                <a:srgbClr val="9E0000"/>
              </a:solidFill>
              <a:latin typeface="Arial Black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F48CEDB-D39D-4EF4-A1FF-F7C1C1B72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9870" y="515980"/>
            <a:ext cx="4072131" cy="482817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Arial Black" pitchFamily="34" charset="0"/>
              </a:rPr>
              <a:t>ЛИДЕРСТВО ВУЗА В ПРАКТИЧЕСКОМ ЗДРАВООХРАНЕНИИ</a:t>
            </a:r>
          </a:p>
          <a:p>
            <a:endParaRPr lang="ru-RU" dirty="0" smtClean="0">
              <a:solidFill>
                <a:srgbClr val="FFFFFF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FFFF"/>
                </a:solidFill>
                <a:latin typeface="Arial Black" pitchFamily="34" charset="0"/>
              </a:rPr>
              <a:t>СОБСТВЕННЫЕ КЛИНИЧЕСКИЕ БАЗЫ</a:t>
            </a:r>
          </a:p>
          <a:p>
            <a:endParaRPr lang="ru-RU" dirty="0" smtClean="0">
              <a:solidFill>
                <a:srgbClr val="FFFFFF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FFFF"/>
                </a:solidFill>
                <a:latin typeface="Arial Black" pitchFamily="34" charset="0"/>
              </a:rPr>
              <a:t>ИСТОЧНИК ДОХОДА</a:t>
            </a:r>
            <a:endParaRPr lang="ru-RU" dirty="0">
              <a:solidFill>
                <a:srgbClr val="FFFF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33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9502F845-5917-4806-B7D3-994A7589B341}"/>
              </a:ext>
            </a:extLst>
          </p:cNvPr>
          <p:cNvSpPr/>
          <p:nvPr/>
        </p:nvSpPr>
        <p:spPr>
          <a:xfrm>
            <a:off x="78766" y="298209"/>
            <a:ext cx="11987110" cy="578882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820000"/>
                </a:solidFill>
                <a:latin typeface="Arial Black" pitchFamily="34" charset="0"/>
                <a:ea typeface="+mj-ea"/>
                <a:cs typeface="+mj-cs"/>
              </a:rPr>
              <a:t>СТРАТЕГИЧЕСКИЕ ЦЕЛИ ЛЕЧЕБНОЙ РАБОТЫ</a:t>
            </a:r>
            <a:endParaRPr lang="ru-RU" sz="2800" b="1" dirty="0">
              <a:solidFill>
                <a:srgbClr val="820000"/>
              </a:solidFill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983134A0-B623-4E64-8E0D-94FF8C04B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5709356"/>
              </p:ext>
            </p:extLst>
          </p:nvPr>
        </p:nvGraphicFramePr>
        <p:xfrm>
          <a:off x="-16704" y="976489"/>
          <a:ext cx="12225408" cy="5979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4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>
            <a:extLst>
              <a:ext uri="{FF2B5EF4-FFF2-40B4-BE49-F238E27FC236}">
                <a16:creationId xmlns="" xmlns:a16="http://schemas.microsoft.com/office/drawing/2014/main" id="{793EF0C2-EE57-40DD-B754-BF1477FABA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rgbClr val="82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AEBE9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65AED52A-7AEF-41D5-84DC-0B443466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965198"/>
            <a:ext cx="6766078" cy="4927601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rgbClr val="7A0017"/>
                </a:solidFill>
                <a:latin typeface="Arial Black" pitchFamily="34" charset="0"/>
              </a:rPr>
              <a:t>ОСНОВНЫЕ ИНСТРУМЕНТЫ РЕАЛИЗАЦИИ СТРАТЕГИИ РАЗВИТИЯ КРАСГМУ</a:t>
            </a:r>
            <a:endParaRPr lang="en-US" sz="4400" b="1" dirty="0">
              <a:ln/>
              <a:solidFill>
                <a:srgbClr val="7A0017"/>
              </a:solidFill>
              <a:latin typeface="Arial Black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F48CEDB-D39D-4EF4-A1FF-F7C1C1B72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4671" y="965199"/>
            <a:ext cx="4137327" cy="492760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Arial Black" pitchFamily="34" charset="0"/>
              </a:rPr>
              <a:t>ИНФОРМАТИЗАЦИЯ</a:t>
            </a:r>
          </a:p>
          <a:p>
            <a:endParaRPr lang="ru-RU" dirty="0" smtClean="0">
              <a:solidFill>
                <a:srgbClr val="FFFFFF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FFFF"/>
                </a:solidFill>
                <a:latin typeface="Arial Black" pitchFamily="34" charset="0"/>
              </a:rPr>
              <a:t>ИНФРАСТРУКТУРА</a:t>
            </a:r>
          </a:p>
          <a:p>
            <a:endParaRPr lang="ru-RU" dirty="0" smtClean="0">
              <a:solidFill>
                <a:srgbClr val="FFFFFF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FFFF"/>
                </a:solidFill>
                <a:latin typeface="Arial Black" pitchFamily="34" charset="0"/>
              </a:rPr>
              <a:t>КОРПОРАТИВНАЯ КУЛЬТУРА</a:t>
            </a:r>
          </a:p>
          <a:p>
            <a:endParaRPr lang="ru-RU" dirty="0" smtClean="0">
              <a:solidFill>
                <a:srgbClr val="FFFFFF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FFFF"/>
                </a:solidFill>
                <a:latin typeface="Arial Black" pitchFamily="34" charset="0"/>
              </a:rPr>
              <a:t>ВОСПИТАТЕЛЬНАЯ РАБОТА</a:t>
            </a:r>
          </a:p>
          <a:p>
            <a:endParaRPr lang="ru-RU" dirty="0" smtClean="0">
              <a:solidFill>
                <a:srgbClr val="FFFFFF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FFFF"/>
                </a:solidFill>
                <a:latin typeface="Arial Black" pitchFamily="34" charset="0"/>
              </a:rPr>
              <a:t>ФИНАНСОВАЯ ПОЛИТИКА</a:t>
            </a:r>
          </a:p>
          <a:p>
            <a:endParaRPr lang="ru-RU" dirty="0" smtClean="0">
              <a:solidFill>
                <a:srgbClr val="FFFFFF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FFFF"/>
                </a:solidFill>
                <a:latin typeface="Arial Black" pitchFamily="34" charset="0"/>
              </a:rPr>
              <a:t>ЭФФЕКТИВНОЕ УПРАВЛЕНИЕ</a:t>
            </a:r>
            <a:endParaRPr lang="en-US" dirty="0">
              <a:solidFill>
                <a:srgbClr val="FFFF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72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>
            <a:extLst>
              <a:ext uri="{FF2B5EF4-FFF2-40B4-BE49-F238E27FC236}">
                <a16:creationId xmlns="" xmlns:a16="http://schemas.microsoft.com/office/drawing/2014/main" id="{C66F2F30-5DC0-44A0-BFA6-E12F46ED16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="" xmlns:a16="http://schemas.microsoft.com/office/drawing/2014/main" id="{04DC2037-48A0-4F22-B9D4-8EAEBC780A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="" xmlns:a16="http://schemas.microsoft.com/office/drawing/2014/main" id="{0006CBFD-ADA0-43D1-9332-9C34CA1C76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1">
            <a:extLst>
              <a:ext uri="{FF2B5EF4-FFF2-40B4-BE49-F238E27FC236}">
                <a16:creationId xmlns="" xmlns:a16="http://schemas.microsoft.com/office/drawing/2014/main" id="{85872F57-7F42-4F97-8391-DDC8D0054C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5">
            <a:extLst>
              <a:ext uri="{FF2B5EF4-FFF2-40B4-BE49-F238E27FC236}">
                <a16:creationId xmlns="" xmlns:a16="http://schemas.microsoft.com/office/drawing/2014/main" id="{2B931666-F28F-45F3-A074-66D2272D58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56190F0-3E5B-4967-9F93-01C74758D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ru-RU" sz="4800" dirty="0" smtClean="0">
                <a:solidFill>
                  <a:srgbClr val="7A0017"/>
                </a:solidFill>
                <a:latin typeface="Arial Black" pitchFamily="34" charset="0"/>
              </a:rPr>
              <a:t>ИНФОРМАТИЗАЦИЯ</a:t>
            </a:r>
            <a:endParaRPr lang="ru-RU" sz="4800" dirty="0">
              <a:solidFill>
                <a:srgbClr val="7A0017"/>
              </a:solidFill>
              <a:latin typeface="Arial Black" pitchFamily="34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6D308472-9701-4657-A3B7-0D59BFE00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7050"/>
            <a:ext cx="9144000" cy="572583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680023"/>
                </a:solidFill>
                <a:latin typeface="Arial" pitchFamily="34" charset="0"/>
                <a:cs typeface="Arial" pitchFamily="34" charset="0"/>
              </a:rPr>
              <a:t>ЦИФРОВОЙ УНИВЕРСИТЕТ</a:t>
            </a:r>
            <a:endParaRPr lang="ru-RU" b="1" dirty="0">
              <a:solidFill>
                <a:srgbClr val="68002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6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427"/>
            <a:ext cx="12192000" cy="7612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Arial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9pPr>
          </a:lstStyle>
          <a:p>
            <a:pPr>
              <a:defRPr/>
            </a:pPr>
            <a:r>
              <a:rPr kumimoji="0" lang="ru-RU" sz="3200" b="1" kern="0" dirty="0" smtClean="0">
                <a:solidFill>
                  <a:srgbClr val="7A0017"/>
                </a:solidFill>
                <a:latin typeface="Arial Black" pitchFamily="34" charset="0"/>
                <a:cs typeface="+mj-cs"/>
              </a:rPr>
              <a:t>ЦИФРОВОЙ УНИВЕРСИТЕТ</a:t>
            </a:r>
            <a:endParaRPr kumimoji="0" lang="ru-RU" sz="3200" kern="0" dirty="0" smtClean="0">
              <a:solidFill>
                <a:srgbClr val="7A0017"/>
              </a:solidFill>
              <a:latin typeface="Arial Black" pitchFamily="34" charset="0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361" y="1607896"/>
            <a:ext cx="5568617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  <a:latin typeface="Arial Black" pitchFamily="34" charset="0"/>
              </a:rPr>
              <a:t>РАЗВИТИЕ ИДЕОЛОГИИ ЕДИНОГО ИНФОРМАЦИОННОГО ПРОСТРАНСТВА</a:t>
            </a:r>
            <a:endParaRPr lang="ru-RU" sz="2400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2011" y="1484785"/>
            <a:ext cx="5760640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ДВИЖЕНИЕ К НОВОЙ ИДЕОЛОГИИ «ЦИФРОВИЗАЦИИ» УНИВЕРСИТЕТА</a:t>
            </a:r>
            <a:endParaRPr lang="ru-RU" sz="2800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 bwMode="auto">
          <a:xfrm>
            <a:off x="3695733" y="908720"/>
            <a:ext cx="576064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7824192" y="908720"/>
            <a:ext cx="576064" cy="504056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59" y="3861048"/>
            <a:ext cx="5624293" cy="237626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448" y="3915092"/>
            <a:ext cx="5747203" cy="22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185" y="1997066"/>
            <a:ext cx="5568617" cy="4093428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80023"/>
                </a:solidFill>
                <a:latin typeface="Arial Black" pitchFamily="34" charset="0"/>
              </a:rPr>
              <a:t>РАЗВИТИЕ ОБРАЗОВАТЕЛЬНОГО КОНТЕНТА</a:t>
            </a:r>
          </a:p>
          <a:p>
            <a:endParaRPr lang="ru-RU" sz="2000" dirty="0" smtClean="0">
              <a:solidFill>
                <a:srgbClr val="820000"/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ТЕЛЕМЕДИЦИНА</a:t>
            </a:r>
          </a:p>
          <a:p>
            <a:endParaRPr lang="ru-RU" sz="2000" dirty="0" smtClean="0">
              <a:solidFill>
                <a:srgbClr val="820000"/>
              </a:solidFill>
              <a:latin typeface="Arial Black" pitchFamily="34" charset="0"/>
            </a:endParaRPr>
          </a:p>
          <a:p>
            <a:r>
              <a:rPr lang="ru-RU" sz="2000" dirty="0">
                <a:solidFill>
                  <a:srgbClr val="680023"/>
                </a:solidFill>
                <a:latin typeface="Arial Black" pitchFamily="34" charset="0"/>
              </a:rPr>
              <a:t>ИНФОРМАЦИОННАЯ БЕЗОПАСНОСТЬ</a:t>
            </a:r>
          </a:p>
          <a:p>
            <a:endParaRPr lang="ru-RU" sz="2000" dirty="0" smtClean="0">
              <a:solidFill>
                <a:srgbClr val="820000"/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МОБИЛЬНЫЕ ТЕХНОЛОГИИ</a:t>
            </a:r>
          </a:p>
          <a:p>
            <a:endParaRPr lang="ru-RU" sz="2000" dirty="0" smtClean="0">
              <a:solidFill>
                <a:srgbClr val="820000"/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rgbClr val="680023"/>
                </a:solidFill>
                <a:latin typeface="Arial Black" pitchFamily="34" charset="0"/>
              </a:rPr>
              <a:t>РОСТ </a:t>
            </a:r>
            <a:r>
              <a:rPr lang="ru-RU" sz="2000" dirty="0">
                <a:solidFill>
                  <a:srgbClr val="680023"/>
                </a:solidFill>
                <a:latin typeface="Arial Black" pitchFamily="34" charset="0"/>
              </a:rPr>
              <a:t>ПРОГРАММНО-АППАРАТНОЙ ИНФРАСТРУКТУРЫ</a:t>
            </a:r>
          </a:p>
          <a:p>
            <a:endParaRPr lang="ru-RU" sz="2000" dirty="0">
              <a:solidFill>
                <a:srgbClr val="820000"/>
              </a:solidFill>
              <a:latin typeface="Arial Black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 bwMode="auto">
          <a:xfrm>
            <a:off x="1984817" y="138246"/>
            <a:ext cx="2112235" cy="1728192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7824192" y="138246"/>
            <a:ext cx="2208245" cy="1728192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2581" y="1997067"/>
            <a:ext cx="5760640" cy="4154984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680023"/>
                </a:solidFill>
                <a:latin typeface="Arial Black" pitchFamily="34" charset="0"/>
              </a:rPr>
              <a:t>ЦИФРОВАЯ СИСТЕМНАЯ АРХИТЕКТУРА УНИВЕРСИТЕТА: ГЛАВНЫЙ АКТИВ </a:t>
            </a:r>
            <a:r>
              <a:rPr lang="mr-IN" sz="2000" dirty="0">
                <a:solidFill>
                  <a:srgbClr val="680023"/>
                </a:solidFill>
                <a:latin typeface="Arial Black" pitchFamily="34" charset="0"/>
              </a:rPr>
              <a:t>–</a:t>
            </a:r>
            <a:r>
              <a:rPr lang="ru-RU" sz="2000" dirty="0">
                <a:solidFill>
                  <a:srgbClr val="680023"/>
                </a:solidFill>
                <a:latin typeface="Arial Black" pitchFamily="34" charset="0"/>
              </a:rPr>
              <a:t> АЛГОРИТМЫ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ГЛОБАЛЬНЫЙ ОБРАЗОВАТЕЛЬНЫЙ КОНТЕНТ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2000" dirty="0">
                <a:solidFill>
                  <a:srgbClr val="680023"/>
                </a:solidFill>
                <a:latin typeface="Arial Black" pitchFamily="34" charset="0"/>
              </a:rPr>
              <a:t>ДИВЕРСИФИКАЦИЯ ОБРАЗОВАНИЯ НА ЭЛЕКТРОННО-МАССОВОЕ И ОЧНО-ЭЛИТНОЕ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ОЦИФРОВКА ПРОЦЕССОВ, АНАЛИЗ БОЛЬШИХ ДАННЫХ И ИСКУССТВЕННЫЙ ИНТЕЛЛЕКТ</a:t>
            </a:r>
            <a:endParaRPr lang="ru-RU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1E7B63BF-F401-40AC-9071-1A7684DE03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3546674"/>
              </p:ext>
            </p:extLst>
          </p:nvPr>
        </p:nvGraphicFramePr>
        <p:xfrm>
          <a:off x="349832" y="0"/>
          <a:ext cx="11201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332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638B90F4-2D02-43D1-83DA-FE46A354E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0220564"/>
              </p:ext>
            </p:extLst>
          </p:nvPr>
        </p:nvGraphicFramePr>
        <p:xfrm>
          <a:off x="0" y="0"/>
          <a:ext cx="12192000" cy="4217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9982F2D-5C0F-409F-A36C-95206038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4" y="267092"/>
            <a:ext cx="12030636" cy="5908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>
                <a:solidFill>
                  <a:srgbClr val="680014"/>
                </a:solidFill>
                <a:latin typeface="Arial Black" pitchFamily="34" charset="0"/>
              </a:rPr>
              <a:t>ТРЕНДЫ ОБРАЗОВАНИЯ – ИННОВАЦИИ</a:t>
            </a:r>
          </a:p>
        </p:txBody>
      </p:sp>
      <p:sp>
        <p:nvSpPr>
          <p:cNvPr id="10" name="TextBox 39"/>
          <p:cNvSpPr txBox="1"/>
          <p:nvPr/>
        </p:nvSpPr>
        <p:spPr>
          <a:xfrm>
            <a:off x="671965" y="6020365"/>
            <a:ext cx="4186216" cy="374571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C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0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 Black" pitchFamily="34" charset="0"/>
              </a:rPr>
              <a:t>ТЕХНОЛОГИИ - СТАНДАРТ</a:t>
            </a:r>
            <a:endParaRPr lang="ru-RU" sz="160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 Black" pitchFamily="34" charset="0"/>
            </a:endParaRPr>
          </a:p>
        </p:txBody>
      </p:sp>
      <p:sp>
        <p:nvSpPr>
          <p:cNvPr id="12" name="TextBox 39"/>
          <p:cNvSpPr txBox="1"/>
          <p:nvPr/>
        </p:nvSpPr>
        <p:spPr>
          <a:xfrm>
            <a:off x="1515530" y="5288250"/>
            <a:ext cx="5923416" cy="578882"/>
          </a:xfrm>
          <a:prstGeom prst="roundRect">
            <a:avLst/>
          </a:prstGeom>
          <a:solidFill>
            <a:srgbClr val="680014"/>
          </a:solidFill>
          <a:ln w="38100">
            <a:solidFill>
              <a:srgbClr val="6C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0">
                <a:ln>
                  <a:noFill/>
                </a:ln>
                <a:solidFill>
                  <a:srgbClr val="FFFFFF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400" dirty="0" smtClean="0">
                <a:latin typeface="Arial Black" pitchFamily="34" charset="0"/>
              </a:rPr>
              <a:t>ПОВЫШАЕТСЯ ДОВЕРИЕ К ЭЛЕКТРОННОМУ ОБУЧЕНИЮ</a:t>
            </a:r>
          </a:p>
          <a:p>
            <a:r>
              <a:rPr lang="ru-RU" sz="1400" dirty="0">
                <a:latin typeface="Arial Black" pitchFamily="34" charset="0"/>
              </a:rPr>
              <a:t>МАССОВЫЕ ОТКРЫТЫЕ ОНЛАЙН-КУРСЫ</a:t>
            </a:r>
          </a:p>
        </p:txBody>
      </p:sp>
      <p:sp>
        <p:nvSpPr>
          <p:cNvPr id="13" name="TextBox 39"/>
          <p:cNvSpPr txBox="1"/>
          <p:nvPr/>
        </p:nvSpPr>
        <p:spPr>
          <a:xfrm>
            <a:off x="2629137" y="4848505"/>
            <a:ext cx="5339923" cy="34051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C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0">
                <a:ln>
                  <a:noFill/>
                </a:ln>
                <a:solidFill>
                  <a:srgbClr val="FFFFFF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УЧЕБНОЕ МОДЕЛИРОВАНИЕ, ИГРОВОЕ ОБУЧЕНИЕ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TextBox 39"/>
          <p:cNvSpPr txBox="1"/>
          <p:nvPr/>
        </p:nvSpPr>
        <p:spPr>
          <a:xfrm>
            <a:off x="3510398" y="3704838"/>
            <a:ext cx="6299549" cy="1055608"/>
          </a:xfrm>
          <a:prstGeom prst="roundRect">
            <a:avLst/>
          </a:prstGeom>
          <a:solidFill>
            <a:srgbClr val="680014"/>
          </a:solidFill>
          <a:ln w="38100">
            <a:solidFill>
              <a:srgbClr val="6C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0">
                <a:ln>
                  <a:noFill/>
                </a:ln>
                <a:solidFill>
                  <a:srgbClr val="FFFFFF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400" dirty="0" smtClean="0">
                <a:latin typeface="Arial Black" pitchFamily="34" charset="0"/>
              </a:rPr>
              <a:t>ЦИФРОВАЯ ГРАМОТНОСТЬ ОПЕРЕЖАЕТ АКАДЕМИЧЕСКУЮ</a:t>
            </a:r>
          </a:p>
          <a:p>
            <a:r>
              <a:rPr lang="ru-RU" sz="1400" dirty="0" smtClean="0">
                <a:latin typeface="Arial Black" pitchFamily="34" charset="0"/>
              </a:rPr>
              <a:t>МУЛЬТИМЕДИЙНЫЙ КОНТЕНТ НА ЗАКАЗ</a:t>
            </a:r>
          </a:p>
          <a:p>
            <a:r>
              <a:rPr lang="ru-RU" sz="1400" dirty="0" smtClean="0">
                <a:latin typeface="Arial Black" pitchFamily="34" charset="0"/>
              </a:rPr>
              <a:t>ОТКРЫТЫЕ МОДЕЛИ ОБУЧЕНИЯ РАСТУТ</a:t>
            </a:r>
          </a:p>
          <a:p>
            <a:r>
              <a:rPr lang="ru-RU" sz="1400" dirty="0" smtClean="0">
                <a:latin typeface="Arial Black" pitchFamily="34" charset="0"/>
              </a:rPr>
              <a:t>НАГЛЯДНЫЕ ДАННЫЕ ВЫТЕСНЯЮТ ЧИСЛОВЫЕ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15" name="TextBox 39"/>
          <p:cNvSpPr txBox="1"/>
          <p:nvPr/>
        </p:nvSpPr>
        <p:spPr>
          <a:xfrm>
            <a:off x="5004127" y="2813591"/>
            <a:ext cx="5175950" cy="81724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C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0">
                <a:ln>
                  <a:noFill/>
                </a:ln>
                <a:solidFill>
                  <a:srgbClr val="FFFFFF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ОБЛАЧНОЕ ОБРАЗОВАНИЕ, </a:t>
            </a: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МОЗГОВЫЕ ЦЕНТРЫ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ВЫБОР УЧЕБНОЙ ТРАЕКТОРИИ</a:t>
            </a:r>
          </a:p>
        </p:txBody>
      </p:sp>
      <p:sp>
        <p:nvSpPr>
          <p:cNvPr id="16" name="TextBox 39"/>
          <p:cNvSpPr txBox="1"/>
          <p:nvPr/>
        </p:nvSpPr>
        <p:spPr>
          <a:xfrm>
            <a:off x="6660173" y="2163948"/>
            <a:ext cx="3938758" cy="578882"/>
          </a:xfrm>
          <a:prstGeom prst="roundRect">
            <a:avLst/>
          </a:prstGeom>
          <a:solidFill>
            <a:srgbClr val="680014"/>
          </a:solidFill>
          <a:ln w="38100">
            <a:solidFill>
              <a:srgbClr val="6C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0">
                <a:ln>
                  <a:noFill/>
                </a:ln>
                <a:solidFill>
                  <a:srgbClr val="FFFFFF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400" dirty="0" smtClean="0">
                <a:latin typeface="Arial Black" pitchFamily="34" charset="0"/>
              </a:rPr>
              <a:t>ДИАЛОГОВОЕ ОБУЧЕНИЕ</a:t>
            </a:r>
          </a:p>
          <a:p>
            <a:r>
              <a:rPr lang="ru-RU" sz="1400" dirty="0" smtClean="0">
                <a:latin typeface="Arial Black" pitchFamily="34" charset="0"/>
              </a:rPr>
              <a:t>МОБИЛЬНОЕ ОБУЧЕНИЕ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18" name="TextBox 39"/>
          <p:cNvSpPr txBox="1"/>
          <p:nvPr/>
        </p:nvSpPr>
        <p:spPr>
          <a:xfrm>
            <a:off x="7211415" y="1293316"/>
            <a:ext cx="4753986" cy="81724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C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0">
                <a:ln>
                  <a:noFill/>
                </a:ln>
                <a:solidFill>
                  <a:srgbClr val="FFFFFF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БИОМЕТРИЯ</a:t>
            </a: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НОВЫЕ СЕРТИФИКАТЫ ДОСТИЖЕНИЙ И КАЧЕСТВ 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>
            <a:extLst>
              <a:ext uri="{FF2B5EF4-FFF2-40B4-BE49-F238E27FC236}">
                <a16:creationId xmlns="" xmlns:a16="http://schemas.microsoft.com/office/drawing/2014/main" id="{C66F2F30-5DC0-44A0-BFA6-E12F46ED16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="" xmlns:a16="http://schemas.microsoft.com/office/drawing/2014/main" id="{04DC2037-48A0-4F22-B9D4-8EAEBC780A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="" xmlns:a16="http://schemas.microsoft.com/office/drawing/2014/main" id="{0006CBFD-ADA0-43D1-9332-9C34CA1C76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1">
            <a:extLst>
              <a:ext uri="{FF2B5EF4-FFF2-40B4-BE49-F238E27FC236}">
                <a16:creationId xmlns="" xmlns:a16="http://schemas.microsoft.com/office/drawing/2014/main" id="{85872F57-7F42-4F97-8391-DDC8D0054C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5">
            <a:extLst>
              <a:ext uri="{FF2B5EF4-FFF2-40B4-BE49-F238E27FC236}">
                <a16:creationId xmlns="" xmlns:a16="http://schemas.microsoft.com/office/drawing/2014/main" id="{2B931666-F28F-45F3-A074-66D2272D58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56190F0-3E5B-4967-9F93-01C74758D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917" y="2256643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7A0017"/>
                </a:solidFill>
                <a:latin typeface="Arial Black" pitchFamily="34" charset="0"/>
              </a:rPr>
              <a:t>РАЗВИТИЕ ИНФРАСТРУКТУРЫ</a:t>
            </a:r>
            <a:endParaRPr lang="ru-RU" sz="3600" dirty="0">
              <a:solidFill>
                <a:srgbClr val="7A0017"/>
              </a:solidFill>
              <a:latin typeface="Arial Black" pitchFamily="34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6D308472-9701-4657-A3B7-0D59BFE00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7050"/>
            <a:ext cx="9144000" cy="57258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b="1" dirty="0" smtClean="0">
                <a:solidFill>
                  <a:srgbClr val="680023"/>
                </a:solidFill>
                <a:latin typeface="Arial" pitchFamily="34" charset="0"/>
                <a:cs typeface="Arial" pitchFamily="34" charset="0"/>
              </a:rPr>
              <a:t>ЭКОЛОГИЯ </a:t>
            </a:r>
            <a:r>
              <a:rPr lang="ru-RU" b="1" dirty="0" smtClean="0">
                <a:solidFill>
                  <a:srgbClr val="7A0017"/>
                </a:solidFill>
                <a:latin typeface="Arial" pitchFamily="34" charset="0"/>
                <a:cs typeface="Arial" pitchFamily="34" charset="0"/>
              </a:rPr>
              <a:t>ОБРАЗОВАТЕЛЬНОГО</a:t>
            </a:r>
            <a:r>
              <a:rPr lang="ru-RU" b="1" dirty="0" smtClean="0">
                <a:solidFill>
                  <a:srgbClr val="680023"/>
                </a:solidFill>
                <a:latin typeface="Arial" pitchFamily="34" charset="0"/>
                <a:cs typeface="Arial" pitchFamily="34" charset="0"/>
              </a:rPr>
              <a:t> И НАУЧНОГО ПРОСТРАНСТВА</a:t>
            </a:r>
            <a:endParaRPr lang="ru-RU" b="1" dirty="0">
              <a:solidFill>
                <a:srgbClr val="68002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75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92" y="102680"/>
            <a:ext cx="11651877" cy="635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800" b="1" dirty="0" smtClean="0">
                <a:solidFill>
                  <a:srgbClr val="7A0017"/>
                </a:solidFill>
                <a:latin typeface="Arial Black" pitchFamily="34" charset="0"/>
              </a:rPr>
              <a:t>МОДЕРНИЗАЦИЯ МАТЕРИАЛЬНО-ТЕХНИЧЕСКОЙ БАЗЫ И СОЦИАЛЬНО-КУЛЬТУРНОЙ ИНФРАСТРУКТУРЫ</a:t>
            </a:r>
            <a:endParaRPr lang="ru-RU" sz="2800" b="1" dirty="0">
              <a:solidFill>
                <a:srgbClr val="7A0017"/>
              </a:solidFill>
              <a:latin typeface="Arial Black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5291045"/>
              </p:ext>
            </p:extLst>
          </p:nvPr>
        </p:nvGraphicFramePr>
        <p:xfrm>
          <a:off x="198783" y="1057463"/>
          <a:ext cx="11791783" cy="5735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140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здание, внешний, небо, ночь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79F8834-4C00-4CAC-B5A9-D3949FD15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169" r="2" b="14449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1" name="Рисунок 20" descr="Изображение выглядит как небо, внешний, город, вод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E7D2373-47BF-4FA1-8051-807235B4A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4629" r="-2" b="-2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13" name="Рисунок 12" descr="Изображение выглядит как внешний, небо, здание,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B7488282-208E-4DBB-B37A-C75F4601A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026" r="-2" b="12846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4" name="Рисунок 13" descr="Изображение выглядит как дерево, гора, внешний, поезд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D27CE53-4DC1-4B11-AF3F-1012193B65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3" b="10758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38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73579164-1C3D-4CC4-AA15-BB8AB5700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286625"/>
              </p:ext>
            </p:extLst>
          </p:nvPr>
        </p:nvGraphicFramePr>
        <p:xfrm>
          <a:off x="349832" y="0"/>
          <a:ext cx="11201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C:\Users\SHULMIN\YandexDisk\Стратегия развития КрасГМУ\Основной вариант\Картинки\201801181110_(8).jpg">
            <a:extLst>
              <a:ext uri="{FF2B5EF4-FFF2-40B4-BE49-F238E27FC236}">
                <a16:creationId xmlns="" xmlns:a16="http://schemas.microsoft.com/office/drawing/2014/main" id="{77826E44-004F-4907-98A4-D90DC8C92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0" y="1679094"/>
            <a:ext cx="5728527" cy="432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HULMIN\YandexDisk\Стратегия развития КрасГМУ\Основной вариант\Картинки\201801181110_(5).jpg">
            <a:extLst>
              <a:ext uri="{FF2B5EF4-FFF2-40B4-BE49-F238E27FC236}">
                <a16:creationId xmlns="" xmlns:a16="http://schemas.microsoft.com/office/drawing/2014/main" id="{AB1428A7-F1AF-413A-A0B5-36AF38701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74"/>
          <a:stretch/>
        </p:blipFill>
        <p:spPr bwMode="auto">
          <a:xfrm>
            <a:off x="5935082" y="1679093"/>
            <a:ext cx="5859686" cy="432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10" y="451945"/>
            <a:ext cx="1213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680014"/>
                </a:solidFill>
                <a:latin typeface="Arial Black" pitchFamily="34" charset="0"/>
              </a:rPr>
              <a:t>ИНФРАСТРУКТУРА ВУЗА - СПОРТКОМПЛЕКС</a:t>
            </a:r>
            <a:endParaRPr lang="ru-RU" sz="3600" dirty="0">
              <a:solidFill>
                <a:srgbClr val="68001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73579164-1C3D-4CC4-AA15-BB8AB5700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3182718"/>
              </p:ext>
            </p:extLst>
          </p:nvPr>
        </p:nvGraphicFramePr>
        <p:xfrm>
          <a:off x="349832" y="0"/>
          <a:ext cx="11201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SHULMIN\YandexDisk\Стратегия развития КрасГМУ\Основной вариант\Картинки\201801181110_(1).jpg">
            <a:extLst>
              <a:ext uri="{FF2B5EF4-FFF2-40B4-BE49-F238E27FC236}">
                <a16:creationId xmlns="" xmlns:a16="http://schemas.microsoft.com/office/drawing/2014/main" id="{F902783D-A6F7-4124-A368-584B0A64E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" y="1311233"/>
            <a:ext cx="6196389" cy="43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HULMIN\YandexDisk\Стратегия развития КрасГМУ\Основной вариант\Картинки\201801181110_(2).jpg">
            <a:extLst>
              <a:ext uri="{FF2B5EF4-FFF2-40B4-BE49-F238E27FC236}">
                <a16:creationId xmlns="" xmlns:a16="http://schemas.microsoft.com/office/drawing/2014/main" id="{CE91AD92-B6A6-4B63-A4F2-864FC569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32" y="1311232"/>
            <a:ext cx="5870987" cy="43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7780" y="430924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000" dirty="0" smtClean="0">
                <a:solidFill>
                  <a:srgbClr val="680014"/>
                </a:solidFill>
                <a:latin typeface="Arial Black" pitchFamily="34" charset="0"/>
              </a:rPr>
              <a:t>ИНФРАСТРУКТУРА ВУЗА – ЦЕНТРЫ ПРЕВОСХОДСТВА</a:t>
            </a:r>
            <a:endParaRPr lang="ru-RU" sz="3000" dirty="0">
              <a:solidFill>
                <a:srgbClr val="68001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73579164-1C3D-4CC4-AA15-BB8AB5700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154892"/>
              </p:ext>
            </p:extLst>
          </p:nvPr>
        </p:nvGraphicFramePr>
        <p:xfrm>
          <a:off x="349832" y="0"/>
          <a:ext cx="11201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2709E1C6-79EF-4689-A1D2-E888FDC5C6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89" y="1492377"/>
            <a:ext cx="6743344" cy="4767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0" y="415159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680014"/>
                </a:solidFill>
                <a:latin typeface="Arial Black" pitchFamily="34" charset="0"/>
              </a:rPr>
              <a:t>ИНФРАСТРУКТУРА ВУЗА – ПРОФЕССОРСКАЯ КЛИНИКА, ЦЕНТР РЕАБИЛИТАЦИИ</a:t>
            </a:r>
            <a:endParaRPr lang="ru-RU" sz="3200" dirty="0">
              <a:solidFill>
                <a:srgbClr val="68001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77" y="746780"/>
            <a:ext cx="9122980" cy="435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83" y="217982"/>
            <a:ext cx="12107917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680023"/>
                </a:solidFill>
                <a:latin typeface="Arial Black" panose="020B0A04020102020204" pitchFamily="34" charset="0"/>
              </a:rPr>
              <a:t>РАЗВИТИЕ СИМУЛЯЦИОННОГО ЦЕНТРА</a:t>
            </a:r>
            <a:endParaRPr lang="ru-RU" sz="4000" dirty="0">
              <a:solidFill>
                <a:srgbClr val="680023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7311" y="4767206"/>
            <a:ext cx="87495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680014"/>
                </a:solidFill>
                <a:latin typeface="Arial Black" panose="020B0A04020102020204" pitchFamily="34" charset="0"/>
              </a:rPr>
              <a:t>ПЛАНИРУЕМЫЕ ИНВЕСТИЦИИ </a:t>
            </a:r>
          </a:p>
          <a:p>
            <a:pPr algn="ctr"/>
            <a:r>
              <a:rPr lang="ru-RU" sz="4800" dirty="0" smtClean="0">
                <a:solidFill>
                  <a:srgbClr val="680014"/>
                </a:solidFill>
                <a:latin typeface="Arial Black" panose="020B0A04020102020204" pitchFamily="34" charset="0"/>
              </a:rPr>
              <a:t>НЕ МЕНЕЕ 150 МЛН. РУБ</a:t>
            </a:r>
            <a:endParaRPr lang="ru-RU" sz="4800" dirty="0">
              <a:solidFill>
                <a:srgbClr val="68001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48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04" y="198438"/>
            <a:ext cx="11949278" cy="122046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680014"/>
                </a:solidFill>
                <a:latin typeface="Arial Black" panose="020B0A04020102020204" pitchFamily="34" charset="0"/>
              </a:rPr>
              <a:t>ОБНОВЛЕНИЕ ФАСАДОВ – </a:t>
            </a:r>
            <a:br>
              <a:rPr lang="ru-RU" sz="3200" dirty="0" smtClean="0">
                <a:solidFill>
                  <a:srgbClr val="680014"/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680014"/>
                </a:solidFill>
                <a:latin typeface="Arial Black" panose="020B0A04020102020204" pitchFamily="34" charset="0"/>
              </a:rPr>
              <a:t>УТЕПЛЕНИЕ И ЭНЕРГОСБЕРЕЖЕНИЕ</a:t>
            </a:r>
            <a:endParaRPr lang="ru-RU" sz="2800" dirty="0">
              <a:solidFill>
                <a:srgbClr val="680014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6" y="1387366"/>
            <a:ext cx="3325860" cy="236136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41" y="1387366"/>
            <a:ext cx="3448705" cy="2448580"/>
          </a:xfrm>
          <a:prstGeom prst="rect">
            <a:avLst/>
          </a:prstGeom>
        </p:spPr>
      </p:pic>
      <p:pic>
        <p:nvPicPr>
          <p:cNvPr id="7" name="Объект 8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58" y="1387366"/>
            <a:ext cx="3441017" cy="2443121"/>
          </a:xfrm>
        </p:spPr>
      </p:pic>
      <p:pic>
        <p:nvPicPr>
          <p:cNvPr id="8" name="Объект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" y="4222341"/>
            <a:ext cx="3149545" cy="1734919"/>
          </a:xfrm>
          <a:prstGeom prst="rect">
            <a:avLst/>
          </a:prstGeom>
        </p:spPr>
      </p:pic>
      <p:pic>
        <p:nvPicPr>
          <p:cNvPr id="9" name="Объект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775" y="4222341"/>
            <a:ext cx="3289741" cy="1812145"/>
          </a:xfrm>
          <a:prstGeom prst="rect">
            <a:avLst/>
          </a:prstGeom>
        </p:spPr>
      </p:pic>
      <p:pic>
        <p:nvPicPr>
          <p:cNvPr id="10" name="Объект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60" y="4260953"/>
            <a:ext cx="2448722" cy="1734919"/>
          </a:xfrm>
          <a:prstGeom prst="rect">
            <a:avLst/>
          </a:prstGeom>
        </p:spPr>
      </p:pic>
      <p:pic>
        <p:nvPicPr>
          <p:cNvPr id="11" name="Объект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01" y="4203609"/>
            <a:ext cx="2469931" cy="17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755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H46Z9tazFQ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7950" b="6951"/>
          <a:stretch>
            <a:fillRect/>
          </a:stretch>
        </p:blipFill>
        <p:spPr>
          <a:xfrm>
            <a:off x="5899917" y="1577537"/>
            <a:ext cx="5966261" cy="3883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717" y="462835"/>
            <a:ext cx="10015913" cy="724942"/>
          </a:xfrm>
        </p:spPr>
        <p:txBody>
          <a:bodyPr>
            <a:noAutofit/>
          </a:bodyPr>
          <a:lstStyle/>
          <a:p>
            <a:pPr algn="ctr"/>
            <a:r>
              <a:rPr lang="ru-RU" sz="2600" dirty="0" smtClean="0">
                <a:solidFill>
                  <a:srgbClr val="680023"/>
                </a:solidFill>
                <a:latin typeface="Arial Black" panose="020B0A04020102020204" pitchFamily="34" charset="0"/>
              </a:rPr>
              <a:t>БАЗА ОТДЫХА </a:t>
            </a:r>
            <a:r>
              <a:rPr lang="ru-RU" sz="2800" dirty="0" smtClean="0">
                <a:solidFill>
                  <a:srgbClr val="680023"/>
                </a:solidFill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solidFill>
                  <a:srgbClr val="680023"/>
                </a:solidFill>
                <a:latin typeface="Arial Black" panose="020B0A04020102020204" pitchFamily="34" charset="0"/>
              </a:rPr>
            </a:br>
            <a:r>
              <a:rPr lang="ru-RU" sz="4800" dirty="0" smtClean="0">
                <a:solidFill>
                  <a:srgbClr val="680023"/>
                </a:solidFill>
                <a:latin typeface="Arial Black" panose="020B0A04020102020204" pitchFamily="34" charset="0"/>
              </a:rPr>
              <a:t>НА КУРОРТЕ О. ШИРА</a:t>
            </a:r>
            <a:endParaRPr lang="ru-RU" sz="4800" dirty="0">
              <a:solidFill>
                <a:srgbClr val="680023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 descr="fBY53J3Orb0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231" y="2509664"/>
            <a:ext cx="5507800" cy="2019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188913"/>
            <a:ext cx="1400307" cy="54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4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5"/>
    </mc:Choice>
    <mc:Fallback xmlns="">
      <p:transition spd="slow" advTm="7295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>
            <a:extLst>
              <a:ext uri="{FF2B5EF4-FFF2-40B4-BE49-F238E27FC236}">
                <a16:creationId xmlns="" xmlns:a16="http://schemas.microsoft.com/office/drawing/2014/main" id="{C66F2F30-5DC0-44A0-BFA6-E12F46ED16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="" xmlns:a16="http://schemas.microsoft.com/office/drawing/2014/main" id="{04DC2037-48A0-4F22-B9D4-8EAEBC780A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="" xmlns:a16="http://schemas.microsoft.com/office/drawing/2014/main" id="{0006CBFD-ADA0-43D1-9332-9C34CA1C76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1">
            <a:extLst>
              <a:ext uri="{FF2B5EF4-FFF2-40B4-BE49-F238E27FC236}">
                <a16:creationId xmlns="" xmlns:a16="http://schemas.microsoft.com/office/drawing/2014/main" id="{85872F57-7F42-4F97-8391-DDC8D0054C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5">
            <a:extLst>
              <a:ext uri="{FF2B5EF4-FFF2-40B4-BE49-F238E27FC236}">
                <a16:creationId xmlns="" xmlns:a16="http://schemas.microsoft.com/office/drawing/2014/main" id="{2B931666-F28F-45F3-A074-66D2272D58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56190F0-3E5B-4967-9F93-01C74758D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ru-RU" sz="4400" dirty="0" smtClean="0">
                <a:solidFill>
                  <a:srgbClr val="7A0017"/>
                </a:solidFill>
                <a:latin typeface="Arial Black" pitchFamily="34" charset="0"/>
              </a:rPr>
              <a:t>МОЛОДЕЖНАЯ ПОЛИТИКА</a:t>
            </a:r>
            <a:endParaRPr lang="ru-RU" sz="4400" dirty="0">
              <a:solidFill>
                <a:srgbClr val="7A0017"/>
              </a:solidFill>
              <a:latin typeface="Arial Black" pitchFamily="34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6D308472-9701-4657-A3B7-0D59BFE00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7050"/>
            <a:ext cx="9144000" cy="572583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7A0017"/>
                </a:solidFill>
                <a:latin typeface="Arial" pitchFamily="34" charset="0"/>
                <a:cs typeface="Arial" pitchFamily="34" charset="0"/>
              </a:rPr>
              <a:t>СОЦИАЛЬНО-ЛИЧНОСТНОЕ РАЗВИТИЕ ОБУЧАЮЩИХСЯ</a:t>
            </a:r>
            <a:endParaRPr lang="ru-RU" dirty="0">
              <a:solidFill>
                <a:srgbClr val="7A001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atkritka.com/upload/iblock/c59/atkritka_1339277494_929.jpg">
            <a:extLst>
              <a:ext uri="{FF2B5EF4-FFF2-40B4-BE49-F238E27FC236}">
                <a16:creationId xmlns="" xmlns:a16="http://schemas.microsoft.com/office/drawing/2014/main" id="{DC4BEB29-5EFB-4C8B-865E-DB2DA1A37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512" b="23774"/>
          <a:stretch/>
        </p:blipFill>
        <p:spPr bwMode="auto">
          <a:xfrm>
            <a:off x="7397857" y="4727049"/>
            <a:ext cx="4336685" cy="2037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39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983134A0-B623-4E64-8E0D-94FF8C04B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485497"/>
              </p:ext>
            </p:extLst>
          </p:nvPr>
        </p:nvGraphicFramePr>
        <p:xfrm>
          <a:off x="0" y="1187669"/>
          <a:ext cx="12044855" cy="56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693D94B-1559-48C5-98FC-EAC484453A60}"/>
              </a:ext>
            </a:extLst>
          </p:cNvPr>
          <p:cNvSpPr txBox="1">
            <a:spLocks/>
          </p:cNvSpPr>
          <p:nvPr/>
        </p:nvSpPr>
        <p:spPr>
          <a:xfrm>
            <a:off x="309877" y="432482"/>
            <a:ext cx="11681823" cy="601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680014"/>
                </a:solidFill>
                <a:latin typeface="Arial Black" pitchFamily="34" charset="0"/>
              </a:rPr>
              <a:t>СТРАТЕГИЧЕСКИЕ ЦЕЛИ ОБРАЗОВАТЕЛЬНОЙ ДЕЯТЕЛЬНОСТИ</a:t>
            </a:r>
            <a:endParaRPr lang="ru-RU" sz="3600" b="1" dirty="0">
              <a:solidFill>
                <a:srgbClr val="680014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9502F845-5917-4806-B7D3-994A7589B341}"/>
              </a:ext>
            </a:extLst>
          </p:cNvPr>
          <p:cNvSpPr/>
          <p:nvPr/>
        </p:nvSpPr>
        <p:spPr>
          <a:xfrm>
            <a:off x="131318" y="457244"/>
            <a:ext cx="11987110" cy="578882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600" b="1" dirty="0" smtClean="0">
                <a:solidFill>
                  <a:srgbClr val="7A0017"/>
                </a:solidFill>
                <a:latin typeface="Arial Black" pitchFamily="34" charset="0"/>
                <a:ea typeface="+mj-ea"/>
                <a:cs typeface="+mj-cs"/>
              </a:rPr>
              <a:t>СТРАТЕГИЧЕСКИЕ ЦЕЛИ МОЛОДЕЖНОЙ ПОЛИТИКИ КРАСГМУ</a:t>
            </a:r>
            <a:endParaRPr lang="ru-RU" sz="2600" b="1" dirty="0">
              <a:solidFill>
                <a:srgbClr val="7A0017"/>
              </a:solidFill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983134A0-B623-4E64-8E0D-94FF8C04B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748022"/>
              </p:ext>
            </p:extLst>
          </p:nvPr>
        </p:nvGraphicFramePr>
        <p:xfrm>
          <a:off x="0" y="1190273"/>
          <a:ext cx="12225408" cy="5979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116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FE15D0C7-2735-4508-8C48-3383EC83E6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619301"/>
              </p:ext>
            </p:extLst>
          </p:nvPr>
        </p:nvGraphicFramePr>
        <p:xfrm>
          <a:off x="1" y="0"/>
          <a:ext cx="12192000" cy="6657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84217" y="2959602"/>
            <a:ext cx="996696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  <a:extLst/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7A001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ФОРМИРОВАНИЕ ЛИЧНОСТИ </a:t>
            </a:r>
            <a:endParaRPr lang="ru-RU" sz="4000" b="1" spc="50" dirty="0">
              <a:ln w="11430"/>
              <a:solidFill>
                <a:srgbClr val="7A0017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5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239185" y="116080"/>
            <a:ext cx="11616316" cy="777875"/>
          </a:xfrm>
        </p:spPr>
        <p:txBody>
          <a:bodyPr>
            <a:normAutofit/>
          </a:bodyPr>
          <a:lstStyle/>
          <a:p>
            <a:pPr algn="ctr"/>
            <a:r>
              <a:rPr lang="ru-RU" altLang="ru-RU" sz="1600" b="1" dirty="0">
                <a:solidFill>
                  <a:srgbClr val="990000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altLang="ru-RU" sz="2400" b="1" dirty="0">
                <a:solidFill>
                  <a:srgbClr val="7A0017"/>
                </a:solidFill>
                <a:latin typeface="Arial Black" panose="020B0A04020102020204" pitchFamily="34" charset="0"/>
                <a:cs typeface="Arial" pitchFamily="34" charset="0"/>
              </a:rPr>
              <a:t>АВТОНОМНО- ОРИЕНТИРОВАННАЯ  ВОСПИТАТЕЛЬНАЯ СРЕДА </a:t>
            </a:r>
          </a:p>
        </p:txBody>
      </p:sp>
      <p:grpSp>
        <p:nvGrpSpPr>
          <p:cNvPr id="44036" name="Группа 43038"/>
          <p:cNvGrpSpPr>
            <a:grpSpLocks/>
          </p:cNvGrpSpPr>
          <p:nvPr/>
        </p:nvGrpSpPr>
        <p:grpSpPr bwMode="auto">
          <a:xfrm>
            <a:off x="1775884" y="1052514"/>
            <a:ext cx="8159749" cy="4105275"/>
            <a:chOff x="1331640" y="1052736"/>
            <a:chExt cx="6120680" cy="4104456"/>
          </a:xfrm>
        </p:grpSpPr>
        <p:sp>
          <p:nvSpPr>
            <p:cNvPr id="3" name="Овал 2"/>
            <p:cNvSpPr/>
            <p:nvPr/>
          </p:nvSpPr>
          <p:spPr>
            <a:xfrm>
              <a:off x="1331640" y="1119398"/>
              <a:ext cx="6120680" cy="4037794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1622193" y="1387631"/>
              <a:ext cx="5523696" cy="3488629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" name="Овал 3"/>
            <p:cNvSpPr/>
            <p:nvPr/>
          </p:nvSpPr>
          <p:spPr>
            <a:xfrm>
              <a:off x="2862207" y="1790776"/>
              <a:ext cx="2999212" cy="2683927"/>
            </a:xfrm>
            <a:prstGeom prst="ellipse">
              <a:avLst/>
            </a:prstGeom>
            <a:noFill/>
            <a:ln w="508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Овал 4"/>
            <p:cNvSpPr/>
            <p:nvPr/>
          </p:nvSpPr>
          <p:spPr>
            <a:xfrm>
              <a:off x="3902167" y="2260582"/>
              <a:ext cx="2570528" cy="1677653"/>
            </a:xfrm>
            <a:prstGeom prst="ellipse">
              <a:avLst/>
            </a:prstGeom>
            <a:solidFill>
              <a:srgbClr val="18B820">
                <a:alpha val="23000"/>
              </a:srgb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2189012" y="2230426"/>
              <a:ext cx="2570527" cy="1677652"/>
            </a:xfrm>
            <a:prstGeom prst="ellipse">
              <a:avLst/>
            </a:prstGeom>
            <a:solidFill>
              <a:srgbClr val="18B820">
                <a:alpha val="23000"/>
              </a:srgb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>
              <a:off x="4759538" y="3971566"/>
              <a:ext cx="4764" cy="36822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V="1">
              <a:off x="4605529" y="3976328"/>
              <a:ext cx="0" cy="36346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>
              <a:off x="4024422" y="3938235"/>
              <a:ext cx="4763" cy="36822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3872000" y="3941410"/>
              <a:ext cx="0" cy="36505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>
              <a:off x="4973882" y="2059010"/>
              <a:ext cx="4763" cy="36822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V="1">
              <a:off x="4819872" y="2063771"/>
              <a:ext cx="0" cy="36346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3932334" y="2025679"/>
              <a:ext cx="4763" cy="36822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flipV="1">
              <a:off x="3779912" y="2030441"/>
              <a:ext cx="0" cy="36346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4519792" y="1455881"/>
              <a:ext cx="0" cy="26823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 flipV="1">
              <a:off x="4361020" y="1455881"/>
              <a:ext cx="0" cy="26823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/>
            <p:nvPr/>
          </p:nvCxnSpPr>
          <p:spPr>
            <a:xfrm flipH="1">
              <a:off x="5493067" y="1540001"/>
              <a:ext cx="371528" cy="35552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>
              <a:off x="2922541" y="1522542"/>
              <a:ext cx="428686" cy="35870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>
              <a:off x="4153027" y="3058936"/>
              <a:ext cx="36676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 flipH="1">
              <a:off x="4086343" y="3200194"/>
              <a:ext cx="428686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43029"/>
            <p:cNvSpPr txBox="1">
              <a:spLocks noChangeArrowheads="1"/>
            </p:cNvSpPr>
            <p:nvPr/>
          </p:nvSpPr>
          <p:spPr bwMode="auto">
            <a:xfrm>
              <a:off x="3106637" y="1052736"/>
              <a:ext cx="2693099" cy="276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Социокультурное пространство</a:t>
              </a:r>
            </a:p>
          </p:txBody>
        </p:sp>
        <p:sp>
          <p:nvSpPr>
            <p:cNvPr id="44058" name="TextBox 43031"/>
            <p:cNvSpPr txBox="1">
              <a:spLocks noChangeArrowheads="1"/>
            </p:cNvSpPr>
            <p:nvPr/>
          </p:nvSpPr>
          <p:spPr bwMode="auto">
            <a:xfrm>
              <a:off x="2984223" y="4498979"/>
              <a:ext cx="2937926" cy="276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Образовательное пространство</a:t>
              </a:r>
            </a:p>
          </p:txBody>
        </p:sp>
        <p:sp>
          <p:nvSpPr>
            <p:cNvPr id="44059" name="TextBox 43032"/>
            <p:cNvSpPr txBox="1">
              <a:spLocks noChangeArrowheads="1"/>
            </p:cNvSpPr>
            <p:nvPr/>
          </p:nvSpPr>
          <p:spPr bwMode="auto">
            <a:xfrm>
              <a:off x="3937789" y="1919885"/>
              <a:ext cx="9487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4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АОВСВ</a:t>
              </a:r>
            </a:p>
          </p:txBody>
        </p:sp>
        <p:sp>
          <p:nvSpPr>
            <p:cNvPr id="44060" name="TextBox 43033"/>
            <p:cNvSpPr txBox="1">
              <a:spLocks noChangeArrowheads="1"/>
            </p:cNvSpPr>
            <p:nvPr/>
          </p:nvSpPr>
          <p:spPr bwMode="auto">
            <a:xfrm>
              <a:off x="5493702" y="2595807"/>
              <a:ext cx="73448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4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ИВСО</a:t>
              </a:r>
            </a:p>
          </p:txBody>
        </p:sp>
        <p:sp>
          <p:nvSpPr>
            <p:cNvPr id="44061" name="TextBox 62"/>
            <p:cNvSpPr txBox="1">
              <a:spLocks noChangeArrowheads="1"/>
            </p:cNvSpPr>
            <p:nvPr/>
          </p:nvSpPr>
          <p:spPr bwMode="auto">
            <a:xfrm>
              <a:off x="5006073" y="3400888"/>
              <a:ext cx="91607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4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ЛВСО</a:t>
              </a:r>
            </a:p>
          </p:txBody>
        </p:sp>
        <p:sp>
          <p:nvSpPr>
            <p:cNvPr id="44062" name="TextBox 63"/>
            <p:cNvSpPr txBox="1">
              <a:spLocks noChangeArrowheads="1"/>
            </p:cNvSpPr>
            <p:nvPr/>
          </p:nvSpPr>
          <p:spPr bwMode="auto">
            <a:xfrm>
              <a:off x="3014827" y="3400887"/>
              <a:ext cx="91810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4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ЛПВСП</a:t>
              </a:r>
            </a:p>
          </p:txBody>
        </p:sp>
        <p:sp>
          <p:nvSpPr>
            <p:cNvPr id="44063" name="TextBox 64"/>
            <p:cNvSpPr txBox="1">
              <a:spLocks noChangeArrowheads="1"/>
            </p:cNvSpPr>
            <p:nvPr/>
          </p:nvSpPr>
          <p:spPr bwMode="auto">
            <a:xfrm>
              <a:off x="2542875" y="2576438"/>
              <a:ext cx="931003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4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ИПВСП</a:t>
              </a:r>
            </a:p>
          </p:txBody>
        </p:sp>
        <p:sp>
          <p:nvSpPr>
            <p:cNvPr id="44064" name="TextBox 65"/>
            <p:cNvSpPr txBox="1">
              <a:spLocks noChangeArrowheads="1"/>
            </p:cNvSpPr>
            <p:nvPr/>
          </p:nvSpPr>
          <p:spPr bwMode="auto">
            <a:xfrm>
              <a:off x="4016447" y="2662898"/>
              <a:ext cx="80398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4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ЗМЛР</a:t>
              </a:r>
            </a:p>
          </p:txBody>
        </p:sp>
      </p:grpSp>
      <p:sp>
        <p:nvSpPr>
          <p:cNvPr id="44037" name="TextBox 43035"/>
          <p:cNvSpPr txBox="1">
            <a:spLocks noChangeArrowheads="1"/>
          </p:cNvSpPr>
          <p:nvPr/>
        </p:nvSpPr>
        <p:spPr bwMode="auto">
          <a:xfrm>
            <a:off x="239185" y="5229226"/>
            <a:ext cx="11618383" cy="14779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АООСВ – автономно ориентированная воспитательная среда </a:t>
            </a:r>
            <a:r>
              <a:rPr lang="ru-RU" altLang="ru-RU" sz="12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вуза</a:t>
            </a:r>
            <a:r>
              <a:rPr lang="ru-RU" altLang="ru-RU" sz="1800" dirty="0" smtClean="0">
                <a:solidFill>
                  <a:prstClr val="black"/>
                </a:solidFill>
                <a:latin typeface="Arial Black" pitchFamily="34" charset="0"/>
                <a:cs typeface="Arial" panose="020B0604020202020204" pitchFamily="34" charset="0"/>
              </a:rPr>
              <a:t> </a:t>
            </a:r>
            <a:endParaRPr lang="ru-RU" altLang="ru-RU" sz="1800" dirty="0">
              <a:solidFill>
                <a:prstClr val="black"/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ИПВСП – индивидуальная профессионально-воспитательная среда </a:t>
            </a:r>
            <a:r>
              <a:rPr lang="ru-RU" altLang="ru-RU" sz="12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преподавателя</a:t>
            </a:r>
            <a:endParaRPr lang="ru-RU" altLang="ru-RU" sz="12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ИВСО – индивидуальная воспитательная среда </a:t>
            </a:r>
            <a:r>
              <a:rPr lang="ru-RU" altLang="ru-RU" sz="12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обучающегося</a:t>
            </a:r>
            <a:endParaRPr lang="ru-RU" altLang="ru-RU" sz="12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ЛПВСП – локальная профессионально-воспитательная среда </a:t>
            </a:r>
            <a:r>
              <a:rPr lang="ru-RU" altLang="ru-RU" sz="12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преподавателя</a:t>
            </a:r>
            <a:endParaRPr lang="ru-RU" altLang="ru-RU" sz="12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ЛВСО – локальная воспитательная среда </a:t>
            </a:r>
            <a:r>
              <a:rPr lang="ru-RU" altLang="ru-RU" sz="12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обучающегося</a:t>
            </a:r>
            <a:endParaRPr lang="ru-RU" altLang="ru-RU" sz="12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ЗМЛР – зона максимального личностного развития субъектов воспитательной среды вуза, предполагающая взаимодействие и взаимовлияние преподавателя и студента и различных уровней  </a:t>
            </a:r>
            <a:r>
              <a:rPr lang="ru-RU" altLang="ru-RU" sz="12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среды</a:t>
            </a:r>
            <a:endParaRPr lang="ru-RU" altLang="ru-RU" sz="12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>
            <a:extLst>
              <a:ext uri="{FF2B5EF4-FFF2-40B4-BE49-F238E27FC236}">
                <a16:creationId xmlns="" xmlns:a16="http://schemas.microsoft.com/office/drawing/2014/main" id="{C66F2F30-5DC0-44A0-BFA6-E12F46ED16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="" xmlns:a16="http://schemas.microsoft.com/office/drawing/2014/main" id="{04DC2037-48A0-4F22-B9D4-8EAEBC780A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="" xmlns:a16="http://schemas.microsoft.com/office/drawing/2014/main" id="{0006CBFD-ADA0-43D1-9332-9C34CA1C76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1">
            <a:extLst>
              <a:ext uri="{FF2B5EF4-FFF2-40B4-BE49-F238E27FC236}">
                <a16:creationId xmlns="" xmlns:a16="http://schemas.microsoft.com/office/drawing/2014/main" id="{85872F57-7F42-4F97-8391-DDC8D0054C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5">
            <a:extLst>
              <a:ext uri="{FF2B5EF4-FFF2-40B4-BE49-F238E27FC236}">
                <a16:creationId xmlns="" xmlns:a16="http://schemas.microsoft.com/office/drawing/2014/main" id="{2B931666-F28F-45F3-A074-66D2272D58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56190F0-3E5B-4967-9F93-01C74758D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rgbClr val="7A0017"/>
                </a:solidFill>
                <a:latin typeface="Arial Black" pitchFamily="34" charset="0"/>
              </a:rPr>
              <a:t>ФИНАНСОВЫЙ МЕНЕДЖМЕНТ</a:t>
            </a:r>
            <a:endParaRPr lang="ru-RU" sz="4000" dirty="0">
              <a:solidFill>
                <a:srgbClr val="7A0017"/>
              </a:solidFill>
              <a:latin typeface="Arial Black" pitchFamily="34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6D308472-9701-4657-A3B7-0D59BFE00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7050"/>
            <a:ext cx="9144000" cy="572583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7A0017"/>
                </a:solidFill>
                <a:latin typeface="Arial" pitchFamily="34" charset="0"/>
                <a:cs typeface="Arial" pitchFamily="34" charset="0"/>
              </a:rPr>
              <a:t>СКОЛЬКО НАДО? ГОВОРИТЕ ТОЧНО!</a:t>
            </a:r>
            <a:endParaRPr lang="ru-RU" b="1" dirty="0">
              <a:solidFill>
                <a:srgbClr val="7A001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42549" y="1"/>
            <a:ext cx="12015586" cy="944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altLang="ru-RU" sz="3600" b="1" dirty="0"/>
              <a:t/>
            </a:r>
            <a:br>
              <a:rPr lang="ru-RU" altLang="ru-RU" sz="3600" b="1" dirty="0"/>
            </a:br>
            <a:r>
              <a:rPr lang="ru-RU" altLang="ru-RU" sz="3600" b="1" dirty="0" smtClean="0">
                <a:solidFill>
                  <a:srgbClr val="7A0017"/>
                </a:solidFill>
                <a:latin typeface="Arial Black" pitchFamily="34" charset="0"/>
              </a:rPr>
              <a:t>БЮДЖЕТ УНИВЕРСИТЕТА </a:t>
            </a:r>
            <a:r>
              <a:rPr lang="ru-RU" altLang="ru-RU" sz="2400" b="1" dirty="0" smtClean="0">
                <a:solidFill>
                  <a:srgbClr val="7A0017"/>
                </a:solidFill>
                <a:latin typeface="Arial Black" pitchFamily="34" charset="0"/>
              </a:rPr>
              <a:t>(МЛН. РУБ.) </a:t>
            </a:r>
            <a:br>
              <a:rPr lang="ru-RU" altLang="ru-RU" sz="2400" b="1" dirty="0" smtClean="0">
                <a:solidFill>
                  <a:srgbClr val="7A0017"/>
                </a:solidFill>
                <a:latin typeface="Arial Black" pitchFamily="34" charset="0"/>
              </a:rPr>
            </a:br>
            <a:endParaRPr lang="ru-RU" altLang="ru-RU" sz="2400" b="1" dirty="0">
              <a:solidFill>
                <a:srgbClr val="7A0017"/>
              </a:solidFill>
              <a:latin typeface="Arial Black" pitchFamily="34" charset="0"/>
            </a:endParaRPr>
          </a:p>
        </p:txBody>
      </p:sp>
      <p:graphicFrame>
        <p:nvGraphicFramePr>
          <p:cNvPr id="54275" name="Объект 3"/>
          <p:cNvGraphicFramePr>
            <a:graphicFrameLocks noGrp="1"/>
          </p:cNvGraphicFramePr>
          <p:nvPr>
            <p:ph idx="1"/>
          </p:nvPr>
        </p:nvGraphicFramePr>
        <p:xfrm>
          <a:off x="76201" y="4457700"/>
          <a:ext cx="6280151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" r:id="rId3" imgW="4712616" imgH="2261812" progId="Excel.Chart.8">
                  <p:embed/>
                </p:oleObj>
              </mc:Choice>
              <mc:Fallback>
                <p:oleObj r:id="rId3" imgW="4712616" imgH="2261812" progId="Excel.Chart.8">
                  <p:embed/>
                  <p:pic>
                    <p:nvPicPr>
                      <p:cNvPr id="54275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1" y="4457700"/>
                        <a:ext cx="6280151" cy="226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3527" name="Rectangle 8"/>
          <p:cNvSpPr>
            <a:spLocks noChangeArrowheads="1"/>
          </p:cNvSpPr>
          <p:nvPr/>
        </p:nvSpPr>
        <p:spPr bwMode="auto">
          <a:xfrm>
            <a:off x="8401051" y="4375151"/>
            <a:ext cx="355176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ru-RU" b="1">
              <a:solidFill>
                <a:srgbClr val="760000"/>
              </a:solidFill>
              <a:latin typeface="Times New Roman" charset="0"/>
              <a:ea typeface="Arial" charset="0"/>
              <a:cs typeface="Arial" charset="0"/>
            </a:endParaRPr>
          </a:p>
          <a:p>
            <a:pPr algn="ctr">
              <a:defRPr/>
            </a:pPr>
            <a:endParaRPr lang="ru-RU" b="1">
              <a:solidFill>
                <a:srgbClr val="76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="" xmlns:a16="http://schemas.microsoft.com/office/drawing/2014/main" id="{BE03284D-CAD8-4DE6-9A0B-A82C5449A1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9663799"/>
              </p:ext>
            </p:extLst>
          </p:nvPr>
        </p:nvGraphicFramePr>
        <p:xfrm>
          <a:off x="0" y="1019504"/>
          <a:ext cx="12192000" cy="5838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132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="" xmlns:a16="http://schemas.microsoft.com/office/drawing/2014/main" id="{D02B1F8C-1416-43F6-A412-E84CA2AF1294}"/>
              </a:ext>
            </a:extLst>
          </p:cNvPr>
          <p:cNvSpPr txBox="1">
            <a:spLocks/>
          </p:cNvSpPr>
          <p:nvPr/>
        </p:nvSpPr>
        <p:spPr>
          <a:xfrm>
            <a:off x="0" y="711200"/>
            <a:ext cx="12192000" cy="855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b="1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ИНВЕСТИЦИИ ДЛЯ РЕАЛИЗАЦИИ ПРОГРАММЫ</a:t>
            </a:r>
            <a:endParaRPr lang="ru-RU" sz="3400" b="1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37236B0-3905-4680-8DBF-4E46EB8DB4BD}"/>
              </a:ext>
            </a:extLst>
          </p:cNvPr>
          <p:cNvSpPr txBox="1">
            <a:spLocks/>
          </p:cNvSpPr>
          <p:nvPr/>
        </p:nvSpPr>
        <p:spPr>
          <a:xfrm>
            <a:off x="199698" y="1937971"/>
            <a:ext cx="5654566" cy="2718111"/>
          </a:xfrm>
          <a:prstGeom prst="bevel">
            <a:avLst/>
          </a:prstGeom>
          <a:solidFill>
            <a:srgbClr val="680014"/>
          </a:solidFill>
          <a:ln>
            <a:solidFill>
              <a:srgbClr val="68002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76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FFFFFF"/>
                </a:solidFill>
              </a:rPr>
              <a:t>НЕ МЕНЕЕ </a:t>
            </a:r>
          </a:p>
          <a:p>
            <a:pPr algn="ctr"/>
            <a:r>
              <a:rPr lang="ru-RU" sz="4400" dirty="0" smtClean="0">
                <a:solidFill>
                  <a:srgbClr val="FFFFFF"/>
                </a:solidFill>
              </a:rPr>
              <a:t>3,5</a:t>
            </a:r>
            <a:r>
              <a:rPr lang="ru-RU" sz="3200" dirty="0" smtClean="0">
                <a:solidFill>
                  <a:srgbClr val="FFFFFF"/>
                </a:solidFill>
              </a:rPr>
              <a:t>  </a:t>
            </a:r>
            <a:r>
              <a:rPr lang="ru-RU" sz="3600" dirty="0">
                <a:solidFill>
                  <a:srgbClr val="FFFFFF"/>
                </a:solidFill>
              </a:rPr>
              <a:t>МЛРД</a:t>
            </a:r>
            <a:r>
              <a:rPr lang="ru-RU" sz="3200" dirty="0" smtClean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РУБЛЕЙ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05E863FE-343F-466E-B7C4-D121B3CB328B}"/>
              </a:ext>
            </a:extLst>
          </p:cNvPr>
          <p:cNvSpPr txBox="1">
            <a:spLocks/>
          </p:cNvSpPr>
          <p:nvPr/>
        </p:nvSpPr>
        <p:spPr>
          <a:xfrm>
            <a:off x="6098277" y="1937971"/>
            <a:ext cx="5904536" cy="2728621"/>
          </a:xfrm>
          <a:prstGeom prst="bevel">
            <a:avLst/>
          </a:prstGeom>
          <a:solidFill>
            <a:srgbClr val="680014"/>
          </a:solidFill>
          <a:ln>
            <a:solidFill>
              <a:srgbClr val="68002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76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defRPr>
            </a:lvl1pPr>
          </a:lstStyle>
          <a:p>
            <a:r>
              <a:rPr lang="ru-RU" sz="3200" dirty="0" smtClean="0">
                <a:solidFill>
                  <a:srgbClr val="FFFFFF"/>
                </a:solidFill>
              </a:rPr>
              <a:t>ВНЕБЮДЖЕТНЫЕ ИСТОЧНИКИ </a:t>
            </a:r>
          </a:p>
          <a:p>
            <a:r>
              <a:rPr lang="ru-RU" sz="4400" dirty="0">
                <a:solidFill>
                  <a:srgbClr val="FFFFFF"/>
                </a:solidFill>
              </a:rPr>
              <a:t>НЕ МЕНЕЕ 50%</a:t>
            </a:r>
          </a:p>
        </p:txBody>
      </p:sp>
    </p:spTree>
    <p:extLst>
      <p:ext uri="{BB962C8B-B14F-4D97-AF65-F5344CB8AC3E}">
        <p14:creationId xmlns:p14="http://schemas.microsoft.com/office/powerpoint/2010/main" val="41072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1E7B63BF-F401-40AC-9071-1A7684DE03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447690"/>
              </p:ext>
            </p:extLst>
          </p:nvPr>
        </p:nvGraphicFramePr>
        <p:xfrm>
          <a:off x="349832" y="0"/>
          <a:ext cx="11201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18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 descr="Изображение выглядит как дерево, внешний, небо, снег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3BA6691-F252-4D69-A5CF-0199E1953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Freeform: Shape 9">
            <a:extLst>
              <a:ext uri="{FF2B5EF4-FFF2-40B4-BE49-F238E27FC236}">
                <a16:creationId xmlns="" xmlns:a16="http://schemas.microsoft.com/office/drawing/2014/main" id="{8FF5081D-6F37-4BB4-B5EA-A116923589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B8DC041D-D1C3-4296-85D0-23923F3A49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4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4B23BCD-2CD3-49B0-A7AB-52DD3B298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72" y="-123412"/>
            <a:ext cx="10899266" cy="7266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999F8EE-1305-4179-BB94-0FD10D8B7190}"/>
              </a:ext>
            </a:extLst>
          </p:cNvPr>
          <p:cNvSpPr/>
          <p:nvPr/>
        </p:nvSpPr>
        <p:spPr>
          <a:xfrm>
            <a:off x="203865" y="2231109"/>
            <a:ext cx="11639300" cy="2308324"/>
          </a:xfrm>
          <a:prstGeom prst="rect">
            <a:avLst/>
          </a:prstGeom>
          <a:solidFill>
            <a:srgbClr val="FFFFFF">
              <a:alpha val="73000"/>
            </a:srgbClr>
          </a:solidFill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solidFill>
                  <a:srgbClr val="7A001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ОТКРЫТЫЙ ИНТЕЛЛЕКТУАЛЬНЫЙ </a:t>
            </a:r>
          </a:p>
          <a:p>
            <a:pPr algn="ctr"/>
            <a:r>
              <a:rPr lang="ru-RU" sz="4800" b="1" spc="50" dirty="0">
                <a:ln w="11430"/>
                <a:solidFill>
                  <a:srgbClr val="7A001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ЦИФРОВОЙ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202172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9B2CB05-36D6-4CF4-BF43-0A8E8B9FE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3" t="17097"/>
          <a:stretch/>
        </p:blipFill>
        <p:spPr>
          <a:xfrm>
            <a:off x="1233708" y="205710"/>
            <a:ext cx="9952847" cy="6396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7232"/>
            <a:ext cx="12192000" cy="1325563"/>
          </a:xfrm>
          <a:noFill/>
          <a:effectLst>
            <a:softEdge rad="1117600"/>
          </a:effectLst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9300" b="1" spc="50" dirty="0">
                <a:ln w="11430"/>
                <a:solidFill>
                  <a:srgbClr val="68001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КОГО МЫ УЧИМ?</a:t>
            </a:r>
          </a:p>
        </p:txBody>
      </p:sp>
    </p:spTree>
    <p:extLst>
      <p:ext uri="{BB962C8B-B14F-4D97-AF65-F5344CB8AC3E}">
        <p14:creationId xmlns:p14="http://schemas.microsoft.com/office/powerpoint/2010/main" val="23337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983B569-9025-4A64-930D-F7DC7B232E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4115" y="369035"/>
            <a:ext cx="10515600" cy="60157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40013"/>
                </a:solidFill>
                <a:latin typeface="Arial Black" pitchFamily="34" charset="0"/>
              </a:rPr>
              <a:t>ВЫПОЛНЕНИЕ ПЛАНА  ПРИЕМА НА ОБУЧЕНИЕ</a:t>
            </a:r>
            <a:endParaRPr lang="ru-RU" sz="2800" b="1" dirty="0">
              <a:solidFill>
                <a:srgbClr val="640013"/>
              </a:solidFill>
              <a:latin typeface="Arial Black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FF9523A0-E8B3-4BF3-B5C1-77792D0223B9}"/>
              </a:ext>
            </a:extLst>
          </p:cNvPr>
          <p:cNvSpPr/>
          <p:nvPr/>
        </p:nvSpPr>
        <p:spPr>
          <a:xfrm>
            <a:off x="922204" y="970614"/>
            <a:ext cx="10179423" cy="719265"/>
          </a:xfrm>
          <a:prstGeom prst="roundRect">
            <a:avLst/>
          </a:prstGeom>
          <a:solidFill>
            <a:srgbClr val="74001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FFFF"/>
                </a:solidFill>
                <a:latin typeface="Arial Black" pitchFamily="34" charset="0"/>
              </a:rPr>
              <a:t>не менее </a:t>
            </a:r>
            <a:r>
              <a:rPr lang="ru-RU" sz="4800" b="1" dirty="0">
                <a:solidFill>
                  <a:srgbClr val="FFFFFF"/>
                </a:solidFill>
                <a:latin typeface="Arial Black" pitchFamily="34" charset="0"/>
              </a:rPr>
              <a:t>1000 человек </a:t>
            </a:r>
            <a:r>
              <a:rPr lang="ru-RU" sz="2800" b="1" dirty="0">
                <a:solidFill>
                  <a:srgbClr val="FFFFFF"/>
                </a:solidFill>
                <a:latin typeface="Arial Black" pitchFamily="34" charset="0"/>
              </a:rPr>
              <a:t>в год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A1998944-2D6C-4EC6-B82D-15A5AD420B0F}"/>
              </a:ext>
            </a:extLst>
          </p:cNvPr>
          <p:cNvSpPr/>
          <p:nvPr/>
        </p:nvSpPr>
        <p:spPr>
          <a:xfrm>
            <a:off x="578648" y="1972385"/>
            <a:ext cx="7701607" cy="3909945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FFFF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НЕОБХОДИМО </a:t>
            </a:r>
            <a:r>
              <a:rPr lang="ru-RU" b="1" dirty="0" smtClean="0">
                <a:ln w="0"/>
                <a:solidFill>
                  <a:srgbClr val="64001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ПРОДОЛЖЕНИЕ ЛУЧШИХ ПРАКТИК ПРОФОРИЕНТАЦИИ:</a:t>
            </a:r>
          </a:p>
          <a:p>
            <a:endParaRPr lang="ru-RU" b="1" dirty="0" smtClean="0">
              <a:ln w="0"/>
              <a:solidFill>
                <a:srgbClr val="64001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marL="342900" indent="-342900" algn="just">
              <a:buAutoNum type="arabicPeriod"/>
            </a:pPr>
            <a:r>
              <a:rPr lang="ru-RU" b="1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СОЗДАНИЕ ЛИЧНОГО КАБИНЕТА «АБИТУРИЕНТА», МЕДИЦИНСКОЙ ШКОЛЫ (ЛИЦЕЯ), МЕДИЦИНСКИХ КЛАССОВ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n w="0"/>
                <a:solidFill>
                  <a:srgbClr val="68001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РАЗРАБОТКА СИСТЕМЫ ЭКОНОМИЧЕСКИХ СТИМУЛОВ                                                                                                      ПРИВЛЕЧЕНИЯ КОММЕРЧЕСКИХ АБИТУРИЕНТОВ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ВНЕДРЕНИЕ ПЕРСОНИФИЦИРОВАННОГО ПОДХОДА К ТАЛАНТАМ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n w="0"/>
                <a:solidFill>
                  <a:srgbClr val="68001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РАСШИРЕНИЕ РАБОТЫ В ДРУГИХ РЕГИОНАХ И СТРАНАХ ПО НАБОРУ АБИТУРИЕНТОВ</a:t>
            </a:r>
            <a:endParaRPr lang="ru-RU" b="1" dirty="0">
              <a:ln w="0"/>
              <a:solidFill>
                <a:srgbClr val="68001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3B439C5-A7C1-4B3C-9E74-9F7CDD026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3851" y="2989538"/>
            <a:ext cx="3313850" cy="1875640"/>
          </a:xfrm>
          <a:prstGeom prst="rect">
            <a:avLst/>
          </a:prstGeom>
          <a:ln>
            <a:solidFill>
              <a:srgbClr val="64001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99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55F154D-EDF8-4597-B250-397198623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8"/>
          <a:stretch/>
        </p:blipFill>
        <p:spPr>
          <a:xfrm>
            <a:off x="8420456" y="3761205"/>
            <a:ext cx="1870419" cy="2600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851" y="323582"/>
            <a:ext cx="10515600" cy="1325563"/>
          </a:xfrm>
          <a:effectLst>
            <a:glow rad="101600">
              <a:srgbClr val="FFFFFF">
                <a:alpha val="0"/>
              </a:srgbClr>
            </a:glow>
            <a:softEdge rad="1168400"/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>
            <a:no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9600" b="1" dirty="0">
                <a:ln w="11430"/>
                <a:solidFill>
                  <a:srgbClr val="58001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КТО УЧИТ?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2EC4783-5CCE-4EB8-A889-D4E51DFFA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0475" r="3952" b="8667"/>
          <a:stretch/>
        </p:blipFill>
        <p:spPr>
          <a:xfrm>
            <a:off x="456754" y="423197"/>
            <a:ext cx="1657685" cy="2183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D816F8A-56D3-4ABD-A1BD-49EBA4781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993" y="1600138"/>
            <a:ext cx="1870292" cy="2413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EEAE848-3C34-44C9-BFF4-D298B69A0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525" y="1347500"/>
            <a:ext cx="1720312" cy="2208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E84ACD5-43D9-4F2F-B948-2B98E28ED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1254" y="2914005"/>
            <a:ext cx="2110746" cy="2110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DDB5C3-2F3D-4349-AE58-656AB8C02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6475" y="3918500"/>
            <a:ext cx="1395927" cy="2093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D78C866-F5A8-4349-A112-2DF5B797F1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7" y="2599270"/>
            <a:ext cx="1668259" cy="2304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5"/>
          <a:stretch/>
        </p:blipFill>
        <p:spPr bwMode="auto">
          <a:xfrm>
            <a:off x="6568732" y="4162602"/>
            <a:ext cx="1792603" cy="24648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7782" r="8748" b="20766"/>
          <a:stretch/>
        </p:blipFill>
        <p:spPr bwMode="auto">
          <a:xfrm>
            <a:off x="8165869" y="1347500"/>
            <a:ext cx="1915385" cy="21736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54" y="310144"/>
            <a:ext cx="1882482" cy="24092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59" y="1760567"/>
            <a:ext cx="1977118" cy="22088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18" y="4274326"/>
            <a:ext cx="1655914" cy="24802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02" y="4145622"/>
            <a:ext cx="2071470" cy="26089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2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590b44d758d8f3ad928d535ca11e2dfa9f9a4"/>
</p:tagLst>
</file>

<file path=ppt/theme/theme1.xml><?xml version="1.0" encoding="utf-8"?>
<a:theme xmlns:a="http://schemas.openxmlformats.org/drawingml/2006/main" name="Тема Office">
  <a:themeElements>
    <a:clrScheme name="КрасГМУ">
      <a:dk1>
        <a:srgbClr val="621F16"/>
      </a:dk1>
      <a:lt1>
        <a:srgbClr val="FAEBE9"/>
      </a:lt1>
      <a:dk2>
        <a:srgbClr val="9E3511"/>
      </a:dk2>
      <a:lt2>
        <a:srgbClr val="9D2D20"/>
      </a:lt2>
      <a:accent1>
        <a:srgbClr val="D34817"/>
      </a:accent1>
      <a:accent2>
        <a:srgbClr val="9B2D1F"/>
      </a:accent2>
      <a:accent3>
        <a:srgbClr val="69230B"/>
      </a:accent3>
      <a:accent4>
        <a:srgbClr val="956251"/>
      </a:accent4>
      <a:accent5>
        <a:srgbClr val="69230B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лубление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КрасГМУ">
      <a:dk1>
        <a:srgbClr val="621F16"/>
      </a:dk1>
      <a:lt1>
        <a:srgbClr val="FAEBE9"/>
      </a:lt1>
      <a:dk2>
        <a:srgbClr val="9E3511"/>
      </a:dk2>
      <a:lt2>
        <a:srgbClr val="9D2D20"/>
      </a:lt2>
      <a:accent1>
        <a:srgbClr val="D34817"/>
      </a:accent1>
      <a:accent2>
        <a:srgbClr val="9B2D1F"/>
      </a:accent2>
      <a:accent3>
        <a:srgbClr val="69230B"/>
      </a:accent3>
      <a:accent4>
        <a:srgbClr val="956251"/>
      </a:accent4>
      <a:accent5>
        <a:srgbClr val="69230B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лубление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6914</TotalTime>
  <Words>1781</Words>
  <Application>Microsoft Office PowerPoint</Application>
  <PresentationFormat>Произвольный</PresentationFormat>
  <Paragraphs>446</Paragraphs>
  <Slides>68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1" baseType="lpstr">
      <vt:lpstr>Тема Office</vt:lpstr>
      <vt:lpstr>1_Тема Office</vt:lpstr>
      <vt:lpstr>Диаграмма Microsoft Excel</vt:lpstr>
      <vt:lpstr>СТРАТЕГИЯ РАЗВИТИЯ (программа)</vt:lpstr>
      <vt:lpstr>Презентация PowerPoint</vt:lpstr>
      <vt:lpstr> ГЛАВНЫЕ ВЫЗОВЫ ДЛЯ ВЫСШЕГО МЕДИЦИНСКОГО ОБРАЗОВАНИЯ </vt:lpstr>
      <vt:lpstr>ОБРАЗОВАТЕЛЬНАЯ  ДЕЯТЕЛЬНОСТЬ</vt:lpstr>
      <vt:lpstr>ТРЕНДЫ ОБРАЗОВАНИЯ – ИННОВАЦИИ</vt:lpstr>
      <vt:lpstr>Презентация PowerPoint</vt:lpstr>
      <vt:lpstr>  КОГО МЫ УЧИМ?</vt:lpstr>
      <vt:lpstr>ВЫПОЛНЕНИЕ ПЛАНА  ПРИЕМА НА ОБУЧЕНИЕ</vt:lpstr>
      <vt:lpstr>  КТО УЧИТ?</vt:lpstr>
      <vt:lpstr>КАДРЫ РЕШАЮТ ВСЕ!</vt:lpstr>
      <vt:lpstr>ПЕДАГОГ-МАСТЕР ОБЛАДАЮЩИЙ ИССЛЕДОВАТЕЛЬСКИМИ НАВЫКАМИ,  УМЕЮЩИЙ ОТБИРАТЬ ЛУЧШИЕ ТРАДИЦИОННЫЕ И  ИННОВАЦИОННЫЕ ПЕДАГОГИЧЕСКИЕ ТЕХНОЛОГИИ, ФОРМИРОВАТЬ КАЧЕСТВЕННЫЙ ОБРАЗОВАТЕЛЬНЫЙ КОНТЕНТ, ПРОГНОЗИРОВАТЬ ИТОГИ СВОЕЙ ДЕЯТЕЛЬНОСТИ</vt:lpstr>
      <vt:lpstr>Презентация PowerPoint</vt:lpstr>
      <vt:lpstr> РАЗВИТИЕ ЧЕЛОВЕЧЕСКОГО КАПИТАЛА  ППС И СОТРУДНИКОВ </vt:lpstr>
      <vt:lpstr>ЭФФЕКТИВНЫЙ КОНТРАКТ  ГЛАВНЫЙ ФАКТОР МОТИВАЦИИ</vt:lpstr>
      <vt:lpstr>Презентация PowerPoint</vt:lpstr>
      <vt:lpstr>Презентация PowerPoint</vt:lpstr>
      <vt:lpstr>  Чему МЫ УЧИМ?</vt:lpstr>
      <vt:lpstr>Презентация PowerPoint</vt:lpstr>
      <vt:lpstr> ОТ ПЕРСОНИФИЦИРОВАННОГО ОБРАЗОВАНИЯ К ПЕРСОНИФИЦИРОВАННОЙ МЕДИЦИНЕ </vt:lpstr>
      <vt:lpstr>МОНИТОРИНГ КАЧЕСТВА ОБРАЗОВАТЕЛЬНОГО ПРОЦЕССА И ФОРМИРОВАНИЯ КОМПЕТЕНЦИЙ</vt:lpstr>
      <vt:lpstr>                  НОВЫЕ ОБРАЗОВАТЕЛЬНЫЕ ПРОСТРАНСТВА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РАЗВИТИЯ  МЕДИЦИНСКОГО КОЛЛЕДЖА</vt:lpstr>
      <vt:lpstr>Презентация PowerPoint</vt:lpstr>
      <vt:lpstr>НАУЧНАЯ ДЕЯТЕЛЬНОСТЬ</vt:lpstr>
      <vt:lpstr>Презентация PowerPoint</vt:lpstr>
      <vt:lpstr>КОЛИЧЕСТВО И КАЧЕСТВО НАУЧНОЙ РАБОТЫ?</vt:lpstr>
      <vt:lpstr>ПУБЛИКАЦИИ, ИНДЕКСИРУЕМЫЕ В РИНЦ</vt:lpstr>
      <vt:lpstr>СТАТЬИ, ИНДЕКСИРУЕМЫЕ В СИСТЕМЕ WEB OF SCIENCE</vt:lpstr>
      <vt:lpstr>СТАТЬИ, ИНДЕКСИРУЕМЫЕ В СИСТЕМЕ SCOPUS</vt:lpstr>
      <vt:lpstr>ОБЪЕМ СРЕДСТВ ПРИВЛЕЧЕННЫХ ДЛЯ НАУЧНЫХ ПРОЕКТОВ (РУБ)</vt:lpstr>
      <vt:lpstr>СТИМУЛИРОВАНИЕ ПУБЛИКАЦИОННОЙ АКТИВНОСТИ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МОЛОДЫЕ УЧЕНЫЕ И ТАЛАНТЫ – КРАСГМУ ЗАВТРА</vt:lpstr>
      <vt:lpstr>ЛЕЧЕБНАЯ РАБОТА</vt:lpstr>
      <vt:lpstr>Презентация PowerPoint</vt:lpstr>
      <vt:lpstr>ОСНОВНЫЕ ИНСТРУМЕНТЫ РЕАЛИЗАЦИИ СТРАТЕГИИ РАЗВИТИЯ КРАСГМУ</vt:lpstr>
      <vt:lpstr>ИНФОРМАТИЗАЦИЯ</vt:lpstr>
      <vt:lpstr>Презентация PowerPoint</vt:lpstr>
      <vt:lpstr>Презентация PowerPoint</vt:lpstr>
      <vt:lpstr>Презентация PowerPoint</vt:lpstr>
      <vt:lpstr>РАЗВИТИЕ ИНФРАСТРУКТУРЫ</vt:lpstr>
      <vt:lpstr> МОДЕРНИЗАЦИЯ МАТЕРИАЛЬНО-ТЕХНИЧЕСКОЙ БАЗЫ И СОЦИАЛЬНО-КУЛЬТУРНОЙ ИНФРАСТРУКТУРЫ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СИМУЛЯЦИОННОГО ЦЕНТРА</vt:lpstr>
      <vt:lpstr>ОБНОВЛЕНИЕ ФАСАДОВ –  УТЕПЛЕНИЕ И ЭНЕРГОСБЕРЕЖЕНИЕ</vt:lpstr>
      <vt:lpstr>БАЗА ОТДЫХА  НА КУРОРТЕ О. ШИРА</vt:lpstr>
      <vt:lpstr>МОЛОДЕЖНАЯ ПОЛИТИКА</vt:lpstr>
      <vt:lpstr>Презентация PowerPoint</vt:lpstr>
      <vt:lpstr>Презентация PowerPoint</vt:lpstr>
      <vt:lpstr> АВТОНОМНО- ОРИЕНТИРОВАННАЯ  ВОСПИТАТЕЛЬНАЯ СРЕДА </vt:lpstr>
      <vt:lpstr>ФИНАНСОВЫЙ МЕНЕДЖМЕНТ</vt:lpstr>
      <vt:lpstr> БЮДЖЕТ УНИВЕРСИТЕТА (МЛН. РУБ.)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Шульмин Андрей</dc:creator>
  <cp:lastModifiedBy>ДробушевскаяЕВ</cp:lastModifiedBy>
  <cp:revision>584</cp:revision>
  <dcterms:created xsi:type="dcterms:W3CDTF">2018-01-08T14:10:25Z</dcterms:created>
  <dcterms:modified xsi:type="dcterms:W3CDTF">2018-02-09T02:15:09Z</dcterms:modified>
</cp:coreProperties>
</file>