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5" r:id="rId9"/>
    <p:sldId id="277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2B3E9-DEC8-4A38-A357-0E21CA1A763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61C87-D5EB-49BE-BA30-423AE9F52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61C87-D5EB-49BE-BA30-423AE9F526B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53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1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77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8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1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11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7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47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18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40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9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52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024F-15D8-4F74-BFC5-5700DE35568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BFA6C-9D22-4A75-BAFB-8317D7180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4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0945" y="212436"/>
            <a:ext cx="8986982" cy="3879273"/>
          </a:xfrm>
        </p:spPr>
        <p:txBody>
          <a:bodyPr anchor="t"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В.М.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министерства здравоохранения Российской Федерации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прохождении практической подготовки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структурных подразделений аптеки и руководство аптечной организацией при отсутствии специалиста с высшим образованием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528" y="442681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прохождения практики: АО «Губернские аптеки» ЦРА №3 ул. Парижской Коммуны, 31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Мурашко Е.А. студентка 307-9 группы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практики: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–Тарханова Т.А.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 –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Валиулина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– Ширяева Е.А.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66825" y="6242701"/>
            <a:ext cx="1801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2022 г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Санитарный режим в аптечной организации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7546" y="6086762"/>
            <a:ext cx="3613727" cy="312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инвентаря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86" y="1859408"/>
            <a:ext cx="3087390" cy="4116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1" y="1859408"/>
            <a:ext cx="3093838" cy="4125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116" y="1859408"/>
            <a:ext cx="3087391" cy="41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58" y="1760971"/>
            <a:ext cx="2953398" cy="3937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57" y="1760971"/>
            <a:ext cx="2953399" cy="3937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157" y="1760971"/>
            <a:ext cx="2953399" cy="3937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285" y="1760970"/>
            <a:ext cx="2953399" cy="39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394" y="1770207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39" y="1770208"/>
            <a:ext cx="3263504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519" y="1770207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хранения товаров аптечного ассортимента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8600" y="6096000"/>
            <a:ext cx="2117436" cy="1106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комнаты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5600"/>
            <a:ext cx="3041073" cy="4054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009" y="1625600"/>
            <a:ext cx="3023069" cy="4030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814" y="1973815"/>
            <a:ext cx="4445769" cy="33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инъекционных препаратов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067" y="1690687"/>
            <a:ext cx="3515969" cy="4687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12" y="1683348"/>
            <a:ext cx="3521474" cy="46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внутренних препаратов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054" y="911224"/>
            <a:ext cx="4023969" cy="53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наружных препаратов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3448" y="1147257"/>
            <a:ext cx="3903897" cy="52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медицинских изделий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3201" y="546893"/>
            <a:ext cx="4488873" cy="598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огнеопасных препаратов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321" y="1795809"/>
            <a:ext cx="3306691" cy="4408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735" y="1795809"/>
            <a:ext cx="3306691" cy="4408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277" y="1795809"/>
            <a:ext cx="3306691" cy="44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препаратов, стоящих на ПКУ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8114" y="873244"/>
            <a:ext cx="4187231" cy="55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Знакомство со структурой аптечной организации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524" y="1561379"/>
            <a:ext cx="4117877" cy="50020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3066" y="3696916"/>
            <a:ext cx="3998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аптечной организации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00" y="1311996"/>
            <a:ext cx="3888509" cy="5184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024" y="1311995"/>
            <a:ext cx="3888509" cy="518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хранения препаратов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526" y="1690688"/>
            <a:ext cx="580178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308" y="916537"/>
            <a:ext cx="3844116" cy="512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8030" y="728541"/>
            <a:ext cx="4384188" cy="58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6291"/>
            <a:ext cx="3524359" cy="4699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29" y="1496291"/>
            <a:ext cx="3524359" cy="4699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556" y="1496291"/>
            <a:ext cx="3524359" cy="469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2983" y="522264"/>
            <a:ext cx="4331854" cy="57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3018" y="694267"/>
            <a:ext cx="4331855" cy="57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466" y="1585478"/>
            <a:ext cx="3515970" cy="4687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35" y="1585477"/>
            <a:ext cx="3515971" cy="4687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507" y="1567085"/>
            <a:ext cx="3529765" cy="47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и приема пищи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339" y="1441306"/>
            <a:ext cx="3802297" cy="5069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744" y="1441306"/>
            <a:ext cx="3802298" cy="50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1" y="523298"/>
            <a:ext cx="4495024" cy="59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приемки товара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602311"/>
            <a:ext cx="4180988" cy="55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168</Words>
  <Application>Microsoft Office PowerPoint</Application>
  <PresentationFormat>Широкоэкранный</PresentationFormat>
  <Paragraphs>33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В.М. Войно-Ясенецкого» министерства здравоохранения Российской Федерации  Фармацевтический колледж       Отчет о прохождении практической подготовки   МДК 03.01 Организация деятельности структурных подразделений аптеки и руководство аптечной организацией при отсутствии специалиста с высшим образованием     </vt:lpstr>
      <vt:lpstr>1. Знакомство со структурой аптечной организации</vt:lpstr>
      <vt:lpstr>Торговый зал</vt:lpstr>
      <vt:lpstr>Рабочее место фармацевта</vt:lpstr>
      <vt:lpstr>Информационный стенд для посетителей</vt:lpstr>
      <vt:lpstr>Административно-бытовая зона</vt:lpstr>
      <vt:lpstr>Зона отдыха и приема пищи</vt:lpstr>
      <vt:lpstr>Кабинет заведующей</vt:lpstr>
      <vt:lpstr>Зона приемки товара</vt:lpstr>
      <vt:lpstr>2. Санитарный режим в аптечной организации</vt:lpstr>
      <vt:lpstr>Промаркированный уборочный инвентарь</vt:lpstr>
      <vt:lpstr>Зона хранения верхней и санитарной одежды</vt:lpstr>
      <vt:lpstr>3. Организация хранения товаров аптечного ассортимента</vt:lpstr>
      <vt:lpstr>Шкаф для инъекционных препаратов</vt:lpstr>
      <vt:lpstr>Шкаф для внутренних препаратов</vt:lpstr>
      <vt:lpstr>Шкаф для наружных препаратов</vt:lpstr>
      <vt:lpstr>Шкаф для медицинских изделий</vt:lpstr>
      <vt:lpstr>Шкаф для огнеопасных препаратов</vt:lpstr>
      <vt:lpstr>Шкаф для препаратов, стоящих на ПКУ</vt:lpstr>
      <vt:lpstr>Холодильник </vt:lpstr>
      <vt:lpstr>Карантинные зоны хранения препаратов</vt:lpstr>
      <vt:lpstr>Тара для сбора медицинских отходов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В.М. Войно-Ясенецкого» министерства здравоохранения Российской Федерации  Фармацевтический колледж       Отчет о прохождении практической подготовки   МДК 03.01 Организация деятельности структурных подразделений аптеки и руководство аптечной организацией при отсутствии специалиста с высшим образованием     </dc:title>
  <dc:creator>1</dc:creator>
  <cp:lastModifiedBy>1</cp:lastModifiedBy>
  <cp:revision>11</cp:revision>
  <dcterms:created xsi:type="dcterms:W3CDTF">2023-12-22T11:35:54Z</dcterms:created>
  <dcterms:modified xsi:type="dcterms:W3CDTF">2023-12-22T12:49:54Z</dcterms:modified>
</cp:coreProperties>
</file>