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44" r:id="rId2"/>
    <p:sldMasterId id="2147483756" r:id="rId3"/>
  </p:sldMasterIdLst>
  <p:sldIdLst>
    <p:sldId id="256" r:id="rId4"/>
    <p:sldId id="258" r:id="rId5"/>
    <p:sldId id="259" r:id="rId6"/>
    <p:sldId id="279" r:id="rId7"/>
    <p:sldId id="260" r:id="rId8"/>
    <p:sldId id="280" r:id="rId9"/>
    <p:sldId id="282" r:id="rId10"/>
    <p:sldId id="262" r:id="rId11"/>
    <p:sldId id="281" r:id="rId12"/>
    <p:sldId id="283" r:id="rId13"/>
    <p:sldId id="266" r:id="rId14"/>
    <p:sldId id="284" r:id="rId15"/>
    <p:sldId id="268" r:id="rId16"/>
    <p:sldId id="286" r:id="rId17"/>
    <p:sldId id="269" r:id="rId18"/>
    <p:sldId id="287" r:id="rId19"/>
    <p:sldId id="288" r:id="rId20"/>
    <p:sldId id="289" r:id="rId21"/>
    <p:sldId id="290" r:id="rId22"/>
    <p:sldId id="291" r:id="rId23"/>
    <p:sldId id="307" r:id="rId24"/>
    <p:sldId id="306" r:id="rId25"/>
    <p:sldId id="308" r:id="rId26"/>
    <p:sldId id="275" r:id="rId27"/>
    <p:sldId id="276" r:id="rId28"/>
    <p:sldId id="30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2895" autoAdjust="0"/>
  </p:normalViewPr>
  <p:slideViewPr>
    <p:cSldViewPr>
      <p:cViewPr>
        <p:scale>
          <a:sx n="62" d="100"/>
          <a:sy n="62" d="100"/>
        </p:scale>
        <p:origin x="-1584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6EACFB-CD84-4EA9-A580-5E1623C142B7}" type="doc">
      <dgm:prSet loTypeId="urn:microsoft.com/office/officeart/2005/8/layout/vList6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CC0F65E-0F8B-40ED-917B-10A5A1EEC258}">
      <dgm:prSet/>
      <dgm:spPr/>
      <dgm:t>
        <a:bodyPr/>
        <a:lstStyle/>
        <a:p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Монозиготные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3E4B7AF-445C-45DF-B053-420A0B6146DE}" type="parTrans" cxnId="{1F0032A3-2171-451D-96B8-FC41B1006776}">
      <dgm:prSet/>
      <dgm:spPr/>
      <dgm:t>
        <a:bodyPr/>
        <a:lstStyle/>
        <a:p>
          <a:endParaRPr lang="ru-RU"/>
        </a:p>
      </dgm:t>
    </dgm:pt>
    <dgm:pt modelId="{9C8F870B-91B4-4621-83EF-981E2B159D49}" type="sibTrans" cxnId="{1F0032A3-2171-451D-96B8-FC41B1006776}">
      <dgm:prSet/>
      <dgm:spPr/>
      <dgm:t>
        <a:bodyPr/>
        <a:lstStyle/>
        <a:p>
          <a:endParaRPr lang="ru-RU"/>
        </a:p>
      </dgm:t>
    </dgm:pt>
    <dgm:pt modelId="{ADD9B535-70DE-43A1-8E07-843C0AF9BFB1}">
      <dgm:prSet/>
      <dgm:spPr/>
      <dgm:t>
        <a:bodyPr/>
        <a:lstStyle/>
        <a:p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Дизиготные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A2540EF-1DDC-479F-982D-BB5D4CC0482D}" type="parTrans" cxnId="{49CC641E-91A7-4C76-8FCB-DFBE0300CBBC}">
      <dgm:prSet/>
      <dgm:spPr/>
      <dgm:t>
        <a:bodyPr/>
        <a:lstStyle/>
        <a:p>
          <a:endParaRPr lang="ru-RU"/>
        </a:p>
      </dgm:t>
    </dgm:pt>
    <dgm:pt modelId="{FF8896BF-95BA-400F-BBA6-00321874613B}" type="sibTrans" cxnId="{49CC641E-91A7-4C76-8FCB-DFBE0300CBBC}">
      <dgm:prSet/>
      <dgm:spPr/>
      <dgm:t>
        <a:bodyPr/>
        <a:lstStyle/>
        <a:p>
          <a:endParaRPr lang="ru-RU"/>
        </a:p>
      </dgm:t>
    </dgm:pt>
    <dgm:pt modelId="{C33A741C-38C7-4F49-ADE3-02EDEFDF741E}">
      <dgm:prSet custT="1"/>
      <dgm:spPr/>
      <dgm:t>
        <a:bodyPr/>
        <a:lstStyle/>
        <a:p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двуяйцевые, неидентичные (2/3 всех двоен). Образуются при оплодотворении двух яйцеклеток двумя сперматозоидами, вследствие чего каждый эмбрион получает генетический материал отдельно как от матери, так и от отца.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 </a:t>
          </a:r>
          <a:endParaRPr lang="ru-RU" sz="1500" dirty="0"/>
        </a:p>
      </dgm:t>
    </dgm:pt>
    <dgm:pt modelId="{6FB2361F-3643-4678-91BF-10A670874430}" type="parTrans" cxnId="{8D88B167-CA03-48C8-890E-D34391BD68A7}">
      <dgm:prSet/>
      <dgm:spPr/>
      <dgm:t>
        <a:bodyPr/>
        <a:lstStyle/>
        <a:p>
          <a:endParaRPr lang="ru-RU"/>
        </a:p>
      </dgm:t>
    </dgm:pt>
    <dgm:pt modelId="{34844422-BB29-4336-8865-41E133D337CF}" type="sibTrans" cxnId="{8D88B167-CA03-48C8-890E-D34391BD68A7}">
      <dgm:prSet/>
      <dgm:spPr/>
      <dgm:t>
        <a:bodyPr/>
        <a:lstStyle/>
        <a:p>
          <a:endParaRPr lang="ru-RU"/>
        </a:p>
      </dgm:t>
    </dgm:pt>
    <dgm:pt modelId="{F7F38ACA-57D3-4DE1-BD4D-B25A22C43C55}">
      <dgm:prSet custT="1"/>
      <dgm:spPr/>
      <dgm:t>
        <a:bodyPr/>
        <a:lstStyle/>
        <a:p>
          <a:r>
            <a:rPr lang="ru-RU" sz="1800" b="0" i="0" dirty="0" smtClean="0">
              <a:latin typeface="Times New Roman" pitchFamily="18" charset="0"/>
              <a:cs typeface="Times New Roman" pitchFamily="18" charset="0"/>
            </a:rPr>
            <a:t>идентичные, однояйцевые (1/3часть всех двоен). Имеют идентичный генотип, поэтому  однополые. Сходство </a:t>
          </a:r>
          <a:r>
            <a:rPr lang="ru-RU" sz="1800" b="0" i="0" dirty="0" err="1" smtClean="0">
              <a:latin typeface="Times New Roman" pitchFamily="18" charset="0"/>
              <a:cs typeface="Times New Roman" pitchFamily="18" charset="0"/>
            </a:rPr>
            <a:t>гентической</a:t>
          </a:r>
          <a:r>
            <a:rPr lang="ru-RU" sz="1800" b="0" i="0" dirty="0" smtClean="0">
              <a:latin typeface="Times New Roman" pitchFamily="18" charset="0"/>
              <a:cs typeface="Times New Roman" pitchFamily="18" charset="0"/>
            </a:rPr>
            <a:t> «композиции» связано с ранним делением яйцеклетки, оплодотворенной одним сперматозоидом, на две клеточные массы, содержащие идентичную генетическую информацию</a:t>
          </a:r>
          <a:r>
            <a:rPr lang="ru-RU" sz="1500" b="0" i="0" dirty="0" smtClean="0"/>
            <a:t>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23D91F8-BFDA-4E0B-9D92-5D019DF0149A}" type="parTrans" cxnId="{6B8A15FC-55BB-48C1-8B32-91E1531F7799}">
      <dgm:prSet/>
      <dgm:spPr/>
      <dgm:t>
        <a:bodyPr/>
        <a:lstStyle/>
        <a:p>
          <a:endParaRPr lang="ru-RU"/>
        </a:p>
      </dgm:t>
    </dgm:pt>
    <dgm:pt modelId="{899007AA-08E6-4C0A-B4F6-4457D18E8A52}" type="sibTrans" cxnId="{6B8A15FC-55BB-48C1-8B32-91E1531F7799}">
      <dgm:prSet/>
      <dgm:spPr/>
      <dgm:t>
        <a:bodyPr/>
        <a:lstStyle/>
        <a:p>
          <a:endParaRPr lang="ru-RU"/>
        </a:p>
      </dgm:t>
    </dgm:pt>
    <dgm:pt modelId="{11792957-76B1-4219-9C39-A38B08503616}" type="pres">
      <dgm:prSet presAssocID="{B16EACFB-CD84-4EA9-A580-5E1623C142B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8009B56-A90B-4CFD-B699-D31E535AEFAF}" type="pres">
      <dgm:prSet presAssocID="{CCC0F65E-0F8B-40ED-917B-10A5A1EEC258}" presName="linNode" presStyleCnt="0"/>
      <dgm:spPr/>
    </dgm:pt>
    <dgm:pt modelId="{51DB5462-0FC4-4AA0-BE06-06FC5C4FF70E}" type="pres">
      <dgm:prSet presAssocID="{CCC0F65E-0F8B-40ED-917B-10A5A1EEC258}" presName="parentShp" presStyleLbl="node1" presStyleIdx="0" presStyleCnt="2" custScaleX="80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342B2-3B82-4D99-A027-774D8BBCAFC3}" type="pres">
      <dgm:prSet presAssocID="{CCC0F65E-0F8B-40ED-917B-10A5A1EEC258}" presName="childShp" presStyleLbl="bgAccFollowNode1" presStyleIdx="0" presStyleCnt="2" custScaleX="111665" custScaleY="112354" custLinFactNeighborX="1087" custLinFactNeighborY="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485F4-619A-4C84-BD42-3177E2E9EB78}" type="pres">
      <dgm:prSet presAssocID="{9C8F870B-91B4-4621-83EF-981E2B159D49}" presName="spacing" presStyleCnt="0"/>
      <dgm:spPr/>
    </dgm:pt>
    <dgm:pt modelId="{52E8B009-D903-41EA-BD64-82504E9D608D}" type="pres">
      <dgm:prSet presAssocID="{ADD9B535-70DE-43A1-8E07-843C0AF9BFB1}" presName="linNode" presStyleCnt="0"/>
      <dgm:spPr/>
    </dgm:pt>
    <dgm:pt modelId="{0B055CB2-EBC0-40BA-A4CE-59D05D698D05}" type="pres">
      <dgm:prSet presAssocID="{ADD9B535-70DE-43A1-8E07-843C0AF9BFB1}" presName="parentShp" presStyleLbl="node1" presStyleIdx="1" presStyleCnt="2" custScaleX="85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15259D-22A0-4EF1-B971-8F0F7620C482}" type="pres">
      <dgm:prSet presAssocID="{ADD9B535-70DE-43A1-8E07-843C0AF9BFB1}" presName="childShp" presStyleLbl="bgAccFollowNode1" presStyleIdx="1" presStyleCnt="2" custScaleX="115847" custScaleY="106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0032A3-2171-451D-96B8-FC41B1006776}" srcId="{B16EACFB-CD84-4EA9-A580-5E1623C142B7}" destId="{CCC0F65E-0F8B-40ED-917B-10A5A1EEC258}" srcOrd="0" destOrd="0" parTransId="{83E4B7AF-445C-45DF-B053-420A0B6146DE}" sibTransId="{9C8F870B-91B4-4621-83EF-981E2B159D49}"/>
    <dgm:cxn modelId="{38BD1090-0273-4806-BBD0-831F90029AA2}" type="presOf" srcId="{CCC0F65E-0F8B-40ED-917B-10A5A1EEC258}" destId="{51DB5462-0FC4-4AA0-BE06-06FC5C4FF70E}" srcOrd="0" destOrd="0" presId="urn:microsoft.com/office/officeart/2005/8/layout/vList6"/>
    <dgm:cxn modelId="{D9EFA664-3294-42E5-B930-B5CE107CB7F5}" type="presOf" srcId="{C33A741C-38C7-4F49-ADE3-02EDEFDF741E}" destId="{DE15259D-22A0-4EF1-B971-8F0F7620C482}" srcOrd="0" destOrd="0" presId="urn:microsoft.com/office/officeart/2005/8/layout/vList6"/>
    <dgm:cxn modelId="{6B8A15FC-55BB-48C1-8B32-91E1531F7799}" srcId="{CCC0F65E-0F8B-40ED-917B-10A5A1EEC258}" destId="{F7F38ACA-57D3-4DE1-BD4D-B25A22C43C55}" srcOrd="0" destOrd="0" parTransId="{B23D91F8-BFDA-4E0B-9D92-5D019DF0149A}" sibTransId="{899007AA-08E6-4C0A-B4F6-4457D18E8A52}"/>
    <dgm:cxn modelId="{8D88B167-CA03-48C8-890E-D34391BD68A7}" srcId="{ADD9B535-70DE-43A1-8E07-843C0AF9BFB1}" destId="{C33A741C-38C7-4F49-ADE3-02EDEFDF741E}" srcOrd="0" destOrd="0" parTransId="{6FB2361F-3643-4678-91BF-10A670874430}" sibTransId="{34844422-BB29-4336-8865-41E133D337CF}"/>
    <dgm:cxn modelId="{78F3A27A-1F3C-4A07-9AC4-A46350D776BD}" type="presOf" srcId="{F7F38ACA-57D3-4DE1-BD4D-B25A22C43C55}" destId="{88D342B2-3B82-4D99-A027-774D8BBCAFC3}" srcOrd="0" destOrd="0" presId="urn:microsoft.com/office/officeart/2005/8/layout/vList6"/>
    <dgm:cxn modelId="{7EA04677-AAF8-4A90-A5EB-9B5EEAA53D61}" type="presOf" srcId="{B16EACFB-CD84-4EA9-A580-5E1623C142B7}" destId="{11792957-76B1-4219-9C39-A38B08503616}" srcOrd="0" destOrd="0" presId="urn:microsoft.com/office/officeart/2005/8/layout/vList6"/>
    <dgm:cxn modelId="{49CC641E-91A7-4C76-8FCB-DFBE0300CBBC}" srcId="{B16EACFB-CD84-4EA9-A580-5E1623C142B7}" destId="{ADD9B535-70DE-43A1-8E07-843C0AF9BFB1}" srcOrd="1" destOrd="0" parTransId="{FA2540EF-1DDC-479F-982D-BB5D4CC0482D}" sibTransId="{FF8896BF-95BA-400F-BBA6-00321874613B}"/>
    <dgm:cxn modelId="{8CDB0298-EAA0-4206-B27C-0D4F7146BF8E}" type="presOf" srcId="{ADD9B535-70DE-43A1-8E07-843C0AF9BFB1}" destId="{0B055CB2-EBC0-40BA-A4CE-59D05D698D05}" srcOrd="0" destOrd="0" presId="urn:microsoft.com/office/officeart/2005/8/layout/vList6"/>
    <dgm:cxn modelId="{56037980-FDC6-4BF2-AF38-B1AE557A1340}" type="presParOf" srcId="{11792957-76B1-4219-9C39-A38B08503616}" destId="{98009B56-A90B-4CFD-B699-D31E535AEFAF}" srcOrd="0" destOrd="0" presId="urn:microsoft.com/office/officeart/2005/8/layout/vList6"/>
    <dgm:cxn modelId="{8EFFB813-4868-46CC-9B36-116CD5B4BC8C}" type="presParOf" srcId="{98009B56-A90B-4CFD-B699-D31E535AEFAF}" destId="{51DB5462-0FC4-4AA0-BE06-06FC5C4FF70E}" srcOrd="0" destOrd="0" presId="urn:microsoft.com/office/officeart/2005/8/layout/vList6"/>
    <dgm:cxn modelId="{3ED488DD-8D9F-440E-8F43-F92BA8782295}" type="presParOf" srcId="{98009B56-A90B-4CFD-B699-D31E535AEFAF}" destId="{88D342B2-3B82-4D99-A027-774D8BBCAFC3}" srcOrd="1" destOrd="0" presId="urn:microsoft.com/office/officeart/2005/8/layout/vList6"/>
    <dgm:cxn modelId="{19B4AE6B-0B52-45A9-B20E-5F4191327F35}" type="presParOf" srcId="{11792957-76B1-4219-9C39-A38B08503616}" destId="{B73485F4-619A-4C84-BD42-3177E2E9EB78}" srcOrd="1" destOrd="0" presId="urn:microsoft.com/office/officeart/2005/8/layout/vList6"/>
    <dgm:cxn modelId="{47A06A8C-8956-4616-96D6-4CE9CF0222ED}" type="presParOf" srcId="{11792957-76B1-4219-9C39-A38B08503616}" destId="{52E8B009-D903-41EA-BD64-82504E9D608D}" srcOrd="2" destOrd="0" presId="urn:microsoft.com/office/officeart/2005/8/layout/vList6"/>
    <dgm:cxn modelId="{CB5EE0FB-D9AA-4A35-82E3-B22D0ADF3851}" type="presParOf" srcId="{52E8B009-D903-41EA-BD64-82504E9D608D}" destId="{0B055CB2-EBC0-40BA-A4CE-59D05D698D05}" srcOrd="0" destOrd="0" presId="urn:microsoft.com/office/officeart/2005/8/layout/vList6"/>
    <dgm:cxn modelId="{086AD076-C722-4B20-B0BA-D1B2BD46A9CA}" type="presParOf" srcId="{52E8B009-D903-41EA-BD64-82504E9D608D}" destId="{DE15259D-22A0-4EF1-B971-8F0F7620C48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B928EA-CECB-4AFD-B6EC-6A25F653DB49}" type="doc">
      <dgm:prSet loTypeId="urn:microsoft.com/office/officeart/2005/8/layout/hierarchy1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92668619-C37B-4656-8F41-5BB5E88F9F6C}">
      <dgm:prSet custT="1"/>
      <dgm:spPr/>
      <dgm:t>
        <a:bodyPr/>
        <a:lstStyle/>
        <a:p>
          <a:r>
            <a:rPr lang="ru-RU" sz="2400" b="1" i="0" dirty="0" smtClean="0">
              <a:latin typeface="Times New Roman" pitchFamily="18" charset="0"/>
              <a:cs typeface="Times New Roman" pitchFamily="18" charset="0"/>
            </a:rPr>
            <a:t>По типу хориальности (</a:t>
          </a:r>
          <a:r>
            <a:rPr lang="ru-RU" sz="2400" b="1" i="0" dirty="0" err="1" smtClean="0">
              <a:latin typeface="Times New Roman" pitchFamily="18" charset="0"/>
              <a:cs typeface="Times New Roman" pitchFamily="18" charset="0"/>
            </a:rPr>
            <a:t>плацентации</a:t>
          </a:r>
          <a:r>
            <a:rPr lang="ru-RU" sz="2400" b="1" i="0" dirty="0" smtClean="0">
              <a:latin typeface="Times New Roman" pitchFamily="18" charset="0"/>
              <a:cs typeface="Times New Roman" pitchFamily="18" charset="0"/>
            </a:rPr>
            <a:t>) выделяют</a:t>
          </a:r>
          <a:r>
            <a:rPr lang="ru-RU" sz="2100" b="1" i="0" dirty="0" smtClean="0"/>
            <a:t>:</a:t>
          </a:r>
          <a:endParaRPr lang="ru-RU" sz="2100" dirty="0"/>
        </a:p>
      </dgm:t>
    </dgm:pt>
    <dgm:pt modelId="{CFDF10D0-1CDE-44F6-AEC5-C53C7E376F40}" type="parTrans" cxnId="{DE4CB46B-8E0A-4DE4-9608-44A615FB42AE}">
      <dgm:prSet/>
      <dgm:spPr/>
      <dgm:t>
        <a:bodyPr/>
        <a:lstStyle/>
        <a:p>
          <a:endParaRPr lang="ru-RU"/>
        </a:p>
      </dgm:t>
    </dgm:pt>
    <dgm:pt modelId="{F18673D4-5F9B-4EE1-99D4-4CAEC5206BC4}" type="sibTrans" cxnId="{DE4CB46B-8E0A-4DE4-9608-44A615FB42AE}">
      <dgm:prSet/>
      <dgm:spPr/>
      <dgm:t>
        <a:bodyPr/>
        <a:lstStyle/>
        <a:p>
          <a:endParaRPr lang="ru-RU"/>
        </a:p>
      </dgm:t>
    </dgm:pt>
    <dgm:pt modelId="{D811B053-68AF-4054-9325-6199CE817406}">
      <dgm:prSet/>
      <dgm:spPr/>
      <dgm:t>
        <a:bodyPr/>
        <a:lstStyle/>
        <a:p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Дихориальная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  -  диамниотическая (две плаценты – 80%)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3820CA6-E9CA-42D6-8F3A-0541E33875BF}" type="parTrans" cxnId="{A933DF5D-0330-495A-B877-23AD03A12E2C}">
      <dgm:prSet/>
      <dgm:spPr/>
      <dgm:t>
        <a:bodyPr/>
        <a:lstStyle/>
        <a:p>
          <a:endParaRPr lang="ru-RU"/>
        </a:p>
      </dgm:t>
    </dgm:pt>
    <dgm:pt modelId="{9B0BB9A2-B49D-4C5A-B06E-46499BAEAD06}" type="sibTrans" cxnId="{A933DF5D-0330-495A-B877-23AD03A12E2C}">
      <dgm:prSet/>
      <dgm:spPr/>
      <dgm:t>
        <a:bodyPr/>
        <a:lstStyle/>
        <a:p>
          <a:endParaRPr lang="ru-RU"/>
        </a:p>
      </dgm:t>
    </dgm:pt>
    <dgm:pt modelId="{E8CEB42E-6A62-40CB-8870-9A2BDB684C7E}">
      <dgm:prSet custT="1"/>
      <dgm:spPr/>
      <dgm:t>
        <a:bodyPr/>
        <a:lstStyle/>
        <a:p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Монохориальная (одна плацента – 20 %):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37604E3-E423-4993-BEC0-8C2986D36FD1}" type="parTrans" cxnId="{2E21824B-0BE4-4B53-973C-645A35284D4C}">
      <dgm:prSet/>
      <dgm:spPr/>
      <dgm:t>
        <a:bodyPr/>
        <a:lstStyle/>
        <a:p>
          <a:endParaRPr lang="ru-RU"/>
        </a:p>
      </dgm:t>
    </dgm:pt>
    <dgm:pt modelId="{3C5B9D50-FD97-4E1C-AFD5-019C71F68B6E}" type="sibTrans" cxnId="{2E21824B-0BE4-4B53-973C-645A35284D4C}">
      <dgm:prSet/>
      <dgm:spPr/>
      <dgm:t>
        <a:bodyPr/>
        <a:lstStyle/>
        <a:p>
          <a:endParaRPr lang="ru-RU"/>
        </a:p>
      </dgm:t>
    </dgm:pt>
    <dgm:pt modelId="{43CD7536-19C5-40DE-AC36-F0449EE2196A}" type="pres">
      <dgm:prSet presAssocID="{FEB928EA-CECB-4AFD-B6EC-6A25F653DB4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FB2A3BA-D9B0-4BBC-A16B-A6969387CC32}" type="pres">
      <dgm:prSet presAssocID="{D811B053-68AF-4054-9325-6199CE817406}" presName="hierRoot1" presStyleCnt="0"/>
      <dgm:spPr/>
    </dgm:pt>
    <dgm:pt modelId="{69BE906F-6620-4AFF-9F86-B5259E1AC315}" type="pres">
      <dgm:prSet presAssocID="{D811B053-68AF-4054-9325-6199CE817406}" presName="composite" presStyleCnt="0"/>
      <dgm:spPr/>
    </dgm:pt>
    <dgm:pt modelId="{BEFF6A05-27D4-424D-BDC0-B796D87755DC}" type="pres">
      <dgm:prSet presAssocID="{D811B053-68AF-4054-9325-6199CE817406}" presName="background" presStyleLbl="node0" presStyleIdx="0" presStyleCnt="2"/>
      <dgm:spPr/>
    </dgm:pt>
    <dgm:pt modelId="{8DBAD637-6681-4290-A013-5D6F73E7D662}" type="pres">
      <dgm:prSet presAssocID="{D811B053-68AF-4054-9325-6199CE817406}" presName="text" presStyleLbl="fgAcc0" presStyleIdx="0" presStyleCnt="2" custLinFactX="18843" custLinFactY="40766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03BFB6-8AE3-4AEE-A69A-A21C2A7182CD}" type="pres">
      <dgm:prSet presAssocID="{D811B053-68AF-4054-9325-6199CE817406}" presName="hierChild2" presStyleCnt="0"/>
      <dgm:spPr/>
    </dgm:pt>
    <dgm:pt modelId="{D5DD4583-FCDE-4DE4-92C5-28D5E798A5F8}" type="pres">
      <dgm:prSet presAssocID="{A37604E3-E423-4993-BEC0-8C2986D36FD1}" presName="Name10" presStyleLbl="parChTrans1D2" presStyleIdx="0" presStyleCnt="1"/>
      <dgm:spPr/>
      <dgm:t>
        <a:bodyPr/>
        <a:lstStyle/>
        <a:p>
          <a:endParaRPr lang="ru-RU"/>
        </a:p>
      </dgm:t>
    </dgm:pt>
    <dgm:pt modelId="{77A093D5-2BB0-48A4-AEA0-B2C1F54A309B}" type="pres">
      <dgm:prSet presAssocID="{E8CEB42E-6A62-40CB-8870-9A2BDB684C7E}" presName="hierRoot2" presStyleCnt="0"/>
      <dgm:spPr/>
    </dgm:pt>
    <dgm:pt modelId="{055F2E5D-FBC7-4C1A-9FB8-BAC29A5AA864}" type="pres">
      <dgm:prSet presAssocID="{E8CEB42E-6A62-40CB-8870-9A2BDB684C7E}" presName="composite2" presStyleCnt="0"/>
      <dgm:spPr/>
    </dgm:pt>
    <dgm:pt modelId="{AF0FA5B5-A17D-4DA0-9EF8-582CA1461794}" type="pres">
      <dgm:prSet presAssocID="{E8CEB42E-6A62-40CB-8870-9A2BDB684C7E}" presName="background2" presStyleLbl="node2" presStyleIdx="0" presStyleCnt="1"/>
      <dgm:spPr/>
    </dgm:pt>
    <dgm:pt modelId="{097CBF10-938B-4300-B783-298E6158177D}" type="pres">
      <dgm:prSet presAssocID="{E8CEB42E-6A62-40CB-8870-9A2BDB684C7E}" presName="text2" presStyleLbl="fgAcc2" presStyleIdx="0" presStyleCnt="1" custLinFactY="46630" custLinFactNeighborX="-6258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627226-D5C5-444F-A3DD-6F13929DE2AB}" type="pres">
      <dgm:prSet presAssocID="{E8CEB42E-6A62-40CB-8870-9A2BDB684C7E}" presName="hierChild3" presStyleCnt="0"/>
      <dgm:spPr/>
    </dgm:pt>
    <dgm:pt modelId="{DC0F75BB-E2AB-4C23-B717-7E3BF840FCE2}" type="pres">
      <dgm:prSet presAssocID="{92668619-C37B-4656-8F41-5BB5E88F9F6C}" presName="hierRoot1" presStyleCnt="0"/>
      <dgm:spPr/>
    </dgm:pt>
    <dgm:pt modelId="{9DDA38D3-CD98-4381-86AA-8990D4D1C5FA}" type="pres">
      <dgm:prSet presAssocID="{92668619-C37B-4656-8F41-5BB5E88F9F6C}" presName="composite" presStyleCnt="0"/>
      <dgm:spPr/>
    </dgm:pt>
    <dgm:pt modelId="{8B27C006-98EF-4CAE-83DA-376F24FA07EB}" type="pres">
      <dgm:prSet presAssocID="{92668619-C37B-4656-8F41-5BB5E88F9F6C}" presName="background" presStyleLbl="node0" presStyleIdx="1" presStyleCnt="2"/>
      <dgm:spPr/>
    </dgm:pt>
    <dgm:pt modelId="{E613E556-B2EB-4657-9BFB-C32AF402F9B9}" type="pres">
      <dgm:prSet presAssocID="{92668619-C37B-4656-8F41-5BB5E88F9F6C}" presName="text" presStyleLbl="fgAcc0" presStyleIdx="1" presStyleCnt="2" custLinFactNeighborX="-74948" custLinFactNeighborY="12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A0BBDF-9710-4E5E-B25D-42541E20D17D}" type="pres">
      <dgm:prSet presAssocID="{92668619-C37B-4656-8F41-5BB5E88F9F6C}" presName="hierChild2" presStyleCnt="0"/>
      <dgm:spPr/>
    </dgm:pt>
  </dgm:ptLst>
  <dgm:cxnLst>
    <dgm:cxn modelId="{C2AFAD4A-41D8-4D81-BBDD-CCCA5285944F}" type="presOf" srcId="{E8CEB42E-6A62-40CB-8870-9A2BDB684C7E}" destId="{097CBF10-938B-4300-B783-298E6158177D}" srcOrd="0" destOrd="0" presId="urn:microsoft.com/office/officeart/2005/8/layout/hierarchy1"/>
    <dgm:cxn modelId="{3DC26451-4CD3-4ED5-ADF4-A824EC2B8A1B}" type="presOf" srcId="{D811B053-68AF-4054-9325-6199CE817406}" destId="{8DBAD637-6681-4290-A013-5D6F73E7D662}" srcOrd="0" destOrd="0" presId="urn:microsoft.com/office/officeart/2005/8/layout/hierarchy1"/>
    <dgm:cxn modelId="{2E21824B-0BE4-4B53-973C-645A35284D4C}" srcId="{D811B053-68AF-4054-9325-6199CE817406}" destId="{E8CEB42E-6A62-40CB-8870-9A2BDB684C7E}" srcOrd="0" destOrd="0" parTransId="{A37604E3-E423-4993-BEC0-8C2986D36FD1}" sibTransId="{3C5B9D50-FD97-4E1C-AFD5-019C71F68B6E}"/>
    <dgm:cxn modelId="{81F895AD-42C9-4A6B-8F83-7040A7D98391}" type="presOf" srcId="{FEB928EA-CECB-4AFD-B6EC-6A25F653DB49}" destId="{43CD7536-19C5-40DE-AC36-F0449EE2196A}" srcOrd="0" destOrd="0" presId="urn:microsoft.com/office/officeart/2005/8/layout/hierarchy1"/>
    <dgm:cxn modelId="{A933DF5D-0330-495A-B877-23AD03A12E2C}" srcId="{FEB928EA-CECB-4AFD-B6EC-6A25F653DB49}" destId="{D811B053-68AF-4054-9325-6199CE817406}" srcOrd="0" destOrd="0" parTransId="{D3820CA6-E9CA-42D6-8F3A-0541E33875BF}" sibTransId="{9B0BB9A2-B49D-4C5A-B06E-46499BAEAD06}"/>
    <dgm:cxn modelId="{DE4CB46B-8E0A-4DE4-9608-44A615FB42AE}" srcId="{FEB928EA-CECB-4AFD-B6EC-6A25F653DB49}" destId="{92668619-C37B-4656-8F41-5BB5E88F9F6C}" srcOrd="1" destOrd="0" parTransId="{CFDF10D0-1CDE-44F6-AEC5-C53C7E376F40}" sibTransId="{F18673D4-5F9B-4EE1-99D4-4CAEC5206BC4}"/>
    <dgm:cxn modelId="{A6D5FA84-A258-43A4-8AC0-21939638C46F}" type="presOf" srcId="{92668619-C37B-4656-8F41-5BB5E88F9F6C}" destId="{E613E556-B2EB-4657-9BFB-C32AF402F9B9}" srcOrd="0" destOrd="0" presId="urn:microsoft.com/office/officeart/2005/8/layout/hierarchy1"/>
    <dgm:cxn modelId="{F9CD018C-FF02-4203-8891-7DF1D55ACE8B}" type="presOf" srcId="{A37604E3-E423-4993-BEC0-8C2986D36FD1}" destId="{D5DD4583-FCDE-4DE4-92C5-28D5E798A5F8}" srcOrd="0" destOrd="0" presId="urn:microsoft.com/office/officeart/2005/8/layout/hierarchy1"/>
    <dgm:cxn modelId="{FC4D762C-2D54-449B-AABF-239EA5E513FE}" type="presParOf" srcId="{43CD7536-19C5-40DE-AC36-F0449EE2196A}" destId="{DFB2A3BA-D9B0-4BBC-A16B-A6969387CC32}" srcOrd="0" destOrd="0" presId="urn:microsoft.com/office/officeart/2005/8/layout/hierarchy1"/>
    <dgm:cxn modelId="{DFBA2E6A-935C-423E-9731-08A30C1D6D9F}" type="presParOf" srcId="{DFB2A3BA-D9B0-4BBC-A16B-A6969387CC32}" destId="{69BE906F-6620-4AFF-9F86-B5259E1AC315}" srcOrd="0" destOrd="0" presId="urn:microsoft.com/office/officeart/2005/8/layout/hierarchy1"/>
    <dgm:cxn modelId="{E998C69C-652E-4730-AF77-6CF1FC2485A7}" type="presParOf" srcId="{69BE906F-6620-4AFF-9F86-B5259E1AC315}" destId="{BEFF6A05-27D4-424D-BDC0-B796D87755DC}" srcOrd="0" destOrd="0" presId="urn:microsoft.com/office/officeart/2005/8/layout/hierarchy1"/>
    <dgm:cxn modelId="{E6729853-1DCF-4267-9183-5746261BE3BA}" type="presParOf" srcId="{69BE906F-6620-4AFF-9F86-B5259E1AC315}" destId="{8DBAD637-6681-4290-A013-5D6F73E7D662}" srcOrd="1" destOrd="0" presId="urn:microsoft.com/office/officeart/2005/8/layout/hierarchy1"/>
    <dgm:cxn modelId="{5251D711-F8A1-4BC6-ACC8-EF7D3475DCC4}" type="presParOf" srcId="{DFB2A3BA-D9B0-4BBC-A16B-A6969387CC32}" destId="{2F03BFB6-8AE3-4AEE-A69A-A21C2A7182CD}" srcOrd="1" destOrd="0" presId="urn:microsoft.com/office/officeart/2005/8/layout/hierarchy1"/>
    <dgm:cxn modelId="{08123EA9-5F73-43CA-9D0D-21977327CA53}" type="presParOf" srcId="{2F03BFB6-8AE3-4AEE-A69A-A21C2A7182CD}" destId="{D5DD4583-FCDE-4DE4-92C5-28D5E798A5F8}" srcOrd="0" destOrd="0" presId="urn:microsoft.com/office/officeart/2005/8/layout/hierarchy1"/>
    <dgm:cxn modelId="{6CE5F481-F0D7-440F-AA9D-DD19857B35F8}" type="presParOf" srcId="{2F03BFB6-8AE3-4AEE-A69A-A21C2A7182CD}" destId="{77A093D5-2BB0-48A4-AEA0-B2C1F54A309B}" srcOrd="1" destOrd="0" presId="urn:microsoft.com/office/officeart/2005/8/layout/hierarchy1"/>
    <dgm:cxn modelId="{F2D82B21-7AB4-4726-8EEB-FBC5D46A231F}" type="presParOf" srcId="{77A093D5-2BB0-48A4-AEA0-B2C1F54A309B}" destId="{055F2E5D-FBC7-4C1A-9FB8-BAC29A5AA864}" srcOrd="0" destOrd="0" presId="urn:microsoft.com/office/officeart/2005/8/layout/hierarchy1"/>
    <dgm:cxn modelId="{E3045653-3390-4A35-91F1-D77A5E2D979A}" type="presParOf" srcId="{055F2E5D-FBC7-4C1A-9FB8-BAC29A5AA864}" destId="{AF0FA5B5-A17D-4DA0-9EF8-582CA1461794}" srcOrd="0" destOrd="0" presId="urn:microsoft.com/office/officeart/2005/8/layout/hierarchy1"/>
    <dgm:cxn modelId="{1D485AF0-BEB6-4DB5-9C9A-821F735D34A6}" type="presParOf" srcId="{055F2E5D-FBC7-4C1A-9FB8-BAC29A5AA864}" destId="{097CBF10-938B-4300-B783-298E6158177D}" srcOrd="1" destOrd="0" presId="urn:microsoft.com/office/officeart/2005/8/layout/hierarchy1"/>
    <dgm:cxn modelId="{81A64B9A-46AF-428C-BDF6-BC90E140A81B}" type="presParOf" srcId="{77A093D5-2BB0-48A4-AEA0-B2C1F54A309B}" destId="{89627226-D5C5-444F-A3DD-6F13929DE2AB}" srcOrd="1" destOrd="0" presId="urn:microsoft.com/office/officeart/2005/8/layout/hierarchy1"/>
    <dgm:cxn modelId="{0A692E42-58CD-4471-8631-9136E6B37ED5}" type="presParOf" srcId="{43CD7536-19C5-40DE-AC36-F0449EE2196A}" destId="{DC0F75BB-E2AB-4C23-B717-7E3BF840FCE2}" srcOrd="1" destOrd="0" presId="urn:microsoft.com/office/officeart/2005/8/layout/hierarchy1"/>
    <dgm:cxn modelId="{AF1CF445-B43A-4CE7-A802-345F3D39E015}" type="presParOf" srcId="{DC0F75BB-E2AB-4C23-B717-7E3BF840FCE2}" destId="{9DDA38D3-CD98-4381-86AA-8990D4D1C5FA}" srcOrd="0" destOrd="0" presId="urn:microsoft.com/office/officeart/2005/8/layout/hierarchy1"/>
    <dgm:cxn modelId="{32B78D34-8A69-41E6-A195-BD52A4E72FB7}" type="presParOf" srcId="{9DDA38D3-CD98-4381-86AA-8990D4D1C5FA}" destId="{8B27C006-98EF-4CAE-83DA-376F24FA07EB}" srcOrd="0" destOrd="0" presId="urn:microsoft.com/office/officeart/2005/8/layout/hierarchy1"/>
    <dgm:cxn modelId="{9CEE139F-7959-4B81-9659-2534EF466385}" type="presParOf" srcId="{9DDA38D3-CD98-4381-86AA-8990D4D1C5FA}" destId="{E613E556-B2EB-4657-9BFB-C32AF402F9B9}" srcOrd="1" destOrd="0" presId="urn:microsoft.com/office/officeart/2005/8/layout/hierarchy1"/>
    <dgm:cxn modelId="{A2E0D614-DC50-4021-8349-6CF9A8647425}" type="presParOf" srcId="{DC0F75BB-E2AB-4C23-B717-7E3BF840FCE2}" destId="{46A0BBDF-9710-4E5E-B25D-42541E20D17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9AADD7-CF72-460D-9013-1535450FD2D3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462B51C2-0871-4DD7-BD52-65729EE0C09A}">
      <dgm:prSet phldrT="[Текст]" phldr="1"/>
      <dgm:spPr/>
      <dgm:t>
        <a:bodyPr/>
        <a:lstStyle/>
        <a:p>
          <a:endParaRPr lang="ru-RU" dirty="0"/>
        </a:p>
      </dgm:t>
    </dgm:pt>
    <dgm:pt modelId="{B8B3825B-8ADE-4EE7-A170-AFB47339897C}" type="parTrans" cxnId="{47A7F232-93FC-4E10-8B62-892AEDA9A388}">
      <dgm:prSet/>
      <dgm:spPr/>
      <dgm:t>
        <a:bodyPr/>
        <a:lstStyle/>
        <a:p>
          <a:endParaRPr lang="ru-RU"/>
        </a:p>
      </dgm:t>
    </dgm:pt>
    <dgm:pt modelId="{691B1FF2-489F-4E5C-8AB0-F5FACEFD9796}" type="sibTrans" cxnId="{47A7F232-93FC-4E10-8B62-892AEDA9A388}">
      <dgm:prSet/>
      <dgm:spPr/>
      <dgm:t>
        <a:bodyPr/>
        <a:lstStyle/>
        <a:p>
          <a:endParaRPr lang="ru-RU"/>
        </a:p>
      </dgm:t>
    </dgm:pt>
    <dgm:pt modelId="{DB1EEC27-5E39-4D5D-BDD4-747B4EB1AD8E}">
      <dgm:prSet phldrT="[Текст]" phldr="1"/>
      <dgm:spPr/>
      <dgm:t>
        <a:bodyPr/>
        <a:lstStyle/>
        <a:p>
          <a:endParaRPr lang="ru-RU"/>
        </a:p>
      </dgm:t>
    </dgm:pt>
    <dgm:pt modelId="{24DCBDF8-393A-4BFB-BA2A-85E86CB36F8B}" type="parTrans" cxnId="{D675E27E-8DBB-4D2E-956D-667B76C14FF8}">
      <dgm:prSet/>
      <dgm:spPr/>
      <dgm:t>
        <a:bodyPr/>
        <a:lstStyle/>
        <a:p>
          <a:endParaRPr lang="ru-RU"/>
        </a:p>
      </dgm:t>
    </dgm:pt>
    <dgm:pt modelId="{FD77E13F-D873-411D-BB6B-3317D6F95756}" type="sibTrans" cxnId="{D675E27E-8DBB-4D2E-956D-667B76C14FF8}">
      <dgm:prSet/>
      <dgm:spPr/>
      <dgm:t>
        <a:bodyPr/>
        <a:lstStyle/>
        <a:p>
          <a:endParaRPr lang="ru-RU"/>
        </a:p>
      </dgm:t>
    </dgm:pt>
    <dgm:pt modelId="{1421943E-7260-4CB4-8A57-85E346307D9F}">
      <dgm:prSet/>
      <dgm:spPr/>
      <dgm:t>
        <a:bodyPr/>
        <a:lstStyle/>
        <a:p>
          <a:endParaRPr lang="ru-RU"/>
        </a:p>
      </dgm:t>
    </dgm:pt>
    <dgm:pt modelId="{F026E9E6-7987-4594-AD33-86308FFAA296}" type="parTrans" cxnId="{C2F9980F-B04F-4075-9478-41C0CE55DA43}">
      <dgm:prSet/>
      <dgm:spPr/>
      <dgm:t>
        <a:bodyPr/>
        <a:lstStyle/>
        <a:p>
          <a:endParaRPr lang="ru-RU"/>
        </a:p>
      </dgm:t>
    </dgm:pt>
    <dgm:pt modelId="{15DCB0F5-E29F-4636-8060-EBB5B7C04B44}" type="sibTrans" cxnId="{C2F9980F-B04F-4075-9478-41C0CE55DA43}">
      <dgm:prSet/>
      <dgm:spPr/>
      <dgm:t>
        <a:bodyPr/>
        <a:lstStyle/>
        <a:p>
          <a:endParaRPr lang="ru-RU"/>
        </a:p>
      </dgm:t>
    </dgm:pt>
    <dgm:pt modelId="{C89F3D16-873E-42A7-900F-CFEF38D9B9BD}">
      <dgm:prSet custT="1"/>
      <dgm:spPr/>
      <dgm:t>
        <a:bodyPr/>
        <a:lstStyle/>
        <a:p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000" b="0" i="0" dirty="0" err="1" smtClean="0">
              <a:latin typeface="Times New Roman" pitchFamily="18" charset="0"/>
              <a:cs typeface="Times New Roman" pitchFamily="18" charset="0"/>
            </a:rPr>
            <a:t>Скрининговое</a:t>
          </a:r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 (стандартное) УЗИ в 10-14, 20–22, 30-32 недели беременности для исключения аномалий развития.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13A51D1-043A-46E5-AE13-D38BAEFBC546}" type="parTrans" cxnId="{318687D7-1991-4F62-9094-B01C92176E23}">
      <dgm:prSet/>
      <dgm:spPr/>
      <dgm:t>
        <a:bodyPr/>
        <a:lstStyle/>
        <a:p>
          <a:endParaRPr lang="ru-RU"/>
        </a:p>
      </dgm:t>
    </dgm:pt>
    <dgm:pt modelId="{7444AF1B-E10C-4348-A323-5727CC0F92DD}" type="sibTrans" cxnId="{318687D7-1991-4F62-9094-B01C92176E23}">
      <dgm:prSet/>
      <dgm:spPr/>
      <dgm:t>
        <a:bodyPr/>
        <a:lstStyle/>
        <a:p>
          <a:endParaRPr lang="ru-RU"/>
        </a:p>
      </dgm:t>
    </dgm:pt>
    <dgm:pt modelId="{A349BA7F-5793-4BB7-BD1E-A9B48FF2E9EF}">
      <dgm:prSet custT="1"/>
      <dgm:spPr/>
      <dgm:t>
        <a:bodyPr/>
        <a:lstStyle/>
        <a:p>
          <a:r>
            <a:rPr lang="ru-RU" sz="1100" b="0" i="0" dirty="0" smtClean="0"/>
            <a:t>-  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Динамическая ультразвуковая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фетометрия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(для прогнозирования задержки внутриутробного развития плода/плодов, ФФТС со срока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гестации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  24 недели, каждые 3-4 недели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B4377AF-8F31-4EB8-9884-CAEA1CE85246}" type="parTrans" cxnId="{353E94A3-1D3B-435A-930E-22901E5AE197}">
      <dgm:prSet/>
      <dgm:spPr/>
      <dgm:t>
        <a:bodyPr/>
        <a:lstStyle/>
        <a:p>
          <a:endParaRPr lang="ru-RU"/>
        </a:p>
      </dgm:t>
    </dgm:pt>
    <dgm:pt modelId="{C0E621BF-7747-4912-AD9D-8C6912FF7C63}" type="sibTrans" cxnId="{353E94A3-1D3B-435A-930E-22901E5AE197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F8105B28-1409-4BAE-B2A4-22EC48195507}">
      <dgm:prSet custT="1"/>
      <dgm:spPr/>
      <dgm:t>
        <a:bodyPr/>
        <a:lstStyle/>
        <a:p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ЦДК сосудов плаценты при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монохориальном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типе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плацентации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(при наличии условий для коагуляции анастомозов при ФФТС с 20-22 недель).</a:t>
          </a:r>
        </a:p>
        <a:p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Допплерометрия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кровотока сосудов  в системе мать-плацента-плод.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C9EADC1-BE14-484F-8392-FD5F2F11270E}" type="parTrans" cxnId="{F29A7551-60E1-41D7-85E0-577542FE60DA}">
      <dgm:prSet/>
      <dgm:spPr/>
      <dgm:t>
        <a:bodyPr/>
        <a:lstStyle/>
        <a:p>
          <a:endParaRPr lang="ru-RU"/>
        </a:p>
      </dgm:t>
    </dgm:pt>
    <dgm:pt modelId="{F273490C-4F6C-423F-A736-37033E8D3D2B}" type="sibTrans" cxnId="{F29A7551-60E1-41D7-85E0-577542FE60DA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B92B63A2-766C-488C-AB6E-662E9F362904}">
      <dgm:prSet custT="1"/>
      <dgm:spPr/>
      <dgm:t>
        <a:bodyPr/>
        <a:lstStyle/>
        <a:p>
          <a:endParaRPr lang="ru-RU" sz="1600" b="0" i="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- При наличии ЗВУР одного из плодов - еженедельная  оценка биофизического профиля, индекса амниотической жидкости, еженедельная КТГ и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допплерометрия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 МППК.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160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 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A1254D8-BB54-4610-B7C4-54EEB55BE3FD}" type="parTrans" cxnId="{4FADA835-6FF3-48E9-98F1-431FA982DE68}">
      <dgm:prSet/>
      <dgm:spPr/>
      <dgm:t>
        <a:bodyPr/>
        <a:lstStyle/>
        <a:p>
          <a:endParaRPr lang="ru-RU"/>
        </a:p>
      </dgm:t>
    </dgm:pt>
    <dgm:pt modelId="{1BF89CFB-4675-4187-B35B-4C0F8C33FCAA}" type="sibTrans" cxnId="{4FADA835-6FF3-48E9-98F1-431FA982DE68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96254D46-2D14-4040-B5AA-3C2BDBA0DE3B}">
      <dgm:prSet custT="1"/>
      <dgm:spPr/>
      <dgm:t>
        <a:bodyPr/>
        <a:lstStyle/>
        <a:p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Основные лабораторные исследования при неосложненной многоплодной беременности согласно протокола ведения физиологической беременности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14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Скрининговое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(стандартное) УЗИ в 10-14, 20–22, 30-32 недели беременности для исключения аномалий развития.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4857A44-47F7-458A-8C33-E95751B8293E}" type="parTrans" cxnId="{67B042CD-F3DC-42CC-877F-28274C98C38B}">
      <dgm:prSet/>
      <dgm:spPr/>
      <dgm:t>
        <a:bodyPr/>
        <a:lstStyle/>
        <a:p>
          <a:endParaRPr lang="ru-RU"/>
        </a:p>
      </dgm:t>
    </dgm:pt>
    <dgm:pt modelId="{31C56E9E-8D64-473B-AF3A-1F85E107FA48}" type="sibTrans" cxnId="{67B042CD-F3DC-42CC-877F-28274C98C38B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4FD0D857-5424-43A3-88D0-C63E065B2E16}" type="pres">
      <dgm:prSet presAssocID="{EE9AADD7-CF72-460D-9013-1535450FD2D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483DBB-B6AD-4ACD-8932-47BEAF665D84}" type="pres">
      <dgm:prSet presAssocID="{EE9AADD7-CF72-460D-9013-1535450FD2D3}" presName="dummyMaxCanvas" presStyleCnt="0">
        <dgm:presLayoutVars/>
      </dgm:prSet>
      <dgm:spPr/>
    </dgm:pt>
    <dgm:pt modelId="{C5F0CBB3-2182-4334-9450-0DC804600AB2}" type="pres">
      <dgm:prSet presAssocID="{EE9AADD7-CF72-460D-9013-1535450FD2D3}" presName="FiveNodes_1" presStyleLbl="node1" presStyleIdx="0" presStyleCnt="5" custScaleY="114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BB16F-0884-4B2F-B04A-49BE5C9C91AB}" type="pres">
      <dgm:prSet presAssocID="{EE9AADD7-CF72-460D-9013-1535450FD2D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990138-83C8-42D7-A413-F3CF35560E32}" type="pres">
      <dgm:prSet presAssocID="{EE9AADD7-CF72-460D-9013-1535450FD2D3}" presName="FiveNodes_3" presStyleLbl="node1" presStyleIdx="2" presStyleCnt="5" custScaleY="114922" custLinFactNeighborX="2077" custLinFactNeighborY="-4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E7C500-B33D-4E0B-B751-12F53D31A2C6}" type="pres">
      <dgm:prSet presAssocID="{EE9AADD7-CF72-460D-9013-1535450FD2D3}" presName="FiveNodes_4" presStyleLbl="node1" presStyleIdx="3" presStyleCnt="5" custScaleY="102530" custLinFactNeighborX="-1047" custLinFactNeighborY="5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2E6B45-35DA-4CC8-8901-5798134B74C3}" type="pres">
      <dgm:prSet presAssocID="{EE9AADD7-CF72-460D-9013-1535450FD2D3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9F0170-8888-4298-9B36-6B12BBA7F174}" type="pres">
      <dgm:prSet presAssocID="{EE9AADD7-CF72-460D-9013-1535450FD2D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5CB20C-E9B0-4C94-ACD1-18B031F7C0D2}" type="pres">
      <dgm:prSet presAssocID="{EE9AADD7-CF72-460D-9013-1535450FD2D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D83DAC-FA49-4E88-B647-EDC1E5B650F4}" type="pres">
      <dgm:prSet presAssocID="{EE9AADD7-CF72-460D-9013-1535450FD2D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9F7C1-A592-4C10-9C11-C76CE31012A6}" type="pres">
      <dgm:prSet presAssocID="{EE9AADD7-CF72-460D-9013-1535450FD2D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65435-F95E-4B9D-AAF5-9777B7B2C7EA}" type="pres">
      <dgm:prSet presAssocID="{EE9AADD7-CF72-460D-9013-1535450FD2D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DF57F6-7A70-4D98-BF45-B1B7BD98DA86}" type="pres">
      <dgm:prSet presAssocID="{EE9AADD7-CF72-460D-9013-1535450FD2D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BB6910-EEF7-4C0A-A56D-1B1DE865BD4E}" type="pres">
      <dgm:prSet presAssocID="{EE9AADD7-CF72-460D-9013-1535450FD2D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5525E9-2973-4927-A3B1-0732FEE7EFB0}" type="pres">
      <dgm:prSet presAssocID="{EE9AADD7-CF72-460D-9013-1535450FD2D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67328-D45A-4431-B33D-0E3245C9AB49}" type="pres">
      <dgm:prSet presAssocID="{EE9AADD7-CF72-460D-9013-1535450FD2D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A0AD8C-E88E-44C3-9157-C232831CC2EA}" type="presOf" srcId="{A349BA7F-5793-4BB7-BD1E-A9B48FF2E9EF}" destId="{F55525E9-2973-4927-A3B1-0732FEE7EFB0}" srcOrd="1" destOrd="0" presId="urn:microsoft.com/office/officeart/2005/8/layout/vProcess5"/>
    <dgm:cxn modelId="{4FADA835-6FF3-48E9-98F1-431FA982DE68}" srcId="{EE9AADD7-CF72-460D-9013-1535450FD2D3}" destId="{B92B63A2-766C-488C-AB6E-662E9F362904}" srcOrd="1" destOrd="0" parTransId="{3A1254D8-BB54-4610-B7C4-54EEB55BE3FD}" sibTransId="{1BF89CFB-4675-4187-B35B-4C0F8C33FCAA}"/>
    <dgm:cxn modelId="{D675E27E-8DBB-4D2E-956D-667B76C14FF8}" srcId="{EE9AADD7-CF72-460D-9013-1535450FD2D3}" destId="{DB1EEC27-5E39-4D5D-BDD4-747B4EB1AD8E}" srcOrd="7" destOrd="0" parTransId="{24DCBDF8-393A-4BFB-BA2A-85E86CB36F8B}" sibTransId="{FD77E13F-D873-411D-BB6B-3317D6F95756}"/>
    <dgm:cxn modelId="{318687D7-1991-4F62-9094-B01C92176E23}" srcId="{EE9AADD7-CF72-460D-9013-1535450FD2D3}" destId="{C89F3D16-873E-42A7-900F-CFEF38D9B9BD}" srcOrd="4" destOrd="0" parTransId="{213A51D1-043A-46E5-AE13-D38BAEFBC546}" sibTransId="{7444AF1B-E10C-4348-A323-5727CC0F92DD}"/>
    <dgm:cxn modelId="{4A13BE1A-E1BD-4244-9632-8ACC1C6D0056}" type="presOf" srcId="{96254D46-2D14-4040-B5AA-3C2BDBA0DE3B}" destId="{5FC65435-F95E-4B9D-AAF5-9777B7B2C7EA}" srcOrd="1" destOrd="0" presId="urn:microsoft.com/office/officeart/2005/8/layout/vProcess5"/>
    <dgm:cxn modelId="{E082B6B4-4A76-445B-A44D-6C4E5BBAD11D}" type="presOf" srcId="{F8105B28-1409-4BAE-B2A4-22EC48195507}" destId="{4CBB6910-EEF7-4C0A-A56D-1B1DE865BD4E}" srcOrd="1" destOrd="0" presId="urn:microsoft.com/office/officeart/2005/8/layout/vProcess5"/>
    <dgm:cxn modelId="{47A7F232-93FC-4E10-8B62-892AEDA9A388}" srcId="{EE9AADD7-CF72-460D-9013-1535450FD2D3}" destId="{462B51C2-0871-4DD7-BD52-65729EE0C09A}" srcOrd="6" destOrd="0" parTransId="{B8B3825B-8ADE-4EE7-A170-AFB47339897C}" sibTransId="{691B1FF2-489F-4E5C-8AB0-F5FACEFD9796}"/>
    <dgm:cxn modelId="{9852D4B0-CB06-45C6-A905-788E31F35860}" type="presOf" srcId="{C89F3D16-873E-42A7-900F-CFEF38D9B9BD}" destId="{E32E6B45-35DA-4CC8-8901-5798134B74C3}" srcOrd="0" destOrd="0" presId="urn:microsoft.com/office/officeart/2005/8/layout/vProcess5"/>
    <dgm:cxn modelId="{C8662515-2CA1-467B-9BE4-992BD7D0D5CA}" type="presOf" srcId="{EE9AADD7-CF72-460D-9013-1535450FD2D3}" destId="{4FD0D857-5424-43A3-88D0-C63E065B2E16}" srcOrd="0" destOrd="0" presId="urn:microsoft.com/office/officeart/2005/8/layout/vProcess5"/>
    <dgm:cxn modelId="{ADB9BD92-D9C1-4B9D-9B20-B9CCA963DB59}" type="presOf" srcId="{F273490C-4F6C-423F-A736-37033E8D3D2B}" destId="{EFD83DAC-FA49-4E88-B647-EDC1E5B650F4}" srcOrd="0" destOrd="0" presId="urn:microsoft.com/office/officeart/2005/8/layout/vProcess5"/>
    <dgm:cxn modelId="{C2F9980F-B04F-4075-9478-41C0CE55DA43}" srcId="{EE9AADD7-CF72-460D-9013-1535450FD2D3}" destId="{1421943E-7260-4CB4-8A57-85E346307D9F}" srcOrd="5" destOrd="0" parTransId="{F026E9E6-7987-4594-AD33-86308FFAA296}" sibTransId="{15DCB0F5-E29F-4636-8060-EBB5B7C04B44}"/>
    <dgm:cxn modelId="{34B5C8CB-F925-4646-89F1-85AF95CC7E08}" type="presOf" srcId="{B92B63A2-766C-488C-AB6E-662E9F362904}" destId="{FBDF57F6-7A70-4D98-BF45-B1B7BD98DA86}" srcOrd="1" destOrd="0" presId="urn:microsoft.com/office/officeart/2005/8/layout/vProcess5"/>
    <dgm:cxn modelId="{F29A7551-60E1-41D7-85E0-577542FE60DA}" srcId="{EE9AADD7-CF72-460D-9013-1535450FD2D3}" destId="{F8105B28-1409-4BAE-B2A4-22EC48195507}" srcOrd="2" destOrd="0" parTransId="{EC9EADC1-BE14-484F-8392-FD5F2F11270E}" sibTransId="{F273490C-4F6C-423F-A736-37033E8D3D2B}"/>
    <dgm:cxn modelId="{67B042CD-F3DC-42CC-877F-28274C98C38B}" srcId="{EE9AADD7-CF72-460D-9013-1535450FD2D3}" destId="{96254D46-2D14-4040-B5AA-3C2BDBA0DE3B}" srcOrd="0" destOrd="0" parTransId="{14857A44-47F7-458A-8C33-E95751B8293E}" sibTransId="{31C56E9E-8D64-473B-AF3A-1F85E107FA48}"/>
    <dgm:cxn modelId="{9608ABC6-2DB9-4C30-A307-A9CA949E3FEE}" type="presOf" srcId="{C0E621BF-7747-4912-AD9D-8C6912FF7C63}" destId="{2609F7C1-A592-4C10-9C11-C76CE31012A6}" srcOrd="0" destOrd="0" presId="urn:microsoft.com/office/officeart/2005/8/layout/vProcess5"/>
    <dgm:cxn modelId="{6ECDD8A5-186F-4FA3-9E30-615D330AEA1E}" type="presOf" srcId="{31C56E9E-8D64-473B-AF3A-1F85E107FA48}" destId="{BE9F0170-8888-4298-9B36-6B12BBA7F174}" srcOrd="0" destOrd="0" presId="urn:microsoft.com/office/officeart/2005/8/layout/vProcess5"/>
    <dgm:cxn modelId="{C9158D6C-55E6-42AC-BAA1-99E5A7ED8D08}" type="presOf" srcId="{1BF89CFB-4675-4187-B35B-4C0F8C33FCAA}" destId="{0E5CB20C-E9B0-4C94-ACD1-18B031F7C0D2}" srcOrd="0" destOrd="0" presId="urn:microsoft.com/office/officeart/2005/8/layout/vProcess5"/>
    <dgm:cxn modelId="{80143ECC-02C5-4A5C-872B-522D8AB0BAC6}" type="presOf" srcId="{96254D46-2D14-4040-B5AA-3C2BDBA0DE3B}" destId="{C5F0CBB3-2182-4334-9450-0DC804600AB2}" srcOrd="0" destOrd="0" presId="urn:microsoft.com/office/officeart/2005/8/layout/vProcess5"/>
    <dgm:cxn modelId="{A093B829-F33E-409C-9741-4ADC846D106C}" type="presOf" srcId="{B92B63A2-766C-488C-AB6E-662E9F362904}" destId="{EA9BB16F-0884-4B2F-B04A-49BE5C9C91AB}" srcOrd="0" destOrd="0" presId="urn:microsoft.com/office/officeart/2005/8/layout/vProcess5"/>
    <dgm:cxn modelId="{BC894919-2A0A-47A3-B84F-9A52E2F0C54A}" type="presOf" srcId="{A349BA7F-5793-4BB7-BD1E-A9B48FF2E9EF}" destId="{31E7C500-B33D-4E0B-B751-12F53D31A2C6}" srcOrd="0" destOrd="0" presId="urn:microsoft.com/office/officeart/2005/8/layout/vProcess5"/>
    <dgm:cxn modelId="{32413298-92D3-4558-92D7-95927FDF868F}" type="presOf" srcId="{F8105B28-1409-4BAE-B2A4-22EC48195507}" destId="{39990138-83C8-42D7-A413-F3CF35560E32}" srcOrd="0" destOrd="0" presId="urn:microsoft.com/office/officeart/2005/8/layout/vProcess5"/>
    <dgm:cxn modelId="{1A702141-5F05-4688-93EA-E8B09B2D1BA2}" type="presOf" srcId="{C89F3D16-873E-42A7-900F-CFEF38D9B9BD}" destId="{B9667328-D45A-4431-B33D-0E3245C9AB49}" srcOrd="1" destOrd="0" presId="urn:microsoft.com/office/officeart/2005/8/layout/vProcess5"/>
    <dgm:cxn modelId="{353E94A3-1D3B-435A-930E-22901E5AE197}" srcId="{EE9AADD7-CF72-460D-9013-1535450FD2D3}" destId="{A349BA7F-5793-4BB7-BD1E-A9B48FF2E9EF}" srcOrd="3" destOrd="0" parTransId="{EB4377AF-8F31-4EB8-9884-CAEA1CE85246}" sibTransId="{C0E621BF-7747-4912-AD9D-8C6912FF7C63}"/>
    <dgm:cxn modelId="{88260E5F-7C38-471C-B9FD-DB4E4466C6EC}" type="presParOf" srcId="{4FD0D857-5424-43A3-88D0-C63E065B2E16}" destId="{AD483DBB-B6AD-4ACD-8932-47BEAF665D84}" srcOrd="0" destOrd="0" presId="urn:microsoft.com/office/officeart/2005/8/layout/vProcess5"/>
    <dgm:cxn modelId="{6B2EE283-1AC4-4C89-8F69-97344E33B120}" type="presParOf" srcId="{4FD0D857-5424-43A3-88D0-C63E065B2E16}" destId="{C5F0CBB3-2182-4334-9450-0DC804600AB2}" srcOrd="1" destOrd="0" presId="urn:microsoft.com/office/officeart/2005/8/layout/vProcess5"/>
    <dgm:cxn modelId="{69D79253-AE23-4992-83BA-44EF4AD09A1D}" type="presParOf" srcId="{4FD0D857-5424-43A3-88D0-C63E065B2E16}" destId="{EA9BB16F-0884-4B2F-B04A-49BE5C9C91AB}" srcOrd="2" destOrd="0" presId="urn:microsoft.com/office/officeart/2005/8/layout/vProcess5"/>
    <dgm:cxn modelId="{34AADB3F-BAFF-455B-9B31-1C36CB77FB21}" type="presParOf" srcId="{4FD0D857-5424-43A3-88D0-C63E065B2E16}" destId="{39990138-83C8-42D7-A413-F3CF35560E32}" srcOrd="3" destOrd="0" presId="urn:microsoft.com/office/officeart/2005/8/layout/vProcess5"/>
    <dgm:cxn modelId="{B6FADC9B-74E4-46AE-9F70-D475EDDFC422}" type="presParOf" srcId="{4FD0D857-5424-43A3-88D0-C63E065B2E16}" destId="{31E7C500-B33D-4E0B-B751-12F53D31A2C6}" srcOrd="4" destOrd="0" presId="urn:microsoft.com/office/officeart/2005/8/layout/vProcess5"/>
    <dgm:cxn modelId="{2B453D5A-EF2B-401C-ABE8-7F79C47D2E29}" type="presParOf" srcId="{4FD0D857-5424-43A3-88D0-C63E065B2E16}" destId="{E32E6B45-35DA-4CC8-8901-5798134B74C3}" srcOrd="5" destOrd="0" presId="urn:microsoft.com/office/officeart/2005/8/layout/vProcess5"/>
    <dgm:cxn modelId="{A6A5919D-4395-4635-8ED5-C6528412DF0C}" type="presParOf" srcId="{4FD0D857-5424-43A3-88D0-C63E065B2E16}" destId="{BE9F0170-8888-4298-9B36-6B12BBA7F174}" srcOrd="6" destOrd="0" presId="urn:microsoft.com/office/officeart/2005/8/layout/vProcess5"/>
    <dgm:cxn modelId="{49BF9B45-BC36-4082-9C2E-63372E8E34F4}" type="presParOf" srcId="{4FD0D857-5424-43A3-88D0-C63E065B2E16}" destId="{0E5CB20C-E9B0-4C94-ACD1-18B031F7C0D2}" srcOrd="7" destOrd="0" presId="urn:microsoft.com/office/officeart/2005/8/layout/vProcess5"/>
    <dgm:cxn modelId="{5E976EEC-7C38-4416-8670-1838EC4E7013}" type="presParOf" srcId="{4FD0D857-5424-43A3-88D0-C63E065B2E16}" destId="{EFD83DAC-FA49-4E88-B647-EDC1E5B650F4}" srcOrd="8" destOrd="0" presId="urn:microsoft.com/office/officeart/2005/8/layout/vProcess5"/>
    <dgm:cxn modelId="{75432738-4689-44AE-B992-A5779BAD410B}" type="presParOf" srcId="{4FD0D857-5424-43A3-88D0-C63E065B2E16}" destId="{2609F7C1-A592-4C10-9C11-C76CE31012A6}" srcOrd="9" destOrd="0" presId="urn:microsoft.com/office/officeart/2005/8/layout/vProcess5"/>
    <dgm:cxn modelId="{7C147BE1-2DA4-4C58-BC7F-80B7F0FD973F}" type="presParOf" srcId="{4FD0D857-5424-43A3-88D0-C63E065B2E16}" destId="{5FC65435-F95E-4B9D-AAF5-9777B7B2C7EA}" srcOrd="10" destOrd="0" presId="urn:microsoft.com/office/officeart/2005/8/layout/vProcess5"/>
    <dgm:cxn modelId="{174B05A3-7F12-4399-A5C0-D3A8987DDA55}" type="presParOf" srcId="{4FD0D857-5424-43A3-88D0-C63E065B2E16}" destId="{FBDF57F6-7A70-4D98-BF45-B1B7BD98DA86}" srcOrd="11" destOrd="0" presId="urn:microsoft.com/office/officeart/2005/8/layout/vProcess5"/>
    <dgm:cxn modelId="{C5577782-9819-4155-A584-270816462A1F}" type="presParOf" srcId="{4FD0D857-5424-43A3-88D0-C63E065B2E16}" destId="{4CBB6910-EEF7-4C0A-A56D-1B1DE865BD4E}" srcOrd="12" destOrd="0" presId="urn:microsoft.com/office/officeart/2005/8/layout/vProcess5"/>
    <dgm:cxn modelId="{30BA4A1F-5169-4E28-A8DC-331E18A16C3C}" type="presParOf" srcId="{4FD0D857-5424-43A3-88D0-C63E065B2E16}" destId="{F55525E9-2973-4927-A3B1-0732FEE7EFB0}" srcOrd="13" destOrd="0" presId="urn:microsoft.com/office/officeart/2005/8/layout/vProcess5"/>
    <dgm:cxn modelId="{4DAD9CE9-9811-43C4-AB52-7B5E41C68497}" type="presParOf" srcId="{4FD0D857-5424-43A3-88D0-C63E065B2E16}" destId="{B9667328-D45A-4431-B33D-0E3245C9AB4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922883-86B0-49B3-980E-A424A7B75B0A}" type="doc">
      <dgm:prSet loTypeId="urn:microsoft.com/office/officeart/2005/8/layout/hierarchy1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8BBC97C4-13F0-43AE-A34D-A06C93F3E1C8}">
      <dgm:prSet phldrT="[Текст]" custT="1"/>
      <dgm:spPr/>
      <dgm:t>
        <a:bodyPr/>
        <a:lstStyle/>
        <a:p>
          <a:r>
            <a:rPr lang="ru-RU" sz="2400" b="1" i="0" dirty="0" smtClean="0">
              <a:latin typeface="Times New Roman" pitchFamily="18" charset="0"/>
              <a:cs typeface="Times New Roman" pitchFamily="18" charset="0"/>
            </a:rPr>
            <a:t>Жалобы и анамнез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39579DA7-98F2-451C-9C64-10B4578240BA}" type="parTrans" cxnId="{F1DFC4D0-7812-4330-BA37-403542F8B621}">
      <dgm:prSet/>
      <dgm:spPr/>
      <dgm:t>
        <a:bodyPr/>
        <a:lstStyle/>
        <a:p>
          <a:endParaRPr lang="ru-RU"/>
        </a:p>
      </dgm:t>
    </dgm:pt>
    <dgm:pt modelId="{DF9753A3-A6F0-4F64-8D7A-F3D3F953228F}" type="sibTrans" cxnId="{F1DFC4D0-7812-4330-BA37-403542F8B621}">
      <dgm:prSet/>
      <dgm:spPr/>
      <dgm:t>
        <a:bodyPr/>
        <a:lstStyle/>
        <a:p>
          <a:endParaRPr lang="ru-RU"/>
        </a:p>
      </dgm:t>
    </dgm:pt>
    <dgm:pt modelId="{447DA4AA-8AC1-4673-924C-E0F95417041E}">
      <dgm:prSet custT="1"/>
      <dgm:spPr/>
      <dgm:t>
        <a:bodyPr/>
        <a:lstStyle/>
        <a:p>
          <a:r>
            <a:rPr lang="ru-RU" sz="2400" b="0" i="0" dirty="0" smtClean="0">
              <a:latin typeface="Times New Roman" pitchFamily="18" charset="0"/>
              <a:cs typeface="Times New Roman" pitchFamily="18" charset="0"/>
            </a:rPr>
            <a:t>Анамнез ЭКО, стимуляции овуляции гонадотропинами, </a:t>
          </a:r>
          <a:r>
            <a:rPr lang="ru-RU" sz="2400" b="0" i="0" dirty="0" err="1" smtClean="0">
              <a:latin typeface="Times New Roman" pitchFamily="18" charset="0"/>
              <a:cs typeface="Times New Roman" pitchFamily="18" charset="0"/>
            </a:rPr>
            <a:t>кломифеном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1BCBABB1-C19C-48BF-A8C1-F87347369151}" type="parTrans" cxnId="{4A2D90E2-A07E-4670-83C2-183FC50D53F1}">
      <dgm:prSet/>
      <dgm:spPr/>
      <dgm:t>
        <a:bodyPr/>
        <a:lstStyle/>
        <a:p>
          <a:endParaRPr lang="ru-RU"/>
        </a:p>
      </dgm:t>
    </dgm:pt>
    <dgm:pt modelId="{33F09592-0C0A-42DE-A39C-9A12AD3BC9E6}" type="sibTrans" cxnId="{4A2D90E2-A07E-4670-83C2-183FC50D53F1}">
      <dgm:prSet/>
      <dgm:spPr/>
      <dgm:t>
        <a:bodyPr/>
        <a:lstStyle/>
        <a:p>
          <a:endParaRPr lang="ru-RU"/>
        </a:p>
      </dgm:t>
    </dgm:pt>
    <dgm:pt modelId="{603FE998-CE3F-4DB9-8F11-0971E0D779DB}">
      <dgm:prSet custT="1"/>
      <dgm:spPr/>
      <dgm:t>
        <a:bodyPr/>
        <a:lstStyle/>
        <a:p>
          <a:r>
            <a:rPr lang="ru-RU" sz="2400" b="0" i="0" dirty="0" smtClean="0">
              <a:latin typeface="Times New Roman" pitchFamily="18" charset="0"/>
              <a:cs typeface="Times New Roman" pitchFamily="18" charset="0"/>
            </a:rPr>
            <a:t>- Семейный анамнез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F54454B0-0B3C-4F46-850A-AE0292A4BA60}" type="parTrans" cxnId="{166179BE-01D3-47D6-9640-F8ED9B59FC4A}">
      <dgm:prSet/>
      <dgm:spPr/>
      <dgm:t>
        <a:bodyPr/>
        <a:lstStyle/>
        <a:p>
          <a:endParaRPr lang="ru-RU"/>
        </a:p>
      </dgm:t>
    </dgm:pt>
    <dgm:pt modelId="{98BF639E-2429-41D4-B0E1-5F4D64DB1FCF}" type="sibTrans" cxnId="{166179BE-01D3-47D6-9640-F8ED9B59FC4A}">
      <dgm:prSet/>
      <dgm:spPr/>
      <dgm:t>
        <a:bodyPr/>
        <a:lstStyle/>
        <a:p>
          <a:endParaRPr lang="ru-RU"/>
        </a:p>
      </dgm:t>
    </dgm:pt>
    <dgm:pt modelId="{9E7F60DF-93BE-4397-A700-E94A9BE26DDC}">
      <dgm:prSet custT="1"/>
      <dgm:spPr/>
      <dgm:t>
        <a:bodyPr/>
        <a:lstStyle/>
        <a:p>
          <a:r>
            <a:rPr lang="ru-RU" sz="2400" b="0" i="0" dirty="0" smtClean="0">
              <a:latin typeface="Times New Roman" pitchFamily="18" charset="0"/>
              <a:cs typeface="Times New Roman" pitchFamily="18" charset="0"/>
            </a:rPr>
            <a:t>- Жалобы в зависимости от течения беременности и осложнений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8EDFFAA-D036-4AB3-AEB0-7A0DFBDD8016}" type="parTrans" cxnId="{FD712121-F3F0-483B-B217-E09A9A81BEFA}">
      <dgm:prSet/>
      <dgm:spPr/>
      <dgm:t>
        <a:bodyPr/>
        <a:lstStyle/>
        <a:p>
          <a:endParaRPr lang="ru-RU"/>
        </a:p>
      </dgm:t>
    </dgm:pt>
    <dgm:pt modelId="{6313816A-CB8F-4222-AE2D-5F2E249E8292}" type="sibTrans" cxnId="{FD712121-F3F0-483B-B217-E09A9A81BEFA}">
      <dgm:prSet/>
      <dgm:spPr/>
      <dgm:t>
        <a:bodyPr/>
        <a:lstStyle/>
        <a:p>
          <a:endParaRPr lang="ru-RU"/>
        </a:p>
      </dgm:t>
    </dgm:pt>
    <dgm:pt modelId="{A31FE37C-15AD-4752-B459-D17106F54D9B}" type="pres">
      <dgm:prSet presAssocID="{B5922883-86B0-49B3-980E-A424A7B75B0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F595304-C52F-4ECC-B3B2-C519A7925156}" type="pres">
      <dgm:prSet presAssocID="{8BBC97C4-13F0-43AE-A34D-A06C93F3E1C8}" presName="hierRoot1" presStyleCnt="0"/>
      <dgm:spPr/>
    </dgm:pt>
    <dgm:pt modelId="{F4505790-9C56-40A8-A999-97AD30738078}" type="pres">
      <dgm:prSet presAssocID="{8BBC97C4-13F0-43AE-A34D-A06C93F3E1C8}" presName="composite" presStyleCnt="0"/>
      <dgm:spPr/>
    </dgm:pt>
    <dgm:pt modelId="{02505A27-E74B-4801-A6FB-17ADD5A8831F}" type="pres">
      <dgm:prSet presAssocID="{8BBC97C4-13F0-43AE-A34D-A06C93F3E1C8}" presName="background" presStyleLbl="node0" presStyleIdx="0" presStyleCnt="1"/>
      <dgm:spPr/>
    </dgm:pt>
    <dgm:pt modelId="{A8C01CA5-705C-4CD9-9BC4-B750DA5085E6}" type="pres">
      <dgm:prSet presAssocID="{8BBC97C4-13F0-43AE-A34D-A06C93F3E1C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385F3A-BAC9-46D7-ADC3-22F9F626B259}" type="pres">
      <dgm:prSet presAssocID="{8BBC97C4-13F0-43AE-A34D-A06C93F3E1C8}" presName="hierChild2" presStyleCnt="0"/>
      <dgm:spPr/>
    </dgm:pt>
    <dgm:pt modelId="{24F3D253-41EF-4BB5-971D-1AE0CC276FB5}" type="pres">
      <dgm:prSet presAssocID="{78EDFFAA-D036-4AB3-AEB0-7A0DFBDD8016}" presName="Name10" presStyleLbl="parChTrans1D2" presStyleIdx="0" presStyleCnt="3"/>
      <dgm:spPr/>
      <dgm:t>
        <a:bodyPr/>
        <a:lstStyle/>
        <a:p>
          <a:endParaRPr lang="ru-RU"/>
        </a:p>
      </dgm:t>
    </dgm:pt>
    <dgm:pt modelId="{F6818CA3-8EF5-4862-9878-6CA57DC70BB3}" type="pres">
      <dgm:prSet presAssocID="{9E7F60DF-93BE-4397-A700-E94A9BE26DDC}" presName="hierRoot2" presStyleCnt="0"/>
      <dgm:spPr/>
    </dgm:pt>
    <dgm:pt modelId="{C0C0D5B4-26D0-401B-9E65-B49715609B57}" type="pres">
      <dgm:prSet presAssocID="{9E7F60DF-93BE-4397-A700-E94A9BE26DDC}" presName="composite2" presStyleCnt="0"/>
      <dgm:spPr/>
    </dgm:pt>
    <dgm:pt modelId="{4A0C4B4B-5FCE-46EE-875A-9C2860CA8198}" type="pres">
      <dgm:prSet presAssocID="{9E7F60DF-93BE-4397-A700-E94A9BE26DDC}" presName="background2" presStyleLbl="node2" presStyleIdx="0" presStyleCnt="3"/>
      <dgm:spPr/>
    </dgm:pt>
    <dgm:pt modelId="{E8C43B48-50B6-4B41-A3FC-AD8C4C656849}" type="pres">
      <dgm:prSet presAssocID="{9E7F60DF-93BE-4397-A700-E94A9BE26DDC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1C1757-D2FB-4CB5-9EA2-D431BAC5E1D5}" type="pres">
      <dgm:prSet presAssocID="{9E7F60DF-93BE-4397-A700-E94A9BE26DDC}" presName="hierChild3" presStyleCnt="0"/>
      <dgm:spPr/>
    </dgm:pt>
    <dgm:pt modelId="{756B99AF-845A-4C37-A417-0A3F9FCCF443}" type="pres">
      <dgm:prSet presAssocID="{F54454B0-0B3C-4F46-850A-AE0292A4BA60}" presName="Name10" presStyleLbl="parChTrans1D2" presStyleIdx="1" presStyleCnt="3"/>
      <dgm:spPr/>
      <dgm:t>
        <a:bodyPr/>
        <a:lstStyle/>
        <a:p>
          <a:endParaRPr lang="ru-RU"/>
        </a:p>
      </dgm:t>
    </dgm:pt>
    <dgm:pt modelId="{32F50221-5D52-4E97-8A85-62B29093982B}" type="pres">
      <dgm:prSet presAssocID="{603FE998-CE3F-4DB9-8F11-0971E0D779DB}" presName="hierRoot2" presStyleCnt="0"/>
      <dgm:spPr/>
    </dgm:pt>
    <dgm:pt modelId="{78E3BB2D-879F-47A1-9C8E-AB5F5ED31D74}" type="pres">
      <dgm:prSet presAssocID="{603FE998-CE3F-4DB9-8F11-0971E0D779DB}" presName="composite2" presStyleCnt="0"/>
      <dgm:spPr/>
    </dgm:pt>
    <dgm:pt modelId="{1DB188CB-0D96-472F-BA00-F747EFE6E0EC}" type="pres">
      <dgm:prSet presAssocID="{603FE998-CE3F-4DB9-8F11-0971E0D779DB}" presName="background2" presStyleLbl="node2" presStyleIdx="1" presStyleCnt="3"/>
      <dgm:spPr/>
    </dgm:pt>
    <dgm:pt modelId="{1D1E7EEC-16A0-4276-A01E-CCE17DD46041}" type="pres">
      <dgm:prSet presAssocID="{603FE998-CE3F-4DB9-8F11-0971E0D779DB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5698A1-5366-4B9D-900D-CB5FE68226A3}" type="pres">
      <dgm:prSet presAssocID="{603FE998-CE3F-4DB9-8F11-0971E0D779DB}" presName="hierChild3" presStyleCnt="0"/>
      <dgm:spPr/>
    </dgm:pt>
    <dgm:pt modelId="{802D915B-DC63-46E3-BB71-C9345401EC67}" type="pres">
      <dgm:prSet presAssocID="{1BCBABB1-C19C-48BF-A8C1-F87347369151}" presName="Name10" presStyleLbl="parChTrans1D2" presStyleIdx="2" presStyleCnt="3"/>
      <dgm:spPr/>
      <dgm:t>
        <a:bodyPr/>
        <a:lstStyle/>
        <a:p>
          <a:endParaRPr lang="ru-RU"/>
        </a:p>
      </dgm:t>
    </dgm:pt>
    <dgm:pt modelId="{DE3F6959-EC8B-460E-902B-5D9486D81456}" type="pres">
      <dgm:prSet presAssocID="{447DA4AA-8AC1-4673-924C-E0F95417041E}" presName="hierRoot2" presStyleCnt="0"/>
      <dgm:spPr/>
    </dgm:pt>
    <dgm:pt modelId="{5C23605B-B0A3-413D-BC91-59A13F77AEC1}" type="pres">
      <dgm:prSet presAssocID="{447DA4AA-8AC1-4673-924C-E0F95417041E}" presName="composite2" presStyleCnt="0"/>
      <dgm:spPr/>
    </dgm:pt>
    <dgm:pt modelId="{457365F2-7D90-47F0-8107-C3B24F2EAC33}" type="pres">
      <dgm:prSet presAssocID="{447DA4AA-8AC1-4673-924C-E0F95417041E}" presName="background2" presStyleLbl="node2" presStyleIdx="2" presStyleCnt="3"/>
      <dgm:spPr/>
    </dgm:pt>
    <dgm:pt modelId="{8DB60B9A-3C44-4285-AE26-1896788C5AAC}" type="pres">
      <dgm:prSet presAssocID="{447DA4AA-8AC1-4673-924C-E0F95417041E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DA000B-C969-428E-8611-02552FA717B7}" type="pres">
      <dgm:prSet presAssocID="{447DA4AA-8AC1-4673-924C-E0F95417041E}" presName="hierChild3" presStyleCnt="0"/>
      <dgm:spPr/>
    </dgm:pt>
  </dgm:ptLst>
  <dgm:cxnLst>
    <dgm:cxn modelId="{18ADAFCD-C149-4705-8304-C34EF9F0B36F}" type="presOf" srcId="{603FE998-CE3F-4DB9-8F11-0971E0D779DB}" destId="{1D1E7EEC-16A0-4276-A01E-CCE17DD46041}" srcOrd="0" destOrd="0" presId="urn:microsoft.com/office/officeart/2005/8/layout/hierarchy1"/>
    <dgm:cxn modelId="{185C532C-0189-4ED1-BC2A-CAA68502D8B4}" type="presOf" srcId="{78EDFFAA-D036-4AB3-AEB0-7A0DFBDD8016}" destId="{24F3D253-41EF-4BB5-971D-1AE0CC276FB5}" srcOrd="0" destOrd="0" presId="urn:microsoft.com/office/officeart/2005/8/layout/hierarchy1"/>
    <dgm:cxn modelId="{A05DA56D-9807-4372-9C4E-8AE3799C87EA}" type="presOf" srcId="{1BCBABB1-C19C-48BF-A8C1-F87347369151}" destId="{802D915B-DC63-46E3-BB71-C9345401EC67}" srcOrd="0" destOrd="0" presId="urn:microsoft.com/office/officeart/2005/8/layout/hierarchy1"/>
    <dgm:cxn modelId="{9E027504-453C-45BF-A54A-29AA92671D77}" type="presOf" srcId="{447DA4AA-8AC1-4673-924C-E0F95417041E}" destId="{8DB60B9A-3C44-4285-AE26-1896788C5AAC}" srcOrd="0" destOrd="0" presId="urn:microsoft.com/office/officeart/2005/8/layout/hierarchy1"/>
    <dgm:cxn modelId="{FD712121-F3F0-483B-B217-E09A9A81BEFA}" srcId="{8BBC97C4-13F0-43AE-A34D-A06C93F3E1C8}" destId="{9E7F60DF-93BE-4397-A700-E94A9BE26DDC}" srcOrd="0" destOrd="0" parTransId="{78EDFFAA-D036-4AB3-AEB0-7A0DFBDD8016}" sibTransId="{6313816A-CB8F-4222-AE2D-5F2E249E8292}"/>
    <dgm:cxn modelId="{4A2D90E2-A07E-4670-83C2-183FC50D53F1}" srcId="{8BBC97C4-13F0-43AE-A34D-A06C93F3E1C8}" destId="{447DA4AA-8AC1-4673-924C-E0F95417041E}" srcOrd="2" destOrd="0" parTransId="{1BCBABB1-C19C-48BF-A8C1-F87347369151}" sibTransId="{33F09592-0C0A-42DE-A39C-9A12AD3BC9E6}"/>
    <dgm:cxn modelId="{1C758FFC-9314-40C6-8143-C636D3DF6DD9}" type="presOf" srcId="{8BBC97C4-13F0-43AE-A34D-A06C93F3E1C8}" destId="{A8C01CA5-705C-4CD9-9BC4-B750DA5085E6}" srcOrd="0" destOrd="0" presId="urn:microsoft.com/office/officeart/2005/8/layout/hierarchy1"/>
    <dgm:cxn modelId="{166179BE-01D3-47D6-9640-F8ED9B59FC4A}" srcId="{8BBC97C4-13F0-43AE-A34D-A06C93F3E1C8}" destId="{603FE998-CE3F-4DB9-8F11-0971E0D779DB}" srcOrd="1" destOrd="0" parTransId="{F54454B0-0B3C-4F46-850A-AE0292A4BA60}" sibTransId="{98BF639E-2429-41D4-B0E1-5F4D64DB1FCF}"/>
    <dgm:cxn modelId="{3872C191-DF85-4C7B-B8E9-581873DD7C7F}" type="presOf" srcId="{F54454B0-0B3C-4F46-850A-AE0292A4BA60}" destId="{756B99AF-845A-4C37-A417-0A3F9FCCF443}" srcOrd="0" destOrd="0" presId="urn:microsoft.com/office/officeart/2005/8/layout/hierarchy1"/>
    <dgm:cxn modelId="{FF893B70-B286-4011-B397-7CD9BD16777B}" type="presOf" srcId="{B5922883-86B0-49B3-980E-A424A7B75B0A}" destId="{A31FE37C-15AD-4752-B459-D17106F54D9B}" srcOrd="0" destOrd="0" presId="urn:microsoft.com/office/officeart/2005/8/layout/hierarchy1"/>
    <dgm:cxn modelId="{56C221F7-3F87-42C1-BE6C-5FE9A1065817}" type="presOf" srcId="{9E7F60DF-93BE-4397-A700-E94A9BE26DDC}" destId="{E8C43B48-50B6-4B41-A3FC-AD8C4C656849}" srcOrd="0" destOrd="0" presId="urn:microsoft.com/office/officeart/2005/8/layout/hierarchy1"/>
    <dgm:cxn modelId="{F1DFC4D0-7812-4330-BA37-403542F8B621}" srcId="{B5922883-86B0-49B3-980E-A424A7B75B0A}" destId="{8BBC97C4-13F0-43AE-A34D-A06C93F3E1C8}" srcOrd="0" destOrd="0" parTransId="{39579DA7-98F2-451C-9C64-10B4578240BA}" sibTransId="{DF9753A3-A6F0-4F64-8D7A-F3D3F953228F}"/>
    <dgm:cxn modelId="{142CB2C8-962D-4540-BCB9-71480580EE40}" type="presParOf" srcId="{A31FE37C-15AD-4752-B459-D17106F54D9B}" destId="{AF595304-C52F-4ECC-B3B2-C519A7925156}" srcOrd="0" destOrd="0" presId="urn:microsoft.com/office/officeart/2005/8/layout/hierarchy1"/>
    <dgm:cxn modelId="{B64B21FE-2C85-4B81-82B0-4F8D5A4637BB}" type="presParOf" srcId="{AF595304-C52F-4ECC-B3B2-C519A7925156}" destId="{F4505790-9C56-40A8-A999-97AD30738078}" srcOrd="0" destOrd="0" presId="urn:microsoft.com/office/officeart/2005/8/layout/hierarchy1"/>
    <dgm:cxn modelId="{31405BA1-10C5-4ECD-B647-877FEC1A426C}" type="presParOf" srcId="{F4505790-9C56-40A8-A999-97AD30738078}" destId="{02505A27-E74B-4801-A6FB-17ADD5A8831F}" srcOrd="0" destOrd="0" presId="urn:microsoft.com/office/officeart/2005/8/layout/hierarchy1"/>
    <dgm:cxn modelId="{1E76CB76-1B3D-4555-8F20-A8E7C1BB9AD3}" type="presParOf" srcId="{F4505790-9C56-40A8-A999-97AD30738078}" destId="{A8C01CA5-705C-4CD9-9BC4-B750DA5085E6}" srcOrd="1" destOrd="0" presId="urn:microsoft.com/office/officeart/2005/8/layout/hierarchy1"/>
    <dgm:cxn modelId="{60AC5F6A-19EC-4A1B-82FC-587B466FD436}" type="presParOf" srcId="{AF595304-C52F-4ECC-B3B2-C519A7925156}" destId="{D0385F3A-BAC9-46D7-ADC3-22F9F626B259}" srcOrd="1" destOrd="0" presId="urn:microsoft.com/office/officeart/2005/8/layout/hierarchy1"/>
    <dgm:cxn modelId="{E3FDEB11-EFF0-48BE-8CD7-D848EC710157}" type="presParOf" srcId="{D0385F3A-BAC9-46D7-ADC3-22F9F626B259}" destId="{24F3D253-41EF-4BB5-971D-1AE0CC276FB5}" srcOrd="0" destOrd="0" presId="urn:microsoft.com/office/officeart/2005/8/layout/hierarchy1"/>
    <dgm:cxn modelId="{469DC726-B9DB-4FE0-B2C9-2C0C5E49ED1B}" type="presParOf" srcId="{D0385F3A-BAC9-46D7-ADC3-22F9F626B259}" destId="{F6818CA3-8EF5-4862-9878-6CA57DC70BB3}" srcOrd="1" destOrd="0" presId="urn:microsoft.com/office/officeart/2005/8/layout/hierarchy1"/>
    <dgm:cxn modelId="{DBBDBF2C-2D87-4D7C-9108-3C6B6D018721}" type="presParOf" srcId="{F6818CA3-8EF5-4862-9878-6CA57DC70BB3}" destId="{C0C0D5B4-26D0-401B-9E65-B49715609B57}" srcOrd="0" destOrd="0" presId="urn:microsoft.com/office/officeart/2005/8/layout/hierarchy1"/>
    <dgm:cxn modelId="{0647417E-356C-4095-9D22-D2CBF4BB907D}" type="presParOf" srcId="{C0C0D5B4-26D0-401B-9E65-B49715609B57}" destId="{4A0C4B4B-5FCE-46EE-875A-9C2860CA8198}" srcOrd="0" destOrd="0" presId="urn:microsoft.com/office/officeart/2005/8/layout/hierarchy1"/>
    <dgm:cxn modelId="{C5FE7F16-40DA-4588-B8D7-F32D657C20AE}" type="presParOf" srcId="{C0C0D5B4-26D0-401B-9E65-B49715609B57}" destId="{E8C43B48-50B6-4B41-A3FC-AD8C4C656849}" srcOrd="1" destOrd="0" presId="urn:microsoft.com/office/officeart/2005/8/layout/hierarchy1"/>
    <dgm:cxn modelId="{BB41D472-2803-4C73-90F5-5B823CC50F99}" type="presParOf" srcId="{F6818CA3-8EF5-4862-9878-6CA57DC70BB3}" destId="{E21C1757-D2FB-4CB5-9EA2-D431BAC5E1D5}" srcOrd="1" destOrd="0" presId="urn:microsoft.com/office/officeart/2005/8/layout/hierarchy1"/>
    <dgm:cxn modelId="{B283BEB6-D68A-4FF7-9179-D3E11330DA76}" type="presParOf" srcId="{D0385F3A-BAC9-46D7-ADC3-22F9F626B259}" destId="{756B99AF-845A-4C37-A417-0A3F9FCCF443}" srcOrd="2" destOrd="0" presId="urn:microsoft.com/office/officeart/2005/8/layout/hierarchy1"/>
    <dgm:cxn modelId="{D75090A0-B301-4E82-ACAA-3A18B653B074}" type="presParOf" srcId="{D0385F3A-BAC9-46D7-ADC3-22F9F626B259}" destId="{32F50221-5D52-4E97-8A85-62B29093982B}" srcOrd="3" destOrd="0" presId="urn:microsoft.com/office/officeart/2005/8/layout/hierarchy1"/>
    <dgm:cxn modelId="{89E8FF95-204A-48AA-92D6-B2E6C70A83D9}" type="presParOf" srcId="{32F50221-5D52-4E97-8A85-62B29093982B}" destId="{78E3BB2D-879F-47A1-9C8E-AB5F5ED31D74}" srcOrd="0" destOrd="0" presId="urn:microsoft.com/office/officeart/2005/8/layout/hierarchy1"/>
    <dgm:cxn modelId="{F4128768-B23C-4DC9-8B58-D24B29D18AF3}" type="presParOf" srcId="{78E3BB2D-879F-47A1-9C8E-AB5F5ED31D74}" destId="{1DB188CB-0D96-472F-BA00-F747EFE6E0EC}" srcOrd="0" destOrd="0" presId="urn:microsoft.com/office/officeart/2005/8/layout/hierarchy1"/>
    <dgm:cxn modelId="{C335E7A9-2AA3-41F4-8EEA-76E89C9BDBDC}" type="presParOf" srcId="{78E3BB2D-879F-47A1-9C8E-AB5F5ED31D74}" destId="{1D1E7EEC-16A0-4276-A01E-CCE17DD46041}" srcOrd="1" destOrd="0" presId="urn:microsoft.com/office/officeart/2005/8/layout/hierarchy1"/>
    <dgm:cxn modelId="{4785FDC0-CB87-4F96-9117-E37C14712145}" type="presParOf" srcId="{32F50221-5D52-4E97-8A85-62B29093982B}" destId="{275698A1-5366-4B9D-900D-CB5FE68226A3}" srcOrd="1" destOrd="0" presId="urn:microsoft.com/office/officeart/2005/8/layout/hierarchy1"/>
    <dgm:cxn modelId="{CBF103C4-FC39-4A2F-AF69-A21866EBE7C2}" type="presParOf" srcId="{D0385F3A-BAC9-46D7-ADC3-22F9F626B259}" destId="{802D915B-DC63-46E3-BB71-C9345401EC67}" srcOrd="4" destOrd="0" presId="urn:microsoft.com/office/officeart/2005/8/layout/hierarchy1"/>
    <dgm:cxn modelId="{2B200D27-AC0D-4C39-A3CE-04731E37621C}" type="presParOf" srcId="{D0385F3A-BAC9-46D7-ADC3-22F9F626B259}" destId="{DE3F6959-EC8B-460E-902B-5D9486D81456}" srcOrd="5" destOrd="0" presId="urn:microsoft.com/office/officeart/2005/8/layout/hierarchy1"/>
    <dgm:cxn modelId="{237BBB10-716D-4A75-8151-B4993110B036}" type="presParOf" srcId="{DE3F6959-EC8B-460E-902B-5D9486D81456}" destId="{5C23605B-B0A3-413D-BC91-59A13F77AEC1}" srcOrd="0" destOrd="0" presId="urn:microsoft.com/office/officeart/2005/8/layout/hierarchy1"/>
    <dgm:cxn modelId="{714FF25B-4686-416E-B72A-36B25744A540}" type="presParOf" srcId="{5C23605B-B0A3-413D-BC91-59A13F77AEC1}" destId="{457365F2-7D90-47F0-8107-C3B24F2EAC33}" srcOrd="0" destOrd="0" presId="urn:microsoft.com/office/officeart/2005/8/layout/hierarchy1"/>
    <dgm:cxn modelId="{D96FECAE-DAC8-4E64-9A87-D3026EF59F7D}" type="presParOf" srcId="{5C23605B-B0A3-413D-BC91-59A13F77AEC1}" destId="{8DB60B9A-3C44-4285-AE26-1896788C5AAC}" srcOrd="1" destOrd="0" presId="urn:microsoft.com/office/officeart/2005/8/layout/hierarchy1"/>
    <dgm:cxn modelId="{C0C986D0-9B74-45A3-A874-EB09507B4AD3}" type="presParOf" srcId="{DE3F6959-EC8B-460E-902B-5D9486D81456}" destId="{70DA000B-C969-428E-8611-02552FA717B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D19840-C14B-47E5-A089-03C084D4A728}" type="doc">
      <dgm:prSet loTypeId="urn:microsoft.com/office/officeart/2008/layout/VerticalCurvedLis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2E96FFE-63A3-4BD7-A9C3-F357D709F68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0" i="0" dirty="0" smtClean="0"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i="0" dirty="0" smtClean="0">
              <a:latin typeface="Times New Roman" pitchFamily="18" charset="0"/>
              <a:cs typeface="Times New Roman" pitchFamily="18" charset="0"/>
            </a:rPr>
            <a:t>Высота стояния дна матки на 4 см. и более превышает стандартный показатель, характерный  для данного срока беременности;  увеличение окружности живота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dirty="0"/>
        </a:p>
      </dgm:t>
    </dgm:pt>
    <dgm:pt modelId="{28B39D18-E32C-4128-BD48-8049245B9581}" type="parTrans" cxnId="{F8E61002-C2B6-407D-A344-F883CB375741}">
      <dgm:prSet/>
      <dgm:spPr/>
      <dgm:t>
        <a:bodyPr/>
        <a:lstStyle/>
        <a:p>
          <a:endParaRPr lang="ru-RU"/>
        </a:p>
      </dgm:t>
    </dgm:pt>
    <dgm:pt modelId="{7767B8E6-1B24-477A-9B12-381D42A1F273}" type="sibTrans" cxnId="{F8E61002-C2B6-407D-A344-F883CB375741}">
      <dgm:prSet/>
      <dgm:spPr/>
      <dgm:t>
        <a:bodyPr/>
        <a:lstStyle/>
        <a:p>
          <a:endParaRPr lang="ru-RU"/>
        </a:p>
      </dgm:t>
    </dgm:pt>
    <dgm:pt modelId="{F3DA7E2A-D232-491E-8A50-89BBDFF9DDD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Пальпация частей плодов (определение большого количества мелких частей)</a:t>
          </a:r>
          <a:endParaRPr lang="ru-RU" sz="2000" dirty="0" smtClean="0">
            <a:latin typeface="Times New Roman" pitchFamily="18" charset="0"/>
            <a:cs typeface="Times New Roman" pitchFamily="18" charset="0"/>
          </a:endParaRP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dirty="0"/>
        </a:p>
      </dgm:t>
    </dgm:pt>
    <dgm:pt modelId="{7D6EFB86-5F84-4199-BB32-A0A8B89752F0}" type="parTrans" cxnId="{0BA257AF-5DB8-4928-9E0F-AB1B53A52080}">
      <dgm:prSet/>
      <dgm:spPr/>
      <dgm:t>
        <a:bodyPr/>
        <a:lstStyle/>
        <a:p>
          <a:endParaRPr lang="ru-RU"/>
        </a:p>
      </dgm:t>
    </dgm:pt>
    <dgm:pt modelId="{40B1C128-7EA1-4AFE-AA5E-C2EDC9F16015}" type="sibTrans" cxnId="{0BA257AF-5DB8-4928-9E0F-AB1B53A52080}">
      <dgm:prSet/>
      <dgm:spPr/>
      <dgm:t>
        <a:bodyPr/>
        <a:lstStyle/>
        <a:p>
          <a:endParaRPr lang="ru-RU"/>
        </a:p>
      </dgm:t>
    </dgm:pt>
    <dgm:pt modelId="{65FBCDA4-19F5-499A-8A0C-FB23C0B7A8A4}">
      <dgm:prSet custT="1"/>
      <dgm:spPr/>
      <dgm:t>
        <a:bodyPr/>
        <a:lstStyle/>
        <a:p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Аускультация в двух и более местах сердцебиения плодов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6066720-2810-41C8-A940-A17DA15C64DA}" type="parTrans" cxnId="{50EA644B-6D86-4314-B16B-D921B4492434}">
      <dgm:prSet/>
      <dgm:spPr/>
      <dgm:t>
        <a:bodyPr/>
        <a:lstStyle/>
        <a:p>
          <a:endParaRPr lang="ru-RU"/>
        </a:p>
      </dgm:t>
    </dgm:pt>
    <dgm:pt modelId="{9AEE0D2A-90F5-4582-8719-19349BEFC415}" type="sibTrans" cxnId="{50EA644B-6D86-4314-B16B-D921B4492434}">
      <dgm:prSet/>
      <dgm:spPr/>
      <dgm:t>
        <a:bodyPr/>
        <a:lstStyle/>
        <a:p>
          <a:endParaRPr lang="ru-RU"/>
        </a:p>
      </dgm:t>
    </dgm:pt>
    <dgm:pt modelId="{180CF53E-72D0-4885-994F-D94DD3779563}">
      <dgm:prSet custT="1"/>
      <dgm:spPr/>
      <dgm:t>
        <a:bodyPr/>
        <a:lstStyle/>
        <a:p>
          <a:r>
            <a:rPr lang="ru-RU" sz="2400" b="0" i="0" dirty="0" smtClean="0">
              <a:latin typeface="Times New Roman" pitchFamily="18" charset="0"/>
              <a:cs typeface="Times New Roman" pitchFamily="18" charset="0"/>
            </a:rPr>
            <a:t>-  </a:t>
          </a:r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Избыточная прибавка массы тела</a:t>
          </a:r>
          <a:r>
            <a:rPr lang="ru-RU" sz="1100" b="0" i="0" dirty="0" smtClean="0"/>
            <a:t>;</a:t>
          </a:r>
          <a:endParaRPr lang="ru-RU" sz="1100" dirty="0"/>
        </a:p>
      </dgm:t>
    </dgm:pt>
    <dgm:pt modelId="{AFFE6AFD-71F7-4E93-9040-E0E6112944AA}" type="parTrans" cxnId="{058A03B1-AD58-4C2F-AA48-F3DAC4FBB11A}">
      <dgm:prSet/>
      <dgm:spPr/>
      <dgm:t>
        <a:bodyPr/>
        <a:lstStyle/>
        <a:p>
          <a:endParaRPr lang="ru-RU"/>
        </a:p>
      </dgm:t>
    </dgm:pt>
    <dgm:pt modelId="{6C04DDEE-2692-4AF6-A800-662A8C331DBF}" type="sibTrans" cxnId="{058A03B1-AD58-4C2F-AA48-F3DAC4FBB11A}">
      <dgm:prSet/>
      <dgm:spPr/>
      <dgm:t>
        <a:bodyPr/>
        <a:lstStyle/>
        <a:p>
          <a:endParaRPr lang="ru-RU"/>
        </a:p>
      </dgm:t>
    </dgm:pt>
    <dgm:pt modelId="{F1C36784-C1E1-47F5-9A52-A8D4D983664F}" type="pres">
      <dgm:prSet presAssocID="{7ED19840-C14B-47E5-A089-03C084D4A72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96CDE0A-A6BB-4E06-A010-AF0E8980DC5F}" type="pres">
      <dgm:prSet presAssocID="{7ED19840-C14B-47E5-A089-03C084D4A728}" presName="Name1" presStyleCnt="0"/>
      <dgm:spPr/>
    </dgm:pt>
    <dgm:pt modelId="{4EADD603-DBCD-433A-A742-A58DA4E0EB37}" type="pres">
      <dgm:prSet presAssocID="{7ED19840-C14B-47E5-A089-03C084D4A728}" presName="cycle" presStyleCnt="0"/>
      <dgm:spPr/>
    </dgm:pt>
    <dgm:pt modelId="{50735526-A1DC-49D5-9F6D-EE9B962BBAD2}" type="pres">
      <dgm:prSet presAssocID="{7ED19840-C14B-47E5-A089-03C084D4A728}" presName="srcNode" presStyleLbl="node1" presStyleIdx="0" presStyleCnt="4"/>
      <dgm:spPr/>
    </dgm:pt>
    <dgm:pt modelId="{8C0E9112-C332-49B1-8D12-7C46D5680172}" type="pres">
      <dgm:prSet presAssocID="{7ED19840-C14B-47E5-A089-03C084D4A728}" presName="conn" presStyleLbl="parChTrans1D2" presStyleIdx="0" presStyleCnt="1"/>
      <dgm:spPr/>
      <dgm:t>
        <a:bodyPr/>
        <a:lstStyle/>
        <a:p>
          <a:endParaRPr lang="ru-RU"/>
        </a:p>
      </dgm:t>
    </dgm:pt>
    <dgm:pt modelId="{0E80537D-D096-4A79-A1FE-E3A829EF3EDC}" type="pres">
      <dgm:prSet presAssocID="{7ED19840-C14B-47E5-A089-03C084D4A728}" presName="extraNode" presStyleLbl="node1" presStyleIdx="0" presStyleCnt="4"/>
      <dgm:spPr/>
    </dgm:pt>
    <dgm:pt modelId="{96E4DD32-3DC0-4D93-8289-721BD08C0E66}" type="pres">
      <dgm:prSet presAssocID="{7ED19840-C14B-47E5-A089-03C084D4A728}" presName="dstNode" presStyleLbl="node1" presStyleIdx="0" presStyleCnt="4"/>
      <dgm:spPr/>
    </dgm:pt>
    <dgm:pt modelId="{50C2B5EA-3C68-42BF-AE8E-651D5E8E21D2}" type="pres">
      <dgm:prSet presAssocID="{12E96FFE-63A3-4BD7-A9C3-F357D709F68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D688F-CB59-4FC2-BB96-79EB06A02FE2}" type="pres">
      <dgm:prSet presAssocID="{12E96FFE-63A3-4BD7-A9C3-F357D709F682}" presName="accent_1" presStyleCnt="0"/>
      <dgm:spPr/>
    </dgm:pt>
    <dgm:pt modelId="{3629A548-DE35-4DA5-AFED-087B00C6FCBC}" type="pres">
      <dgm:prSet presAssocID="{12E96FFE-63A3-4BD7-A9C3-F357D709F682}" presName="accentRepeatNode" presStyleLbl="solidFgAcc1" presStyleIdx="0" presStyleCnt="4"/>
      <dgm:spPr/>
    </dgm:pt>
    <dgm:pt modelId="{F2D921B3-C106-4ED1-8F72-D36194D4765B}" type="pres">
      <dgm:prSet presAssocID="{F3DA7E2A-D232-491E-8A50-89BBDFF9DDD3}" presName="text_2" presStyleLbl="node1" presStyleIdx="1" presStyleCnt="4" custLinFactNeighborX="1201" custLinFactNeighborY="3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646288-4290-4CFF-9024-065DA824E1E5}" type="pres">
      <dgm:prSet presAssocID="{F3DA7E2A-D232-491E-8A50-89BBDFF9DDD3}" presName="accent_2" presStyleCnt="0"/>
      <dgm:spPr/>
    </dgm:pt>
    <dgm:pt modelId="{B3B0787D-6181-48D0-AF46-357B8519911B}" type="pres">
      <dgm:prSet presAssocID="{F3DA7E2A-D232-491E-8A50-89BBDFF9DDD3}" presName="accentRepeatNode" presStyleLbl="solidFgAcc1" presStyleIdx="1" presStyleCnt="4"/>
      <dgm:spPr/>
    </dgm:pt>
    <dgm:pt modelId="{667D8BD9-C99C-4A1C-97F5-63CAA3C85BD6}" type="pres">
      <dgm:prSet presAssocID="{65FBCDA4-19F5-499A-8A0C-FB23C0B7A8A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F88F0B-7818-4CF4-B054-13DA06A0919C}" type="pres">
      <dgm:prSet presAssocID="{65FBCDA4-19F5-499A-8A0C-FB23C0B7A8A4}" presName="accent_3" presStyleCnt="0"/>
      <dgm:spPr/>
    </dgm:pt>
    <dgm:pt modelId="{20B61587-DFBF-4A1A-B784-06B3CAEDA8C8}" type="pres">
      <dgm:prSet presAssocID="{65FBCDA4-19F5-499A-8A0C-FB23C0B7A8A4}" presName="accentRepeatNode" presStyleLbl="solidFgAcc1" presStyleIdx="2" presStyleCnt="4"/>
      <dgm:spPr/>
    </dgm:pt>
    <dgm:pt modelId="{562C763D-E2CB-426E-9EB5-23902DB67EF3}" type="pres">
      <dgm:prSet presAssocID="{180CF53E-72D0-4885-994F-D94DD377956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3C74A-4C94-45EE-AA21-D880A447CF0D}" type="pres">
      <dgm:prSet presAssocID="{180CF53E-72D0-4885-994F-D94DD3779563}" presName="accent_4" presStyleCnt="0"/>
      <dgm:spPr/>
    </dgm:pt>
    <dgm:pt modelId="{982CF256-FC7D-40AD-B4FC-9C2F749CB267}" type="pres">
      <dgm:prSet presAssocID="{180CF53E-72D0-4885-994F-D94DD3779563}" presName="accentRepeatNode" presStyleLbl="solidFgAcc1" presStyleIdx="3" presStyleCnt="4"/>
      <dgm:spPr/>
    </dgm:pt>
  </dgm:ptLst>
  <dgm:cxnLst>
    <dgm:cxn modelId="{A49127C8-B555-4847-98B7-1CEBDDC0B1D4}" type="presOf" srcId="{65FBCDA4-19F5-499A-8A0C-FB23C0B7A8A4}" destId="{667D8BD9-C99C-4A1C-97F5-63CAA3C85BD6}" srcOrd="0" destOrd="0" presId="urn:microsoft.com/office/officeart/2008/layout/VerticalCurvedList"/>
    <dgm:cxn modelId="{50EA644B-6D86-4314-B16B-D921B4492434}" srcId="{7ED19840-C14B-47E5-A089-03C084D4A728}" destId="{65FBCDA4-19F5-499A-8A0C-FB23C0B7A8A4}" srcOrd="2" destOrd="0" parTransId="{36066720-2810-41C8-A940-A17DA15C64DA}" sibTransId="{9AEE0D2A-90F5-4582-8719-19349BEFC415}"/>
    <dgm:cxn modelId="{183EE17F-BC44-4D6C-9BA4-BE4F287D3C45}" type="presOf" srcId="{12E96FFE-63A3-4BD7-A9C3-F357D709F682}" destId="{50C2B5EA-3C68-42BF-AE8E-651D5E8E21D2}" srcOrd="0" destOrd="0" presId="urn:microsoft.com/office/officeart/2008/layout/VerticalCurvedList"/>
    <dgm:cxn modelId="{4BFDDD37-CEF7-4DC3-8033-40E57CC602E5}" type="presOf" srcId="{7ED19840-C14B-47E5-A089-03C084D4A728}" destId="{F1C36784-C1E1-47F5-9A52-A8D4D983664F}" srcOrd="0" destOrd="0" presId="urn:microsoft.com/office/officeart/2008/layout/VerticalCurvedList"/>
    <dgm:cxn modelId="{058A03B1-AD58-4C2F-AA48-F3DAC4FBB11A}" srcId="{7ED19840-C14B-47E5-A089-03C084D4A728}" destId="{180CF53E-72D0-4885-994F-D94DD3779563}" srcOrd="3" destOrd="0" parTransId="{AFFE6AFD-71F7-4E93-9040-E0E6112944AA}" sibTransId="{6C04DDEE-2692-4AF6-A800-662A8C331DBF}"/>
    <dgm:cxn modelId="{F8E61002-C2B6-407D-A344-F883CB375741}" srcId="{7ED19840-C14B-47E5-A089-03C084D4A728}" destId="{12E96FFE-63A3-4BD7-A9C3-F357D709F682}" srcOrd="0" destOrd="0" parTransId="{28B39D18-E32C-4128-BD48-8049245B9581}" sibTransId="{7767B8E6-1B24-477A-9B12-381D42A1F273}"/>
    <dgm:cxn modelId="{0BA257AF-5DB8-4928-9E0F-AB1B53A52080}" srcId="{7ED19840-C14B-47E5-A089-03C084D4A728}" destId="{F3DA7E2A-D232-491E-8A50-89BBDFF9DDD3}" srcOrd="1" destOrd="0" parTransId="{7D6EFB86-5F84-4199-BB32-A0A8B89752F0}" sibTransId="{40B1C128-7EA1-4AFE-AA5E-C2EDC9F16015}"/>
    <dgm:cxn modelId="{6EF9D479-0C98-453C-B957-9CC1384D9507}" type="presOf" srcId="{F3DA7E2A-D232-491E-8A50-89BBDFF9DDD3}" destId="{F2D921B3-C106-4ED1-8F72-D36194D4765B}" srcOrd="0" destOrd="0" presId="urn:microsoft.com/office/officeart/2008/layout/VerticalCurvedList"/>
    <dgm:cxn modelId="{EE6591B2-65EC-4546-B3AB-E5720EAD17BA}" type="presOf" srcId="{180CF53E-72D0-4885-994F-D94DD3779563}" destId="{562C763D-E2CB-426E-9EB5-23902DB67EF3}" srcOrd="0" destOrd="0" presId="urn:microsoft.com/office/officeart/2008/layout/VerticalCurvedList"/>
    <dgm:cxn modelId="{68CD81C9-C49B-4892-B754-A5BA69CBB0A4}" type="presOf" srcId="{7767B8E6-1B24-477A-9B12-381D42A1F273}" destId="{8C0E9112-C332-49B1-8D12-7C46D5680172}" srcOrd="0" destOrd="0" presId="urn:microsoft.com/office/officeart/2008/layout/VerticalCurvedList"/>
    <dgm:cxn modelId="{5872730F-2F1A-404F-9D34-ED4937140384}" type="presParOf" srcId="{F1C36784-C1E1-47F5-9A52-A8D4D983664F}" destId="{096CDE0A-A6BB-4E06-A010-AF0E8980DC5F}" srcOrd="0" destOrd="0" presId="urn:microsoft.com/office/officeart/2008/layout/VerticalCurvedList"/>
    <dgm:cxn modelId="{1B4079D3-9AEE-4E80-980C-00B88C038809}" type="presParOf" srcId="{096CDE0A-A6BB-4E06-A010-AF0E8980DC5F}" destId="{4EADD603-DBCD-433A-A742-A58DA4E0EB37}" srcOrd="0" destOrd="0" presId="urn:microsoft.com/office/officeart/2008/layout/VerticalCurvedList"/>
    <dgm:cxn modelId="{53E6AF61-BCA2-439E-A81A-C186DE5E1092}" type="presParOf" srcId="{4EADD603-DBCD-433A-A742-A58DA4E0EB37}" destId="{50735526-A1DC-49D5-9F6D-EE9B962BBAD2}" srcOrd="0" destOrd="0" presId="urn:microsoft.com/office/officeart/2008/layout/VerticalCurvedList"/>
    <dgm:cxn modelId="{1CC2D88A-33B8-4821-8CE7-75618B48E698}" type="presParOf" srcId="{4EADD603-DBCD-433A-A742-A58DA4E0EB37}" destId="{8C0E9112-C332-49B1-8D12-7C46D5680172}" srcOrd="1" destOrd="0" presId="urn:microsoft.com/office/officeart/2008/layout/VerticalCurvedList"/>
    <dgm:cxn modelId="{EABB20FE-C2B0-4130-B655-9A5955F97DA2}" type="presParOf" srcId="{4EADD603-DBCD-433A-A742-A58DA4E0EB37}" destId="{0E80537D-D096-4A79-A1FE-E3A829EF3EDC}" srcOrd="2" destOrd="0" presId="urn:microsoft.com/office/officeart/2008/layout/VerticalCurvedList"/>
    <dgm:cxn modelId="{DC943BF9-1D46-43EA-9C5A-0BC2D4461C44}" type="presParOf" srcId="{4EADD603-DBCD-433A-A742-A58DA4E0EB37}" destId="{96E4DD32-3DC0-4D93-8289-721BD08C0E66}" srcOrd="3" destOrd="0" presId="urn:microsoft.com/office/officeart/2008/layout/VerticalCurvedList"/>
    <dgm:cxn modelId="{84E2395A-1D94-42E9-856A-8C5DD86F6DD5}" type="presParOf" srcId="{096CDE0A-A6BB-4E06-A010-AF0E8980DC5F}" destId="{50C2B5EA-3C68-42BF-AE8E-651D5E8E21D2}" srcOrd="1" destOrd="0" presId="urn:microsoft.com/office/officeart/2008/layout/VerticalCurvedList"/>
    <dgm:cxn modelId="{C60E7D39-5BE8-4069-A1AE-B898CF105892}" type="presParOf" srcId="{096CDE0A-A6BB-4E06-A010-AF0E8980DC5F}" destId="{7A7D688F-CB59-4FC2-BB96-79EB06A02FE2}" srcOrd="2" destOrd="0" presId="urn:microsoft.com/office/officeart/2008/layout/VerticalCurvedList"/>
    <dgm:cxn modelId="{16D1B8D2-21E7-45BA-810A-6C7364D47143}" type="presParOf" srcId="{7A7D688F-CB59-4FC2-BB96-79EB06A02FE2}" destId="{3629A548-DE35-4DA5-AFED-087B00C6FCBC}" srcOrd="0" destOrd="0" presId="urn:microsoft.com/office/officeart/2008/layout/VerticalCurvedList"/>
    <dgm:cxn modelId="{4D11DEE0-1C66-4809-A0F4-73E540A84DB7}" type="presParOf" srcId="{096CDE0A-A6BB-4E06-A010-AF0E8980DC5F}" destId="{F2D921B3-C106-4ED1-8F72-D36194D4765B}" srcOrd="3" destOrd="0" presId="urn:microsoft.com/office/officeart/2008/layout/VerticalCurvedList"/>
    <dgm:cxn modelId="{E315D3F6-A870-4542-8DBA-425C27257D72}" type="presParOf" srcId="{096CDE0A-A6BB-4E06-A010-AF0E8980DC5F}" destId="{C0646288-4290-4CFF-9024-065DA824E1E5}" srcOrd="4" destOrd="0" presId="urn:microsoft.com/office/officeart/2008/layout/VerticalCurvedList"/>
    <dgm:cxn modelId="{0F50AF9A-64AF-478E-9CD0-F4F3B0807B96}" type="presParOf" srcId="{C0646288-4290-4CFF-9024-065DA824E1E5}" destId="{B3B0787D-6181-48D0-AF46-357B8519911B}" srcOrd="0" destOrd="0" presId="urn:microsoft.com/office/officeart/2008/layout/VerticalCurvedList"/>
    <dgm:cxn modelId="{242EED0C-1ED5-4DF1-9BA7-CD67324FEE86}" type="presParOf" srcId="{096CDE0A-A6BB-4E06-A010-AF0E8980DC5F}" destId="{667D8BD9-C99C-4A1C-97F5-63CAA3C85BD6}" srcOrd="5" destOrd="0" presId="urn:microsoft.com/office/officeart/2008/layout/VerticalCurvedList"/>
    <dgm:cxn modelId="{8949CDD6-03BC-450C-B5F0-279394D206B9}" type="presParOf" srcId="{096CDE0A-A6BB-4E06-A010-AF0E8980DC5F}" destId="{D2F88F0B-7818-4CF4-B054-13DA06A0919C}" srcOrd="6" destOrd="0" presId="urn:microsoft.com/office/officeart/2008/layout/VerticalCurvedList"/>
    <dgm:cxn modelId="{8B9C1202-219B-4F61-B6E1-5585BEAAB071}" type="presParOf" srcId="{D2F88F0B-7818-4CF4-B054-13DA06A0919C}" destId="{20B61587-DFBF-4A1A-B784-06B3CAEDA8C8}" srcOrd="0" destOrd="0" presId="urn:microsoft.com/office/officeart/2008/layout/VerticalCurvedList"/>
    <dgm:cxn modelId="{B80A954E-5B8A-40D5-A4CA-2DD10065691F}" type="presParOf" srcId="{096CDE0A-A6BB-4E06-A010-AF0E8980DC5F}" destId="{562C763D-E2CB-426E-9EB5-23902DB67EF3}" srcOrd="7" destOrd="0" presId="urn:microsoft.com/office/officeart/2008/layout/VerticalCurvedList"/>
    <dgm:cxn modelId="{F43D7F89-CCC3-474C-9C10-1D45813AD330}" type="presParOf" srcId="{096CDE0A-A6BB-4E06-A010-AF0E8980DC5F}" destId="{0173C74A-4C94-45EE-AA21-D880A447CF0D}" srcOrd="8" destOrd="0" presId="urn:microsoft.com/office/officeart/2008/layout/VerticalCurvedList"/>
    <dgm:cxn modelId="{76040641-6E6A-4A73-8047-F5AD346A24CF}" type="presParOf" srcId="{0173C74A-4C94-45EE-AA21-D880A447CF0D}" destId="{982CF256-FC7D-40AD-B4FC-9C2F749CB26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D342B2-3B82-4D99-A027-774D8BBCAFC3}">
      <dsp:nvSpPr>
        <dsp:cNvPr id="0" name=""/>
        <dsp:cNvSpPr/>
      </dsp:nvSpPr>
      <dsp:spPr>
        <a:xfrm>
          <a:off x="2900579" y="15721"/>
          <a:ext cx="5880098" cy="2520831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latin typeface="Times New Roman" pitchFamily="18" charset="0"/>
              <a:cs typeface="Times New Roman" pitchFamily="18" charset="0"/>
            </a:rPr>
            <a:t>идентичные, однояйцевые (1/3часть всех двоен). Имеют идентичный генотип, поэтому  однополые. Сходство </a:t>
          </a:r>
          <a:r>
            <a:rPr lang="ru-RU" sz="1800" b="0" i="0" kern="1200" dirty="0" err="1" smtClean="0">
              <a:latin typeface="Times New Roman" pitchFamily="18" charset="0"/>
              <a:cs typeface="Times New Roman" pitchFamily="18" charset="0"/>
            </a:rPr>
            <a:t>гентической</a:t>
          </a:r>
          <a:r>
            <a:rPr lang="ru-RU" sz="1800" b="0" i="0" kern="1200" dirty="0" smtClean="0">
              <a:latin typeface="Times New Roman" pitchFamily="18" charset="0"/>
              <a:cs typeface="Times New Roman" pitchFamily="18" charset="0"/>
            </a:rPr>
            <a:t> «композиции» связано с ранним делением яйцеклетки, оплодотворенной одним сперматозоидом, на две клеточные массы, содержащие идентичную генетическую информацию</a:t>
          </a:r>
          <a:r>
            <a:rPr lang="ru-RU" sz="1500" b="0" i="0" kern="1200" dirty="0" smtClean="0"/>
            <a:t>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00579" y="15721"/>
        <a:ext cx="5880098" cy="2520831"/>
      </dsp:txXfrm>
    </dsp:sp>
    <dsp:sp modelId="{51DB5462-0FC4-4AA0-BE06-06FC5C4FF70E}">
      <dsp:nvSpPr>
        <dsp:cNvPr id="0" name=""/>
        <dsp:cNvSpPr/>
      </dsp:nvSpPr>
      <dsp:spPr>
        <a:xfrm>
          <a:off x="42458" y="140378"/>
          <a:ext cx="2819961" cy="22436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0" i="0" kern="1200" dirty="0" smtClean="0">
              <a:latin typeface="Times New Roman" pitchFamily="18" charset="0"/>
              <a:cs typeface="Times New Roman" pitchFamily="18" charset="0"/>
            </a:rPr>
            <a:t>Монозиготные</a:t>
          </a:r>
          <a:endParaRPr lang="ru-RU" sz="2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458" y="140378"/>
        <a:ext cx="2819961" cy="2243650"/>
      </dsp:txXfrm>
    </dsp:sp>
    <dsp:sp modelId="{DE15259D-22A0-4EF1-B971-8F0F7620C482}">
      <dsp:nvSpPr>
        <dsp:cNvPr id="0" name=""/>
        <dsp:cNvSpPr/>
      </dsp:nvSpPr>
      <dsp:spPr>
        <a:xfrm>
          <a:off x="2898803" y="2746984"/>
          <a:ext cx="5885641" cy="2379570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двуяйцевые, неидентичные (2/3 всех двоен). Образуются при оплодотворении двух яйцеклеток двумя сперматозоидами, вследствие чего каждый эмбрион получает генетический материал отдельно как от матери, так и от отца.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20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 </a:t>
          </a:r>
          <a:endParaRPr lang="ru-RU" sz="1500" kern="1200" dirty="0"/>
        </a:p>
      </dsp:txBody>
      <dsp:txXfrm>
        <a:off x="2898803" y="2746984"/>
        <a:ext cx="5885641" cy="2379570"/>
      </dsp:txXfrm>
    </dsp:sp>
    <dsp:sp modelId="{0B055CB2-EBC0-40BA-A4CE-59D05D698D05}">
      <dsp:nvSpPr>
        <dsp:cNvPr id="0" name=""/>
        <dsp:cNvSpPr/>
      </dsp:nvSpPr>
      <dsp:spPr>
        <a:xfrm>
          <a:off x="530" y="2814944"/>
          <a:ext cx="2898273" cy="22436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0" i="0" kern="1200" dirty="0" smtClean="0">
              <a:latin typeface="Times New Roman" pitchFamily="18" charset="0"/>
              <a:cs typeface="Times New Roman" pitchFamily="18" charset="0"/>
            </a:rPr>
            <a:t>Дизиготные</a:t>
          </a:r>
          <a:endParaRPr lang="ru-RU" sz="2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0" y="2814944"/>
        <a:ext cx="2898273" cy="22436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DD4583-FCDE-4DE4-92C5-28D5E798A5F8}">
      <dsp:nvSpPr>
        <dsp:cNvPr id="0" name=""/>
        <dsp:cNvSpPr/>
      </dsp:nvSpPr>
      <dsp:spPr>
        <a:xfrm>
          <a:off x="2146100" y="2258086"/>
          <a:ext cx="3050703" cy="1470367"/>
        </a:xfrm>
        <a:custGeom>
          <a:avLst/>
          <a:gdLst/>
          <a:ahLst/>
          <a:cxnLst/>
          <a:rect l="0" t="0" r="0" b="0"/>
          <a:pathLst>
            <a:path>
              <a:moveTo>
                <a:pt x="3050703" y="1470367"/>
              </a:move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F6A05-27D4-424D-BDC0-B796D87755DC}">
      <dsp:nvSpPr>
        <dsp:cNvPr id="0" name=""/>
        <dsp:cNvSpPr/>
      </dsp:nvSpPr>
      <dsp:spPr>
        <a:xfrm>
          <a:off x="3977507" y="2179948"/>
          <a:ext cx="2438592" cy="154850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BAD637-6681-4290-A013-5D6F73E7D662}">
      <dsp:nvSpPr>
        <dsp:cNvPr id="0" name=""/>
        <dsp:cNvSpPr/>
      </dsp:nvSpPr>
      <dsp:spPr>
        <a:xfrm>
          <a:off x="4248462" y="2437355"/>
          <a:ext cx="2438592" cy="1548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0" kern="1200" dirty="0" err="1" smtClean="0">
              <a:latin typeface="Times New Roman" pitchFamily="18" charset="0"/>
              <a:cs typeface="Times New Roman" pitchFamily="18" charset="0"/>
            </a:rPr>
            <a:t>Дихориальная</a:t>
          </a:r>
          <a:r>
            <a:rPr lang="ru-RU" sz="2100" b="0" i="0" kern="1200" dirty="0" smtClean="0">
              <a:latin typeface="Times New Roman" pitchFamily="18" charset="0"/>
              <a:cs typeface="Times New Roman" pitchFamily="18" charset="0"/>
            </a:rPr>
            <a:t>  -  диамниотическая (две плаценты – 80%)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48462" y="2437355"/>
        <a:ext cx="2438592" cy="1548506"/>
      </dsp:txXfrm>
    </dsp:sp>
    <dsp:sp modelId="{AF0FA5B5-A17D-4DA0-9EF8-582CA1461794}">
      <dsp:nvSpPr>
        <dsp:cNvPr id="0" name=""/>
        <dsp:cNvSpPr/>
      </dsp:nvSpPr>
      <dsp:spPr>
        <a:xfrm>
          <a:off x="926804" y="2258086"/>
          <a:ext cx="2438592" cy="1548506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CBF10-938B-4300-B783-298E6158177D}">
      <dsp:nvSpPr>
        <dsp:cNvPr id="0" name=""/>
        <dsp:cNvSpPr/>
      </dsp:nvSpPr>
      <dsp:spPr>
        <a:xfrm>
          <a:off x="1197759" y="2515493"/>
          <a:ext cx="2438592" cy="1548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Монохориальная (одна плацента – 20 %):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97759" y="2515493"/>
        <a:ext cx="2438592" cy="1548506"/>
      </dsp:txXfrm>
    </dsp:sp>
    <dsp:sp modelId="{8B27C006-98EF-4CAE-83DA-376F24FA07EB}">
      <dsp:nvSpPr>
        <dsp:cNvPr id="0" name=""/>
        <dsp:cNvSpPr/>
      </dsp:nvSpPr>
      <dsp:spPr>
        <a:xfrm>
          <a:off x="2232237" y="18760"/>
          <a:ext cx="2438592" cy="154850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13E556-B2EB-4657-9BFB-C32AF402F9B9}">
      <dsp:nvSpPr>
        <dsp:cNvPr id="0" name=""/>
        <dsp:cNvSpPr/>
      </dsp:nvSpPr>
      <dsp:spPr>
        <a:xfrm>
          <a:off x="2503191" y="276167"/>
          <a:ext cx="2438592" cy="1548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latin typeface="Times New Roman" pitchFamily="18" charset="0"/>
              <a:cs typeface="Times New Roman" pitchFamily="18" charset="0"/>
            </a:rPr>
            <a:t>По типу хориальности (</a:t>
          </a:r>
          <a:r>
            <a:rPr lang="ru-RU" sz="2400" b="1" i="0" kern="1200" dirty="0" err="1" smtClean="0">
              <a:latin typeface="Times New Roman" pitchFamily="18" charset="0"/>
              <a:cs typeface="Times New Roman" pitchFamily="18" charset="0"/>
            </a:rPr>
            <a:t>плацентации</a:t>
          </a:r>
          <a:r>
            <a:rPr lang="ru-RU" sz="2400" b="1" i="0" kern="1200" dirty="0" smtClean="0">
              <a:latin typeface="Times New Roman" pitchFamily="18" charset="0"/>
              <a:cs typeface="Times New Roman" pitchFamily="18" charset="0"/>
            </a:rPr>
            <a:t>) выделяют</a:t>
          </a:r>
          <a:r>
            <a:rPr lang="ru-RU" sz="2100" b="1" i="0" kern="1200" dirty="0" smtClean="0"/>
            <a:t>:</a:t>
          </a:r>
          <a:endParaRPr lang="ru-RU" sz="2100" kern="1200" dirty="0"/>
        </a:p>
      </dsp:txBody>
      <dsp:txXfrm>
        <a:off x="2503191" y="276167"/>
        <a:ext cx="2438592" cy="154850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F0CBB3-2182-4334-9450-0DC804600AB2}">
      <dsp:nvSpPr>
        <dsp:cNvPr id="0" name=""/>
        <dsp:cNvSpPr/>
      </dsp:nvSpPr>
      <dsp:spPr>
        <a:xfrm>
          <a:off x="0" y="-37608"/>
          <a:ext cx="6931367" cy="11943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latin typeface="Times New Roman" pitchFamily="18" charset="0"/>
              <a:cs typeface="Times New Roman" pitchFamily="18" charset="0"/>
            </a:rPr>
            <a:t>Основные лабораторные исследования при неосложненной многоплодной беременности согласно протокола ведения физиологической беременности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14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b="0" i="0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400" b="0" i="0" kern="1200" dirty="0" err="1" smtClean="0">
              <a:latin typeface="Times New Roman" pitchFamily="18" charset="0"/>
              <a:cs typeface="Times New Roman" pitchFamily="18" charset="0"/>
            </a:rPr>
            <a:t>Скрининговое</a:t>
          </a:r>
          <a:r>
            <a:rPr lang="ru-RU" sz="1400" b="0" i="0" kern="1200" dirty="0" smtClean="0">
              <a:latin typeface="Times New Roman" pitchFamily="18" charset="0"/>
              <a:cs typeface="Times New Roman" pitchFamily="18" charset="0"/>
            </a:rPr>
            <a:t> (стандартное) УЗИ в 10-14, 20–22, 30-32 недели беременности для исключения аномалий развития.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-37608"/>
        <a:ext cx="5743883" cy="1194374"/>
      </dsp:txXfrm>
    </dsp:sp>
    <dsp:sp modelId="{EA9BB16F-0884-4B2F-B04A-49BE5C9C91AB}">
      <dsp:nvSpPr>
        <dsp:cNvPr id="0" name=""/>
        <dsp:cNvSpPr/>
      </dsp:nvSpPr>
      <dsp:spPr>
        <a:xfrm>
          <a:off x="517602" y="1226542"/>
          <a:ext cx="6931367" cy="10439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i="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- При наличии ЗВУР одного из плодов - еженедельная  оценка биофизического профиля, индекса амниотической жидкости, еженедельная КТГ и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допплерометрия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МППК.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16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 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7602" y="1226542"/>
        <a:ext cx="5735203" cy="1043942"/>
      </dsp:txXfrm>
    </dsp:sp>
    <dsp:sp modelId="{39990138-83C8-42D7-A413-F3CF35560E32}">
      <dsp:nvSpPr>
        <dsp:cNvPr id="0" name=""/>
        <dsp:cNvSpPr/>
      </dsp:nvSpPr>
      <dsp:spPr>
        <a:xfrm>
          <a:off x="1179168" y="2295704"/>
          <a:ext cx="6931367" cy="11997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latin typeface="Times New Roman" pitchFamily="18" charset="0"/>
              <a:cs typeface="Times New Roman" pitchFamily="18" charset="0"/>
            </a:rPr>
            <a:t>ЦДК сосудов плаценты при </a:t>
          </a:r>
          <a:r>
            <a:rPr lang="ru-RU" sz="1400" b="0" i="0" kern="1200" dirty="0" err="1" smtClean="0">
              <a:latin typeface="Times New Roman" pitchFamily="18" charset="0"/>
              <a:cs typeface="Times New Roman" pitchFamily="18" charset="0"/>
            </a:rPr>
            <a:t>монохориальном</a:t>
          </a:r>
          <a:r>
            <a:rPr lang="ru-RU" sz="1400" b="0" i="0" kern="1200" dirty="0" smtClean="0">
              <a:latin typeface="Times New Roman" pitchFamily="18" charset="0"/>
              <a:cs typeface="Times New Roman" pitchFamily="18" charset="0"/>
            </a:rPr>
            <a:t> типе </a:t>
          </a:r>
          <a:r>
            <a:rPr lang="ru-RU" sz="1400" b="0" i="0" kern="1200" dirty="0" err="1" smtClean="0">
              <a:latin typeface="Times New Roman" pitchFamily="18" charset="0"/>
              <a:cs typeface="Times New Roman" pitchFamily="18" charset="0"/>
            </a:rPr>
            <a:t>плацентации</a:t>
          </a:r>
          <a:r>
            <a:rPr lang="ru-RU" sz="1400" b="0" i="0" kern="1200" dirty="0" smtClean="0">
              <a:latin typeface="Times New Roman" pitchFamily="18" charset="0"/>
              <a:cs typeface="Times New Roman" pitchFamily="18" charset="0"/>
            </a:rPr>
            <a:t> (при наличии условий для коагуляции анастомозов при ФФТС с 20-22 недель).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err="1" smtClean="0">
              <a:latin typeface="Times New Roman" pitchFamily="18" charset="0"/>
              <a:cs typeface="Times New Roman" pitchFamily="18" charset="0"/>
            </a:rPr>
            <a:t>Допплерометрия</a:t>
          </a:r>
          <a:r>
            <a:rPr lang="ru-RU" sz="1400" b="0" i="0" kern="1200" dirty="0" smtClean="0">
              <a:latin typeface="Times New Roman" pitchFamily="18" charset="0"/>
              <a:cs typeface="Times New Roman" pitchFamily="18" charset="0"/>
            </a:rPr>
            <a:t> кровотока сосудов  в системе мать-плацента-плод.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79168" y="2295704"/>
        <a:ext cx="5735203" cy="1199719"/>
      </dsp:txXfrm>
    </dsp:sp>
    <dsp:sp modelId="{31E7C500-B33D-4E0B-B751-12F53D31A2C6}">
      <dsp:nvSpPr>
        <dsp:cNvPr id="0" name=""/>
        <dsp:cNvSpPr/>
      </dsp:nvSpPr>
      <dsp:spPr>
        <a:xfrm>
          <a:off x="1480234" y="3649205"/>
          <a:ext cx="6931367" cy="10703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dirty="0" smtClean="0"/>
            <a:t>-  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Динамическая ультразвуковая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фетометрия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 (для прогнозирования задержки внутриутробного развития плода/плодов, ФФТС со срока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гестации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  24 недели, каждые 3-4 недели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80234" y="3649205"/>
        <a:ext cx="5735203" cy="1070353"/>
      </dsp:txXfrm>
    </dsp:sp>
    <dsp:sp modelId="{E32E6B45-35DA-4CC8-8901-5798134B74C3}">
      <dsp:nvSpPr>
        <dsp:cNvPr id="0" name=""/>
        <dsp:cNvSpPr/>
      </dsp:nvSpPr>
      <dsp:spPr>
        <a:xfrm>
          <a:off x="2070408" y="4793343"/>
          <a:ext cx="6931367" cy="10439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Скрининговое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 (стандартное) УЗИ в 10-14, 20–22, 30-32 недели беременности для исключения аномалий развития.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70408" y="4793343"/>
        <a:ext cx="5735203" cy="1043942"/>
      </dsp:txXfrm>
    </dsp:sp>
    <dsp:sp modelId="{BE9F0170-8888-4298-9B36-6B12BBA7F174}">
      <dsp:nvSpPr>
        <dsp:cNvPr id="0" name=""/>
        <dsp:cNvSpPr/>
      </dsp:nvSpPr>
      <dsp:spPr>
        <a:xfrm>
          <a:off x="6252805" y="800265"/>
          <a:ext cx="678562" cy="678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6252805" y="800265"/>
        <a:ext cx="678562" cy="678562"/>
      </dsp:txXfrm>
    </dsp:sp>
    <dsp:sp modelId="{0E5CB20C-E9B0-4C94-ACD1-18B031F7C0D2}">
      <dsp:nvSpPr>
        <dsp:cNvPr id="0" name=""/>
        <dsp:cNvSpPr/>
      </dsp:nvSpPr>
      <dsp:spPr>
        <a:xfrm>
          <a:off x="6770407" y="1989199"/>
          <a:ext cx="678562" cy="678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6770407" y="1989199"/>
        <a:ext cx="678562" cy="678562"/>
      </dsp:txXfrm>
    </dsp:sp>
    <dsp:sp modelId="{EFD83DAC-FA49-4E88-B647-EDC1E5B650F4}">
      <dsp:nvSpPr>
        <dsp:cNvPr id="0" name=""/>
        <dsp:cNvSpPr/>
      </dsp:nvSpPr>
      <dsp:spPr>
        <a:xfrm>
          <a:off x="7288009" y="3160734"/>
          <a:ext cx="678562" cy="678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7288009" y="3160734"/>
        <a:ext cx="678562" cy="678562"/>
      </dsp:txXfrm>
    </dsp:sp>
    <dsp:sp modelId="{2609F7C1-A592-4C10-9C11-C76CE31012A6}">
      <dsp:nvSpPr>
        <dsp:cNvPr id="0" name=""/>
        <dsp:cNvSpPr/>
      </dsp:nvSpPr>
      <dsp:spPr>
        <a:xfrm>
          <a:off x="7805611" y="4361267"/>
          <a:ext cx="678562" cy="678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7805611" y="4361267"/>
        <a:ext cx="678562" cy="67856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2D915B-DC63-46E3-BB71-C9345401EC67}">
      <dsp:nvSpPr>
        <dsp:cNvPr id="0" name=""/>
        <dsp:cNvSpPr/>
      </dsp:nvSpPr>
      <dsp:spPr>
        <a:xfrm>
          <a:off x="4365215" y="2521984"/>
          <a:ext cx="3097894" cy="737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2351"/>
              </a:lnTo>
              <a:lnTo>
                <a:pt x="3097894" y="502351"/>
              </a:lnTo>
              <a:lnTo>
                <a:pt x="3097894" y="737158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6B99AF-845A-4C37-A417-0A3F9FCCF443}">
      <dsp:nvSpPr>
        <dsp:cNvPr id="0" name=""/>
        <dsp:cNvSpPr/>
      </dsp:nvSpPr>
      <dsp:spPr>
        <a:xfrm>
          <a:off x="4319495" y="2521984"/>
          <a:ext cx="91440" cy="7371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7158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3D253-41EF-4BB5-971D-1AE0CC276FB5}">
      <dsp:nvSpPr>
        <dsp:cNvPr id="0" name=""/>
        <dsp:cNvSpPr/>
      </dsp:nvSpPr>
      <dsp:spPr>
        <a:xfrm>
          <a:off x="1267320" y="2521984"/>
          <a:ext cx="3097894" cy="737158"/>
        </a:xfrm>
        <a:custGeom>
          <a:avLst/>
          <a:gdLst/>
          <a:ahLst/>
          <a:cxnLst/>
          <a:rect l="0" t="0" r="0" b="0"/>
          <a:pathLst>
            <a:path>
              <a:moveTo>
                <a:pt x="3097894" y="0"/>
              </a:moveTo>
              <a:lnTo>
                <a:pt x="3097894" y="502351"/>
              </a:lnTo>
              <a:lnTo>
                <a:pt x="0" y="502351"/>
              </a:lnTo>
              <a:lnTo>
                <a:pt x="0" y="737158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505A27-E74B-4801-A6FB-17ADD5A8831F}">
      <dsp:nvSpPr>
        <dsp:cNvPr id="0" name=""/>
        <dsp:cNvSpPr/>
      </dsp:nvSpPr>
      <dsp:spPr>
        <a:xfrm>
          <a:off x="3097894" y="912487"/>
          <a:ext cx="2534641" cy="1609497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C01CA5-705C-4CD9-9BC4-B750DA5085E6}">
      <dsp:nvSpPr>
        <dsp:cNvPr id="0" name=""/>
        <dsp:cNvSpPr/>
      </dsp:nvSpPr>
      <dsp:spPr>
        <a:xfrm>
          <a:off x="3379521" y="1180032"/>
          <a:ext cx="2534641" cy="1609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latin typeface="Times New Roman" pitchFamily="18" charset="0"/>
              <a:cs typeface="Times New Roman" pitchFamily="18" charset="0"/>
            </a:rPr>
            <a:t>Жалобы и анамнез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79521" y="1180032"/>
        <a:ext cx="2534641" cy="1609497"/>
      </dsp:txXfrm>
    </dsp:sp>
    <dsp:sp modelId="{4A0C4B4B-5FCE-46EE-875A-9C2860CA8198}">
      <dsp:nvSpPr>
        <dsp:cNvPr id="0" name=""/>
        <dsp:cNvSpPr/>
      </dsp:nvSpPr>
      <dsp:spPr>
        <a:xfrm>
          <a:off x="0" y="3259142"/>
          <a:ext cx="2534641" cy="1609497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C43B48-50B6-4B41-A3FC-AD8C4C656849}">
      <dsp:nvSpPr>
        <dsp:cNvPr id="0" name=""/>
        <dsp:cNvSpPr/>
      </dsp:nvSpPr>
      <dsp:spPr>
        <a:xfrm>
          <a:off x="281626" y="3526687"/>
          <a:ext cx="2534641" cy="1609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latin typeface="Times New Roman" pitchFamily="18" charset="0"/>
              <a:cs typeface="Times New Roman" pitchFamily="18" charset="0"/>
            </a:rPr>
            <a:t>- Жалобы в зависимости от течения беременности и осложнений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1626" y="3526687"/>
        <a:ext cx="2534641" cy="1609497"/>
      </dsp:txXfrm>
    </dsp:sp>
    <dsp:sp modelId="{1DB188CB-0D96-472F-BA00-F747EFE6E0EC}">
      <dsp:nvSpPr>
        <dsp:cNvPr id="0" name=""/>
        <dsp:cNvSpPr/>
      </dsp:nvSpPr>
      <dsp:spPr>
        <a:xfrm>
          <a:off x="3097894" y="3259142"/>
          <a:ext cx="2534641" cy="1609497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E7EEC-16A0-4276-A01E-CCE17DD46041}">
      <dsp:nvSpPr>
        <dsp:cNvPr id="0" name=""/>
        <dsp:cNvSpPr/>
      </dsp:nvSpPr>
      <dsp:spPr>
        <a:xfrm>
          <a:off x="3379521" y="3526687"/>
          <a:ext cx="2534641" cy="1609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latin typeface="Times New Roman" pitchFamily="18" charset="0"/>
              <a:cs typeface="Times New Roman" pitchFamily="18" charset="0"/>
            </a:rPr>
            <a:t>- Семейный анамнез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79521" y="3526687"/>
        <a:ext cx="2534641" cy="1609497"/>
      </dsp:txXfrm>
    </dsp:sp>
    <dsp:sp modelId="{457365F2-7D90-47F0-8107-C3B24F2EAC33}">
      <dsp:nvSpPr>
        <dsp:cNvPr id="0" name=""/>
        <dsp:cNvSpPr/>
      </dsp:nvSpPr>
      <dsp:spPr>
        <a:xfrm>
          <a:off x="6195789" y="3259142"/>
          <a:ext cx="2534641" cy="1609497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B60B9A-3C44-4285-AE26-1896788C5AAC}">
      <dsp:nvSpPr>
        <dsp:cNvPr id="0" name=""/>
        <dsp:cNvSpPr/>
      </dsp:nvSpPr>
      <dsp:spPr>
        <a:xfrm>
          <a:off x="6477415" y="3526687"/>
          <a:ext cx="2534641" cy="1609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latin typeface="Times New Roman" pitchFamily="18" charset="0"/>
              <a:cs typeface="Times New Roman" pitchFamily="18" charset="0"/>
            </a:rPr>
            <a:t>Анамнез ЭКО, стимуляции овуляции гонадотропинами, </a:t>
          </a:r>
          <a:r>
            <a:rPr lang="ru-RU" sz="2400" b="0" i="0" kern="1200" dirty="0" err="1" smtClean="0">
              <a:latin typeface="Times New Roman" pitchFamily="18" charset="0"/>
              <a:cs typeface="Times New Roman" pitchFamily="18" charset="0"/>
            </a:rPr>
            <a:t>кломифеном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77415" y="3526687"/>
        <a:ext cx="2534641" cy="160949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0E9112-C332-49B1-8D12-7C46D5680172}">
      <dsp:nvSpPr>
        <dsp:cNvPr id="0" name=""/>
        <dsp:cNvSpPr/>
      </dsp:nvSpPr>
      <dsp:spPr>
        <a:xfrm>
          <a:off x="-6758288" y="-1033386"/>
          <a:ext cx="8043436" cy="8043436"/>
        </a:xfrm>
        <a:prstGeom prst="blockArc">
          <a:avLst>
            <a:gd name="adj1" fmla="val 18900000"/>
            <a:gd name="adj2" fmla="val 2700000"/>
            <a:gd name="adj3" fmla="val 269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C2B5EA-3C68-42BF-AE8E-651D5E8E21D2}">
      <dsp:nvSpPr>
        <dsp:cNvPr id="0" name=""/>
        <dsp:cNvSpPr/>
      </dsp:nvSpPr>
      <dsp:spPr>
        <a:xfrm>
          <a:off x="672445" y="459485"/>
          <a:ext cx="8099143" cy="91944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9813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0" i="0" kern="1200" dirty="0" smtClean="0">
            <a:latin typeface="Times New Roman" pitchFamily="18" charset="0"/>
            <a:cs typeface="Times New Roman" pitchFamily="18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i="0" kern="1200" dirty="0" smtClean="0">
              <a:latin typeface="Times New Roman" pitchFamily="18" charset="0"/>
              <a:cs typeface="Times New Roman" pitchFamily="18" charset="0"/>
            </a:rPr>
            <a:t>Высота стояния дна матки на 4 см. и более превышает стандартный показатель, характерный  для данного срока беременности;  увеличение окружности живота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672445" y="459485"/>
        <a:ext cx="8099143" cy="919449"/>
      </dsp:txXfrm>
    </dsp:sp>
    <dsp:sp modelId="{3629A548-DE35-4DA5-AFED-087B00C6FCBC}">
      <dsp:nvSpPr>
        <dsp:cNvPr id="0" name=""/>
        <dsp:cNvSpPr/>
      </dsp:nvSpPr>
      <dsp:spPr>
        <a:xfrm>
          <a:off x="97789" y="344554"/>
          <a:ext cx="1149312" cy="114931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l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2D921B3-C106-4ED1-8F72-D36194D4765B}">
      <dsp:nvSpPr>
        <dsp:cNvPr id="0" name=""/>
        <dsp:cNvSpPr/>
      </dsp:nvSpPr>
      <dsp:spPr>
        <a:xfrm>
          <a:off x="1284982" y="1872211"/>
          <a:ext cx="7572001" cy="91944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9813" tIns="50800" rIns="50800" bIns="508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Пальпация частей плодов (определение большого количества мелких частей)</a:t>
          </a:r>
          <a:endParaRPr lang="ru-RU" sz="20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1284982" y="1872211"/>
        <a:ext cx="7572001" cy="919449"/>
      </dsp:txXfrm>
    </dsp:sp>
    <dsp:sp modelId="{B3B0787D-6181-48D0-AF46-357B8519911B}">
      <dsp:nvSpPr>
        <dsp:cNvPr id="0" name=""/>
        <dsp:cNvSpPr/>
      </dsp:nvSpPr>
      <dsp:spPr>
        <a:xfrm>
          <a:off x="624931" y="1723968"/>
          <a:ext cx="1149312" cy="114931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l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67D8BD9-C99C-4A1C-97F5-63CAA3C85BD6}">
      <dsp:nvSpPr>
        <dsp:cNvPr id="0" name=""/>
        <dsp:cNvSpPr/>
      </dsp:nvSpPr>
      <dsp:spPr>
        <a:xfrm>
          <a:off x="1199587" y="3218314"/>
          <a:ext cx="7572001" cy="91944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981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Аускультация в двух и более местах сердцебиения плодов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99587" y="3218314"/>
        <a:ext cx="7572001" cy="919449"/>
      </dsp:txXfrm>
    </dsp:sp>
    <dsp:sp modelId="{20B61587-DFBF-4A1A-B784-06B3CAEDA8C8}">
      <dsp:nvSpPr>
        <dsp:cNvPr id="0" name=""/>
        <dsp:cNvSpPr/>
      </dsp:nvSpPr>
      <dsp:spPr>
        <a:xfrm>
          <a:off x="624931" y="3103382"/>
          <a:ext cx="1149312" cy="114931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l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62C763D-E2CB-426E-9EB5-23902DB67EF3}">
      <dsp:nvSpPr>
        <dsp:cNvPr id="0" name=""/>
        <dsp:cNvSpPr/>
      </dsp:nvSpPr>
      <dsp:spPr>
        <a:xfrm>
          <a:off x="672445" y="4597728"/>
          <a:ext cx="8099143" cy="91944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98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latin typeface="Times New Roman" pitchFamily="18" charset="0"/>
              <a:cs typeface="Times New Roman" pitchFamily="18" charset="0"/>
            </a:rPr>
            <a:t>-  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Избыточная прибавка массы тела</a:t>
          </a:r>
          <a:r>
            <a:rPr lang="ru-RU" sz="1100" b="0" i="0" kern="1200" dirty="0" smtClean="0"/>
            <a:t>;</a:t>
          </a:r>
          <a:endParaRPr lang="ru-RU" sz="1100" kern="1200" dirty="0"/>
        </a:p>
      </dsp:txBody>
      <dsp:txXfrm>
        <a:off x="672445" y="4597728"/>
        <a:ext cx="8099143" cy="919449"/>
      </dsp:txXfrm>
    </dsp:sp>
    <dsp:sp modelId="{982CF256-FC7D-40AD-B4FC-9C2F749CB267}">
      <dsp:nvSpPr>
        <dsp:cNvPr id="0" name=""/>
        <dsp:cNvSpPr/>
      </dsp:nvSpPr>
      <dsp:spPr>
        <a:xfrm>
          <a:off x="97789" y="4482796"/>
          <a:ext cx="1149312" cy="114931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l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178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10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8133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2138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0643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3005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6485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5570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4086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6024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004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66073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8210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7357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4626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C275343-42FC-4976-B8E4-17D3E33C0DF2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3D847A2-2226-4B10-868D-E761213D4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C275343-42FC-4976-B8E4-17D3E33C0DF2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3D847A2-2226-4B10-868D-E761213D47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C275343-42FC-4976-B8E4-17D3E33C0DF2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3D847A2-2226-4B10-868D-E761213D4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75343-42FC-4976-B8E4-17D3E33C0DF2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47A2-2226-4B10-868D-E761213D47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75343-42FC-4976-B8E4-17D3E33C0DF2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47A2-2226-4B10-868D-E761213D47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C275343-42FC-4976-B8E4-17D3E33C0DF2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3D847A2-2226-4B10-868D-E761213D47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75343-42FC-4976-B8E4-17D3E33C0DF2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47A2-2226-4B10-868D-E761213D4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97417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C275343-42FC-4976-B8E4-17D3E33C0DF2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3D847A2-2226-4B10-868D-E761213D47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C275343-42FC-4976-B8E4-17D3E33C0DF2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3D847A2-2226-4B10-868D-E761213D47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75343-42FC-4976-B8E4-17D3E33C0DF2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47A2-2226-4B10-868D-E761213D4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75343-42FC-4976-B8E4-17D3E33C0DF2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47A2-2226-4B10-868D-E761213D4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197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638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130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702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3504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8655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446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9847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C275343-42FC-4976-B8E4-17D3E33C0DF2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3D847A2-2226-4B10-868D-E761213D4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980728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dirty="0">
                <a:solidFill>
                  <a:srgbClr val="777777"/>
                </a:solidFill>
                <a:effectLst/>
                <a:latin typeface="Times New Roman" pitchFamily="18" charset="0"/>
                <a:cs typeface="Times New Roman" pitchFamily="18" charset="0"/>
              </a:rPr>
              <a:t>Клинические </a:t>
            </a:r>
            <a:r>
              <a:rPr lang="ru-RU" sz="4400" dirty="0" smtClean="0">
                <a:solidFill>
                  <a:srgbClr val="777777"/>
                </a:solidFill>
                <a:effectLst/>
                <a:latin typeface="Times New Roman" pitchFamily="18" charset="0"/>
                <a:cs typeface="Times New Roman" pitchFamily="18" charset="0"/>
              </a:rPr>
              <a:t>протоколы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5248" y="3212976"/>
            <a:ext cx="6768752" cy="88211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Многоплодная беременность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253439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/>
          <p:cNvSpPr/>
          <p:nvPr/>
        </p:nvSpPr>
        <p:spPr>
          <a:xfrm>
            <a:off x="107504" y="0"/>
            <a:ext cx="7704856" cy="83671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Диагностика</a:t>
            </a:r>
            <a:endParaRPr lang="ru-RU" sz="2800" i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1353362869"/>
              </p:ext>
            </p:extLst>
          </p:nvPr>
        </p:nvGraphicFramePr>
        <p:xfrm>
          <a:off x="142224" y="869682"/>
          <a:ext cx="9001776" cy="5799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09461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4674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476672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По данным УЗИ тип </a:t>
            </a:r>
            <a:r>
              <a:rPr lang="ru-RU" b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хориальности</a:t>
            </a: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необходимо определять до 14 недель беременности.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7111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06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853" t="37466" r="22261" b="17384"/>
          <a:stretch/>
        </p:blipFill>
        <p:spPr bwMode="auto">
          <a:xfrm>
            <a:off x="323528" y="1661393"/>
            <a:ext cx="8496943" cy="503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1663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18000">
                  <a:solidFill>
                    <a:srgbClr val="4F81BD">
                      <a:lumMod val="75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Определение толщины </a:t>
            </a:r>
            <a:r>
              <a:rPr lang="ru-RU" sz="2800" dirty="0" err="1">
                <a:ln w="18000">
                  <a:solidFill>
                    <a:srgbClr val="4F81BD">
                      <a:lumMod val="75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межамниотической</a:t>
            </a:r>
            <a:r>
              <a:rPr lang="ru-RU" sz="2800" dirty="0">
                <a:ln w="18000">
                  <a:solidFill>
                    <a:srgbClr val="4F81BD">
                      <a:lumMod val="75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мембраны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1199727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Дихориальная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1199727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Монохориальная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303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6051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736238500"/>
              </p:ext>
            </p:extLst>
          </p:nvPr>
        </p:nvGraphicFramePr>
        <p:xfrm>
          <a:off x="131943" y="332656"/>
          <a:ext cx="9012057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17165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117867709"/>
              </p:ext>
            </p:extLst>
          </p:nvPr>
        </p:nvGraphicFramePr>
        <p:xfrm>
          <a:off x="107504" y="764704"/>
          <a:ext cx="885698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1979712" y="0"/>
            <a:ext cx="6408712" cy="11838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Фискальное обследование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472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467544" y="0"/>
            <a:ext cx="4392488" cy="4367746"/>
          </a:xfrm>
          <a:prstGeom prst="cloudCallout">
            <a:avLst>
              <a:gd name="adj1" fmla="val -41080"/>
              <a:gd name="adj2" fmla="val 7867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Лабораторные исследования: 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определение уровня ХГЧ и АФП (превышает более чем в 4 раза показатели для данного срока беременности).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3779912" y="2351522"/>
            <a:ext cx="5112568" cy="4032448"/>
          </a:xfrm>
          <a:prstGeom prst="cloudCallout">
            <a:avLst>
              <a:gd name="adj1" fmla="val -100440"/>
              <a:gd name="adj2" fmla="val 4994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i="0" dirty="0" smtClean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Инструментальные исследования: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- Ультразвуковое исследование (не ранее 10 недель)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i="1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Точное определение </a:t>
            </a:r>
            <a:r>
              <a:rPr lang="ru-RU" b="0" i="1" dirty="0" err="1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зиготности</a:t>
            </a:r>
            <a:r>
              <a:rPr lang="ru-RU" b="0" i="1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и хориальности определяет тактику ведения беременности!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Допплерометрия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маточно – плодово – плацентарного кровотока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- КТГ плодов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348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420797" y="0"/>
            <a:ext cx="3990245" cy="83671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Осложнения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052736"/>
            <a:ext cx="842493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Для матери: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   Анемия.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   Гипертензия, индуцированная беременностью (14 – 20 %). Возникает в 3 раза чаще, чем при одноплодной беременности, протекает тяжелее.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   Кровотечение во время беременности и в раннем послеродовом (20 %) периоде.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   Многоводие наблюдается в 5 – 8 % при беременности двойней, особенно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моноамниотической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двойне.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5)    Преждевременный разрыв плодных оболочек (25%), вдвое превышает частоту одноплодной беременности.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6)    Спонтанные аборты, частота вдвое выше, чем при одноплодной беременности. Более 50 % беременностей, где в первый триместр по данным УЗИ диагностирована многоплодная беременность, заканчивались родами одним плодом.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7)    Тошнота, рвота беременных протекают тяжелее.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8)    Нарушение толерантности к глюкозе.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9)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Холестаз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беременных.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673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539552" y="332656"/>
            <a:ext cx="8064896" cy="6048672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Многоплодной 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называется беременность, при которой одновременно развивается два или большее число плодов, составляет 1-2 % от общего количества родов, на многоплодные роды приходится 10-14 % от всей перинатальной смертности, что в 5-10  раз выше, чем при одноплодной беременности.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Роды через естественные родовые пути или путем кесарево сечение двумя или большим количеством плодов с 22  полных недель.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136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47864" y="0"/>
            <a:ext cx="2098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Для плода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76672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   Высокая перинатальная смертность - 15%, что в 10 раз выше, чем при одноплодной беременности. Увеличивается прямо пропорционально количеству плодов, обусловлена высокой частотой преждевременных родов (до 50 %), и следующими осложнениями у новорожденных: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     Малой  массой тела при рождении (55% масса менее 2500.0г.)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     Синдром дыхательных расстройств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     Внутричерепным кровоизлиянием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     Сепсисом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     Некротическим энтероколитом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Частота и перинатальная смертность зависит от типа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плацентации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При монозиготной двойне показатели в 2 – 3 раза выше, чем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дизиготных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   Врожденные пороки развития  - 2 – 10%.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   Соединенные близнецы: частота 1:900 беременностей двойней. Патология пуповины и плаценты.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Предлежание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плаценты.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5)    Отслойка плаценты (чаще во II периоде родов).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6)    Оболочечное прикрепление пуповины (1% при одноплодной, 7% при двойне).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7)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Предлежание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пуповины (1,1% при одноплодной, 8,7% при двойне).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8)    Выпадение петель пуповины в родах.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9)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Фето-фетальный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трансфузионный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синдром (ФФТС) - до 15%,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10) Неправильное положение плода во время родов (50%)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11) Задержка внутриутробного развития плода - 70%.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12)  Неврологические расстройства: детский паралич, микроцефалия,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энцефаломаляция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13)  Внутриутробная гибель одного из плодов.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0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870585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516548" y="116632"/>
            <a:ext cx="6984776" cy="108012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Тактика ведения родов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трелка вниз 2"/>
          <p:cNvSpPr/>
          <p:nvPr/>
        </p:nvSpPr>
        <p:spPr>
          <a:xfrm>
            <a:off x="1274876" y="1196752"/>
            <a:ext cx="1512168" cy="972108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301208"/>
            <a:ext cx="163353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6085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3528" y="548680"/>
            <a:ext cx="8568952" cy="61206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 период родов: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пережатие пуповины после рождения первого плода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наложите зажим на материнский конец пуповины;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после рождения 1 плода наружным акушерским осмотром и вагинальным исследованием уточнение положения 2 плода;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  продольном положении плода, его удовлетворительном состоянии  по данным КТГ продолжить  консервативное ведение родов в течение 30 минут;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 поперечном положении 2 плода, при отсутствии противопоказаний,  наружный поворот плода. При удавшемся повороте - продолжить консервативное ведение родов;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 неудачной попытке поворота -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амниотомия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последующим проведением наружно - внутреннего поворота плода на ножку с последующей экстракцией за тазовый конец, при адекватном обезболивании;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после рождения первого ребенка схватки неадекватны или отсутствуют в течение 30 минут -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амниотомия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последующим в/в введением окситоцина.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если частота сердцебиений плода патологическая (меньше 100 или больше 180 ударов в минуту), завершите роды путем наложения вакуум-экстрактора или извлечения плода за тазовый конец;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если влагалищные роды невозможны (неудачная попытка поворота плода, угрожаемое состояние внутриутробного плода) показано кесарево сечение.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851887" y="0"/>
            <a:ext cx="1872208" cy="72008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177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539552" y="1052736"/>
            <a:ext cx="7920880" cy="5256584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Показания для проведения планового кесарево сечения: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поперечное положение первого плода, или обоих плодов;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тазовое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предлежание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первого плода у первородящей;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сросшиеся близнецы;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тройня и большее количества плодов (в 35-36 недель беременности);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монохориальная, моноамниотическая двойня (в 33-34 недель беременности).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рождение второго близнеца при отсутствии головного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предлежания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путем операции кесарево сечение сопряжено с повышенной частотой септических состояний у матери;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736746" y="332656"/>
            <a:ext cx="6264696" cy="936104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Хирургическое вмешательство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208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461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1322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1328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353546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297229811"/>
              </p:ext>
            </p:extLst>
          </p:nvPr>
        </p:nvGraphicFramePr>
        <p:xfrm>
          <a:off x="251520" y="1397000"/>
          <a:ext cx="8784976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251520" y="-14064"/>
            <a:ext cx="5472608" cy="108012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333333"/>
              </a:solidFill>
              <a:latin typeface="Helvetica Neue"/>
            </a:endParaRPr>
          </a:p>
          <a:p>
            <a:pPr algn="ctr"/>
            <a:r>
              <a:rPr lang="ru-RU" sz="2400" b="1" i="0" dirty="0" smtClean="0">
                <a:solidFill>
                  <a:srgbClr val="333333"/>
                </a:solidFill>
                <a:effectLst/>
                <a:latin typeface="Helvetica Neue"/>
              </a:rPr>
              <a:t>Клиническая классификация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трелка влево 7"/>
          <p:cNvSpPr/>
          <p:nvPr/>
        </p:nvSpPr>
        <p:spPr>
          <a:xfrm>
            <a:off x="5724128" y="242646"/>
            <a:ext cx="3168352" cy="102611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i="0" dirty="0" err="1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зиготности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180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692696"/>
            <a:ext cx="7708171" cy="5781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6420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0500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1492644830"/>
              </p:ext>
            </p:extLst>
          </p:nvPr>
        </p:nvGraphicFramePr>
        <p:xfrm>
          <a:off x="1693723" y="373112"/>
          <a:ext cx="78488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6331356" y="2232008"/>
            <a:ext cx="832932" cy="355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4139952" y="2202247"/>
            <a:ext cx="648072" cy="385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/>
          <p:cNvGrpSpPr/>
          <p:nvPr/>
        </p:nvGrpSpPr>
        <p:grpSpPr>
          <a:xfrm>
            <a:off x="3892764" y="4809892"/>
            <a:ext cx="2438592" cy="1548506"/>
            <a:chOff x="4248462" y="2437355"/>
            <a:chExt cx="2438592" cy="154850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4248462" y="2437355"/>
              <a:ext cx="2438592" cy="154850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4293816" y="2482709"/>
              <a:ext cx="2347884" cy="14577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/>
            </a:p>
          </p:txBody>
        </p:sp>
      </p:grpSp>
      <p:cxnSp>
        <p:nvCxnSpPr>
          <p:cNvPr id="17" name="Прямая соединительная линия 16"/>
          <p:cNvCxnSpPr/>
          <p:nvPr/>
        </p:nvCxnSpPr>
        <p:spPr>
          <a:xfrm flipH="1">
            <a:off x="1689920" y="4437112"/>
            <a:ext cx="224819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938118" y="4437112"/>
            <a:ext cx="149797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8" name="Прямоугольник 21507"/>
          <p:cNvSpPr/>
          <p:nvPr/>
        </p:nvSpPr>
        <p:spPr>
          <a:xfrm>
            <a:off x="3892765" y="5011341"/>
            <a:ext cx="22923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монохориальная,  диамниотическая</a:t>
            </a:r>
            <a:endParaRPr lang="ru-RU" sz="2200" dirty="0"/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4" y="4809892"/>
            <a:ext cx="2457450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0" name="Прямоугольник 21509"/>
          <p:cNvSpPr/>
          <p:nvPr/>
        </p:nvSpPr>
        <p:spPr>
          <a:xfrm>
            <a:off x="155963" y="5211395"/>
            <a:ext cx="26580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монохориальная,  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моноамниотическая.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8961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51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7674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1256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2331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51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0853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354</TotalTime>
  <Words>849</Words>
  <Application>Microsoft Office PowerPoint</Application>
  <PresentationFormat>Экран (4:3)</PresentationFormat>
  <Paragraphs>93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Тема Office</vt:lpstr>
      <vt:lpstr>3_Тема Office</vt:lpstr>
      <vt:lpstr>Эркер</vt:lpstr>
      <vt:lpstr>Клинические протоколы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КАФЕДРА 1</dc:creator>
  <cp:lastModifiedBy>Анжела</cp:lastModifiedBy>
  <cp:revision>46</cp:revision>
  <dcterms:created xsi:type="dcterms:W3CDTF">2018-06-12T04:39:28Z</dcterms:created>
  <dcterms:modified xsi:type="dcterms:W3CDTF">2021-02-13T13:27:38Z</dcterms:modified>
</cp:coreProperties>
</file>