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5" r:id="rId10"/>
    <p:sldId id="266" r:id="rId11"/>
    <p:sldId id="274" r:id="rId12"/>
    <p:sldId id="267" r:id="rId13"/>
    <p:sldId id="268" r:id="rId14"/>
    <p:sldId id="277" r:id="rId15"/>
    <p:sldId id="269" r:id="rId16"/>
    <p:sldId id="278" r:id="rId17"/>
    <p:sldId id="270" r:id="rId18"/>
    <p:sldId id="271" r:id="rId19"/>
    <p:sldId id="275" r:id="rId20"/>
    <p:sldId id="276" r:id="rId21"/>
    <p:sldId id="272" r:id="rId22"/>
    <p:sldId id="280" r:id="rId23"/>
    <p:sldId id="281" r:id="rId24"/>
    <p:sldId id="282" r:id="rId25"/>
    <p:sldId id="273" r:id="rId26"/>
    <p:sldId id="279" r:id="rId27"/>
    <p:sldId id="28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973111-71F6-4E00-90C3-0E659376FFF7}" type="doc">
      <dgm:prSet loTypeId="urn:microsoft.com/office/officeart/2005/8/layout/pList2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63D2505-4B81-425F-9874-337D9DADE90A}">
      <dgm:prSet/>
      <dgm:spPr/>
      <dgm:t>
        <a:bodyPr/>
        <a:lstStyle/>
        <a:p>
          <a:pPr rtl="0"/>
          <a:r>
            <a:rPr lang="ru-RU" b="1" dirty="0" smtClean="0"/>
            <a:t>Деятельностный, </a:t>
          </a:r>
          <a:r>
            <a:rPr lang="ru-RU" dirty="0" smtClean="0"/>
            <a:t>предполагает организацию следующих видов деятельности студентов:</a:t>
          </a:r>
          <a:endParaRPr lang="ru-RU" b="1" dirty="0"/>
        </a:p>
      </dgm:t>
    </dgm:pt>
    <dgm:pt modelId="{5AB36CF6-CB61-4DDB-9730-95ED9B3B5469}" type="parTrans" cxnId="{CF49C01E-26D4-47E0-9830-25584670FB6A}">
      <dgm:prSet/>
      <dgm:spPr/>
      <dgm:t>
        <a:bodyPr/>
        <a:lstStyle/>
        <a:p>
          <a:endParaRPr lang="ru-RU"/>
        </a:p>
      </dgm:t>
    </dgm:pt>
    <dgm:pt modelId="{689BD587-03B2-4502-B1FC-AFE368F795DA}" type="sibTrans" cxnId="{CF49C01E-26D4-47E0-9830-25584670FB6A}">
      <dgm:prSet/>
      <dgm:spPr/>
      <dgm:t>
        <a:bodyPr/>
        <a:lstStyle/>
        <a:p>
          <a:endParaRPr lang="ru-RU"/>
        </a:p>
      </dgm:t>
    </dgm:pt>
    <dgm:pt modelId="{65EAF8B4-FE4D-4D00-87DF-F72FF463574C}">
      <dgm:prSet custT="1"/>
      <dgm:spPr/>
      <dgm:t>
        <a:bodyPr/>
        <a:lstStyle/>
        <a:p>
          <a:pPr rtl="0">
            <a:lnSpc>
              <a:spcPct val="90000"/>
            </a:lnSpc>
          </a:pPr>
          <a:r>
            <a:rPr lang="ru-RU" sz="1500" b="1" dirty="0" smtClean="0"/>
            <a:t>Мероприятийный, </a:t>
          </a:r>
          <a:r>
            <a:rPr lang="ru-RU" sz="1500" b="0" dirty="0" smtClean="0"/>
            <a:t>предполагает </a:t>
          </a:r>
          <a:r>
            <a:rPr lang="ru-RU" sz="1500" b="0" i="0" dirty="0" smtClean="0"/>
            <a:t>организованное и целенаправленное занятие с обучающимися воспитательного и образовательного характера, организация досуга обучающихся.</a:t>
          </a:r>
        </a:p>
        <a:p>
          <a:pPr rtl="0">
            <a:lnSpc>
              <a:spcPct val="90000"/>
            </a:lnSpc>
          </a:pPr>
          <a:endParaRPr lang="ru-RU" sz="1200" b="0" i="0" dirty="0" smtClean="0"/>
        </a:p>
        <a:p>
          <a:pPr rtl="0">
            <a:lnSpc>
              <a:spcPct val="100000"/>
            </a:lnSpc>
          </a:pPr>
          <a:r>
            <a:rPr lang="ru-RU" sz="1200" b="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Способ организации яркой, наполненной тру-</a:t>
          </a:r>
        </a:p>
        <a:p>
          <a:pPr>
            <a:lnSpc>
              <a:spcPct val="100000"/>
            </a:lnSpc>
          </a:pPr>
          <a:r>
            <a:rPr lang="ru-RU" sz="1200" b="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дом и игрой, творчеством и товариществом, мечтой и радостью</a:t>
          </a:r>
        </a:p>
        <a:p>
          <a:pPr>
            <a:lnSpc>
              <a:spcPct val="100000"/>
            </a:lnSpc>
          </a:pPr>
          <a:r>
            <a:rPr lang="ru-RU" sz="1200" b="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жизни</a:t>
          </a:r>
          <a:r>
            <a:rPr lang="ru-RU" sz="1200" b="0" i="0" dirty="0" smtClean="0"/>
            <a:t> и в то же время </a:t>
          </a:r>
          <a:r>
            <a:rPr lang="ru-RU" sz="1200" b="1" i="0" dirty="0" smtClean="0"/>
            <a:t>основное воспитательное средство</a:t>
          </a:r>
          <a:endParaRPr lang="ru-RU" sz="1200" b="1" dirty="0"/>
        </a:p>
      </dgm:t>
    </dgm:pt>
    <dgm:pt modelId="{F4BFF5B8-9CA3-4E27-94C8-5E58DAA5A45A}" type="parTrans" cxnId="{BDA85095-FE5E-4EA9-918A-7E0F3DE7DA52}">
      <dgm:prSet/>
      <dgm:spPr/>
      <dgm:t>
        <a:bodyPr/>
        <a:lstStyle/>
        <a:p>
          <a:endParaRPr lang="ru-RU"/>
        </a:p>
      </dgm:t>
    </dgm:pt>
    <dgm:pt modelId="{189ECD26-B87B-477B-BFDE-11C1A05FD023}" type="sibTrans" cxnId="{BDA85095-FE5E-4EA9-918A-7E0F3DE7DA52}">
      <dgm:prSet/>
      <dgm:spPr/>
      <dgm:t>
        <a:bodyPr/>
        <a:lstStyle/>
        <a:p>
          <a:endParaRPr lang="ru-RU"/>
        </a:p>
      </dgm:t>
    </dgm:pt>
    <dgm:pt modelId="{CA636F8E-726A-43EC-94CA-9FE38FAD2ECA}">
      <dgm:prSet/>
      <dgm:spPr/>
      <dgm:t>
        <a:bodyPr/>
        <a:lstStyle/>
        <a:p>
          <a:r>
            <a:rPr lang="ru-RU" i="1" dirty="0" smtClean="0"/>
            <a:t>Познавательной</a:t>
          </a:r>
          <a:endParaRPr lang="ru-RU" i="1" dirty="0"/>
        </a:p>
      </dgm:t>
    </dgm:pt>
    <dgm:pt modelId="{2B13C51A-482E-49C5-9D02-91E1374264AD}" type="parTrans" cxnId="{0F46EBBE-D447-4C08-BD06-628290C1C14B}">
      <dgm:prSet/>
      <dgm:spPr/>
      <dgm:t>
        <a:bodyPr/>
        <a:lstStyle/>
        <a:p>
          <a:endParaRPr lang="ru-RU"/>
        </a:p>
      </dgm:t>
    </dgm:pt>
    <dgm:pt modelId="{63B9B9F3-9FF6-4036-B44F-7513F7E98DA1}" type="sibTrans" cxnId="{0F46EBBE-D447-4C08-BD06-628290C1C14B}">
      <dgm:prSet/>
      <dgm:spPr/>
      <dgm:t>
        <a:bodyPr/>
        <a:lstStyle/>
        <a:p>
          <a:endParaRPr lang="ru-RU"/>
        </a:p>
      </dgm:t>
    </dgm:pt>
    <dgm:pt modelId="{6DB958CE-1ECE-462B-B5FB-2C21EAED3904}">
      <dgm:prSet/>
      <dgm:spPr/>
      <dgm:t>
        <a:bodyPr/>
        <a:lstStyle/>
        <a:p>
          <a:r>
            <a:rPr lang="ru-RU" i="1" dirty="0" smtClean="0"/>
            <a:t>Трудовой</a:t>
          </a:r>
          <a:endParaRPr lang="ru-RU" i="1" dirty="0"/>
        </a:p>
      </dgm:t>
    </dgm:pt>
    <dgm:pt modelId="{EB067882-5E88-48F7-99A9-485B5294294C}" type="parTrans" cxnId="{CF94520F-05BA-4874-A892-136D5FDB25EB}">
      <dgm:prSet/>
      <dgm:spPr/>
      <dgm:t>
        <a:bodyPr/>
        <a:lstStyle/>
        <a:p>
          <a:endParaRPr lang="ru-RU"/>
        </a:p>
      </dgm:t>
    </dgm:pt>
    <dgm:pt modelId="{97B123F6-91D8-491B-A241-0C74C6792213}" type="sibTrans" cxnId="{CF94520F-05BA-4874-A892-136D5FDB25EB}">
      <dgm:prSet/>
      <dgm:spPr/>
      <dgm:t>
        <a:bodyPr/>
        <a:lstStyle/>
        <a:p>
          <a:endParaRPr lang="ru-RU"/>
        </a:p>
      </dgm:t>
    </dgm:pt>
    <dgm:pt modelId="{223946CE-D0E9-4B62-850F-7E4ABDD033D5}">
      <dgm:prSet/>
      <dgm:spPr/>
      <dgm:t>
        <a:bodyPr/>
        <a:lstStyle/>
        <a:p>
          <a:r>
            <a:rPr lang="ru-RU" i="1" dirty="0" smtClean="0"/>
            <a:t>Общественной</a:t>
          </a:r>
          <a:endParaRPr lang="ru-RU" i="1" dirty="0"/>
        </a:p>
      </dgm:t>
    </dgm:pt>
    <dgm:pt modelId="{D7A7C775-7532-4C38-AE95-CEE3D323CE77}" type="parTrans" cxnId="{5DB15E6A-13CD-4D45-8390-1BA127F5EC40}">
      <dgm:prSet/>
      <dgm:spPr/>
      <dgm:t>
        <a:bodyPr/>
        <a:lstStyle/>
        <a:p>
          <a:endParaRPr lang="ru-RU"/>
        </a:p>
      </dgm:t>
    </dgm:pt>
    <dgm:pt modelId="{018B1F06-21AB-4373-9419-FFD87617DA96}" type="sibTrans" cxnId="{5DB15E6A-13CD-4D45-8390-1BA127F5EC40}">
      <dgm:prSet/>
      <dgm:spPr/>
      <dgm:t>
        <a:bodyPr/>
        <a:lstStyle/>
        <a:p>
          <a:endParaRPr lang="ru-RU"/>
        </a:p>
      </dgm:t>
    </dgm:pt>
    <dgm:pt modelId="{1CAFD50E-F981-43BB-93E5-1133B59DD08A}">
      <dgm:prSet/>
      <dgm:spPr/>
      <dgm:t>
        <a:bodyPr/>
        <a:lstStyle/>
        <a:p>
          <a:r>
            <a:rPr lang="ru-RU" i="1" dirty="0" smtClean="0"/>
            <a:t>Художественной</a:t>
          </a:r>
          <a:endParaRPr lang="ru-RU" i="1" dirty="0"/>
        </a:p>
      </dgm:t>
    </dgm:pt>
    <dgm:pt modelId="{F8475A7B-F2D9-4A43-8C95-89454240E36A}" type="parTrans" cxnId="{3344AD7B-56CE-4E94-A3B3-C6E20F7B0C24}">
      <dgm:prSet/>
      <dgm:spPr/>
      <dgm:t>
        <a:bodyPr/>
        <a:lstStyle/>
        <a:p>
          <a:endParaRPr lang="ru-RU"/>
        </a:p>
      </dgm:t>
    </dgm:pt>
    <dgm:pt modelId="{D128AB42-5525-4995-BE3B-2DF86C9A7267}" type="sibTrans" cxnId="{3344AD7B-56CE-4E94-A3B3-C6E20F7B0C24}">
      <dgm:prSet/>
      <dgm:spPr/>
      <dgm:t>
        <a:bodyPr/>
        <a:lstStyle/>
        <a:p>
          <a:endParaRPr lang="ru-RU"/>
        </a:p>
      </dgm:t>
    </dgm:pt>
    <dgm:pt modelId="{07EFB7AA-D45F-4152-821D-1D64A9B7DD21}">
      <dgm:prSet/>
      <dgm:spPr/>
      <dgm:t>
        <a:bodyPr/>
        <a:lstStyle/>
        <a:p>
          <a:r>
            <a:rPr lang="ru-RU" i="1" dirty="0" smtClean="0"/>
            <a:t>Спортивной</a:t>
          </a:r>
          <a:endParaRPr lang="ru-RU" i="1" dirty="0"/>
        </a:p>
      </dgm:t>
    </dgm:pt>
    <dgm:pt modelId="{C432A4B1-F39D-436D-9908-C210DB18DF4B}" type="parTrans" cxnId="{E031532F-AFC1-4FA8-9C1E-5F9116AFE376}">
      <dgm:prSet/>
      <dgm:spPr/>
      <dgm:t>
        <a:bodyPr/>
        <a:lstStyle/>
        <a:p>
          <a:endParaRPr lang="ru-RU"/>
        </a:p>
      </dgm:t>
    </dgm:pt>
    <dgm:pt modelId="{689069A6-EB5C-4F72-B874-6C1551E97513}" type="sibTrans" cxnId="{E031532F-AFC1-4FA8-9C1E-5F9116AFE376}">
      <dgm:prSet/>
      <dgm:spPr/>
      <dgm:t>
        <a:bodyPr/>
        <a:lstStyle/>
        <a:p>
          <a:endParaRPr lang="ru-RU"/>
        </a:p>
      </dgm:t>
    </dgm:pt>
    <dgm:pt modelId="{C6D99FA9-2F8F-4ABF-B315-4036A58D18A0}">
      <dgm:prSet/>
      <dgm:spPr/>
      <dgm:t>
        <a:bodyPr/>
        <a:lstStyle/>
        <a:p>
          <a:r>
            <a:rPr lang="ru-RU" i="1" dirty="0" smtClean="0"/>
            <a:t>Ценностно-ориентировочной</a:t>
          </a:r>
          <a:endParaRPr lang="ru-RU" i="1" dirty="0"/>
        </a:p>
      </dgm:t>
    </dgm:pt>
    <dgm:pt modelId="{9C0CF477-875A-49C9-B3C1-845C9706A7C5}" type="parTrans" cxnId="{F99340FA-9B60-44A9-9889-D3B29FD46F87}">
      <dgm:prSet/>
      <dgm:spPr/>
      <dgm:t>
        <a:bodyPr/>
        <a:lstStyle/>
        <a:p>
          <a:endParaRPr lang="ru-RU"/>
        </a:p>
      </dgm:t>
    </dgm:pt>
    <dgm:pt modelId="{BCDC7E53-DEAA-48B2-AC19-3CE8CB8876D9}" type="sibTrans" cxnId="{F99340FA-9B60-44A9-9889-D3B29FD46F87}">
      <dgm:prSet/>
      <dgm:spPr/>
      <dgm:t>
        <a:bodyPr/>
        <a:lstStyle/>
        <a:p>
          <a:endParaRPr lang="ru-RU"/>
        </a:p>
      </dgm:t>
    </dgm:pt>
    <dgm:pt modelId="{2E5434CB-062B-47F1-95F2-A72F95B2B545}">
      <dgm:prSet/>
      <dgm:spPr/>
      <dgm:t>
        <a:bodyPr/>
        <a:lstStyle/>
        <a:p>
          <a:r>
            <a:rPr lang="ru-RU" i="1" dirty="0" smtClean="0"/>
            <a:t>Свободного общения и др.</a:t>
          </a:r>
          <a:endParaRPr lang="ru-RU" i="1" dirty="0"/>
        </a:p>
      </dgm:t>
    </dgm:pt>
    <dgm:pt modelId="{D89667ED-AFE9-4F7E-A285-CFFA60404D55}" type="parTrans" cxnId="{3E0E88AD-5EEF-4B26-A10D-E0364332BE89}">
      <dgm:prSet/>
      <dgm:spPr/>
      <dgm:t>
        <a:bodyPr/>
        <a:lstStyle/>
        <a:p>
          <a:endParaRPr lang="ru-RU"/>
        </a:p>
      </dgm:t>
    </dgm:pt>
    <dgm:pt modelId="{19CCD4A7-D474-4141-81D1-D3E355D653EB}" type="sibTrans" cxnId="{3E0E88AD-5EEF-4B26-A10D-E0364332BE89}">
      <dgm:prSet/>
      <dgm:spPr/>
      <dgm:t>
        <a:bodyPr/>
        <a:lstStyle/>
        <a:p>
          <a:endParaRPr lang="ru-RU"/>
        </a:p>
      </dgm:t>
    </dgm:pt>
    <dgm:pt modelId="{C6D0899D-B1A2-4D53-9642-92DA2D0F5BAE}" type="pres">
      <dgm:prSet presAssocID="{02973111-71F6-4E00-90C3-0E659376FFF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405D2A-2F74-4D12-972F-E447D3F0777C}" type="pres">
      <dgm:prSet presAssocID="{02973111-71F6-4E00-90C3-0E659376FFF7}" presName="bkgdShp" presStyleLbl="alignAccFollowNode1" presStyleIdx="0" presStyleCnt="1" custScaleY="57863" custLinFactNeighborX="41"/>
      <dgm:spPr/>
    </dgm:pt>
    <dgm:pt modelId="{DAD7FDFD-8540-42EC-A649-7C18CA156D02}" type="pres">
      <dgm:prSet presAssocID="{02973111-71F6-4E00-90C3-0E659376FFF7}" presName="linComp" presStyleCnt="0"/>
      <dgm:spPr/>
    </dgm:pt>
    <dgm:pt modelId="{105D5B29-7BA0-4C61-B99F-2207D862789B}" type="pres">
      <dgm:prSet presAssocID="{D63D2505-4B81-425F-9874-337D9DADE90A}" presName="compNode" presStyleCnt="0"/>
      <dgm:spPr/>
    </dgm:pt>
    <dgm:pt modelId="{FF3401A6-9FFF-4ED6-910B-A476DB1B5304}" type="pres">
      <dgm:prSet presAssocID="{D63D2505-4B81-425F-9874-337D9DADE90A}" presName="node" presStyleLbl="node1" presStyleIdx="0" presStyleCnt="2" custScaleY="120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1E3B5-772F-4614-AD18-80CE5768B54A}" type="pres">
      <dgm:prSet presAssocID="{D63D2505-4B81-425F-9874-337D9DADE90A}" presName="invisiNode" presStyleLbl="node1" presStyleIdx="0" presStyleCnt="2"/>
      <dgm:spPr/>
    </dgm:pt>
    <dgm:pt modelId="{4076B07D-3A75-45FC-8F9C-2BC175ED245C}" type="pres">
      <dgm:prSet presAssocID="{D63D2505-4B81-425F-9874-337D9DADE90A}" presName="imagNod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935A6D6-A77F-400B-9AF7-7413FC1840A2}" type="pres">
      <dgm:prSet presAssocID="{689BD587-03B2-4502-B1FC-AFE368F795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BE73351-789E-4154-A141-EC18873CA94F}" type="pres">
      <dgm:prSet presAssocID="{65EAF8B4-FE4D-4D00-87DF-F72FF463574C}" presName="compNode" presStyleCnt="0"/>
      <dgm:spPr/>
    </dgm:pt>
    <dgm:pt modelId="{E41D650C-0DAB-4155-A665-5CEE01403A6A}" type="pres">
      <dgm:prSet presAssocID="{65EAF8B4-FE4D-4D00-87DF-F72FF463574C}" presName="node" presStyleLbl="node1" presStyleIdx="1" presStyleCnt="2" custScaleY="120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2A64B2-A1F2-40D8-A37E-D2DFE7F33F53}" type="pres">
      <dgm:prSet presAssocID="{65EAF8B4-FE4D-4D00-87DF-F72FF463574C}" presName="invisiNode" presStyleLbl="node1" presStyleIdx="1" presStyleCnt="2"/>
      <dgm:spPr/>
    </dgm:pt>
    <dgm:pt modelId="{07CB8A91-D2A2-4D83-96CA-053514362F30}" type="pres">
      <dgm:prSet presAssocID="{65EAF8B4-FE4D-4D00-87DF-F72FF463574C}" presName="imagNode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CF49C01E-26D4-47E0-9830-25584670FB6A}" srcId="{02973111-71F6-4E00-90C3-0E659376FFF7}" destId="{D63D2505-4B81-425F-9874-337D9DADE90A}" srcOrd="0" destOrd="0" parTransId="{5AB36CF6-CB61-4DDB-9730-95ED9B3B5469}" sibTransId="{689BD587-03B2-4502-B1FC-AFE368F795DA}"/>
    <dgm:cxn modelId="{E031532F-AFC1-4FA8-9C1E-5F9116AFE376}" srcId="{D63D2505-4B81-425F-9874-337D9DADE90A}" destId="{07EFB7AA-D45F-4152-821D-1D64A9B7DD21}" srcOrd="4" destOrd="0" parTransId="{C432A4B1-F39D-436D-9908-C210DB18DF4B}" sibTransId="{689069A6-EB5C-4F72-B874-6C1551E97513}"/>
    <dgm:cxn modelId="{1F0C5A29-47C1-4BB7-852C-5874789B893D}" type="presOf" srcId="{C6D99FA9-2F8F-4ABF-B315-4036A58D18A0}" destId="{FF3401A6-9FFF-4ED6-910B-A476DB1B5304}" srcOrd="0" destOrd="6" presId="urn:microsoft.com/office/officeart/2005/8/layout/pList2"/>
    <dgm:cxn modelId="{A2A80654-9ADB-4818-A37A-1A3CF205A803}" type="presOf" srcId="{1CAFD50E-F981-43BB-93E5-1133B59DD08A}" destId="{FF3401A6-9FFF-4ED6-910B-A476DB1B5304}" srcOrd="0" destOrd="4" presId="urn:microsoft.com/office/officeart/2005/8/layout/pList2"/>
    <dgm:cxn modelId="{F99340FA-9B60-44A9-9889-D3B29FD46F87}" srcId="{D63D2505-4B81-425F-9874-337D9DADE90A}" destId="{C6D99FA9-2F8F-4ABF-B315-4036A58D18A0}" srcOrd="5" destOrd="0" parTransId="{9C0CF477-875A-49C9-B3C1-845C9706A7C5}" sibTransId="{BCDC7E53-DEAA-48B2-AC19-3CE8CB8876D9}"/>
    <dgm:cxn modelId="{BDA85095-FE5E-4EA9-918A-7E0F3DE7DA52}" srcId="{02973111-71F6-4E00-90C3-0E659376FFF7}" destId="{65EAF8B4-FE4D-4D00-87DF-F72FF463574C}" srcOrd="1" destOrd="0" parTransId="{F4BFF5B8-9CA3-4E27-94C8-5E58DAA5A45A}" sibTransId="{189ECD26-B87B-477B-BFDE-11C1A05FD023}"/>
    <dgm:cxn modelId="{0F46EBBE-D447-4C08-BD06-628290C1C14B}" srcId="{D63D2505-4B81-425F-9874-337D9DADE90A}" destId="{CA636F8E-726A-43EC-94CA-9FE38FAD2ECA}" srcOrd="0" destOrd="0" parTransId="{2B13C51A-482E-49C5-9D02-91E1374264AD}" sibTransId="{63B9B9F3-9FF6-4036-B44F-7513F7E98DA1}"/>
    <dgm:cxn modelId="{5DB15E6A-13CD-4D45-8390-1BA127F5EC40}" srcId="{D63D2505-4B81-425F-9874-337D9DADE90A}" destId="{223946CE-D0E9-4B62-850F-7E4ABDD033D5}" srcOrd="2" destOrd="0" parTransId="{D7A7C775-7532-4C38-AE95-CEE3D323CE77}" sibTransId="{018B1F06-21AB-4373-9419-FFD87617DA96}"/>
    <dgm:cxn modelId="{15B10BBD-081F-4FEA-82B4-C31B7C6F36AB}" type="presOf" srcId="{D63D2505-4B81-425F-9874-337D9DADE90A}" destId="{FF3401A6-9FFF-4ED6-910B-A476DB1B5304}" srcOrd="0" destOrd="0" presId="urn:microsoft.com/office/officeart/2005/8/layout/pList2"/>
    <dgm:cxn modelId="{3E0E88AD-5EEF-4B26-A10D-E0364332BE89}" srcId="{D63D2505-4B81-425F-9874-337D9DADE90A}" destId="{2E5434CB-062B-47F1-95F2-A72F95B2B545}" srcOrd="6" destOrd="0" parTransId="{D89667ED-AFE9-4F7E-A285-CFFA60404D55}" sibTransId="{19CCD4A7-D474-4141-81D1-D3E355D653EB}"/>
    <dgm:cxn modelId="{D1586DBA-FA81-4FC5-8A8E-65D261FEBEAD}" type="presOf" srcId="{2E5434CB-062B-47F1-95F2-A72F95B2B545}" destId="{FF3401A6-9FFF-4ED6-910B-A476DB1B5304}" srcOrd="0" destOrd="7" presId="urn:microsoft.com/office/officeart/2005/8/layout/pList2"/>
    <dgm:cxn modelId="{3344AD7B-56CE-4E94-A3B3-C6E20F7B0C24}" srcId="{D63D2505-4B81-425F-9874-337D9DADE90A}" destId="{1CAFD50E-F981-43BB-93E5-1133B59DD08A}" srcOrd="3" destOrd="0" parTransId="{F8475A7B-F2D9-4A43-8C95-89454240E36A}" sibTransId="{D128AB42-5525-4995-BE3B-2DF86C9A7267}"/>
    <dgm:cxn modelId="{7378D8D4-4527-4B27-9024-1DBB441C6A45}" type="presOf" srcId="{65EAF8B4-FE4D-4D00-87DF-F72FF463574C}" destId="{E41D650C-0DAB-4155-A665-5CEE01403A6A}" srcOrd="0" destOrd="0" presId="urn:microsoft.com/office/officeart/2005/8/layout/pList2"/>
    <dgm:cxn modelId="{3D388830-AAF5-4221-82FA-F1F5E7777DC6}" type="presOf" srcId="{223946CE-D0E9-4B62-850F-7E4ABDD033D5}" destId="{FF3401A6-9FFF-4ED6-910B-A476DB1B5304}" srcOrd="0" destOrd="3" presId="urn:microsoft.com/office/officeart/2005/8/layout/pList2"/>
    <dgm:cxn modelId="{AC627D92-2F87-4896-B4CB-16B9CA335D4A}" type="presOf" srcId="{6DB958CE-1ECE-462B-B5FB-2C21EAED3904}" destId="{FF3401A6-9FFF-4ED6-910B-A476DB1B5304}" srcOrd="0" destOrd="2" presId="urn:microsoft.com/office/officeart/2005/8/layout/pList2"/>
    <dgm:cxn modelId="{7BB5C580-A20E-4103-A7A9-81CF9E3B7083}" type="presOf" srcId="{02973111-71F6-4E00-90C3-0E659376FFF7}" destId="{C6D0899D-B1A2-4D53-9642-92DA2D0F5BAE}" srcOrd="0" destOrd="0" presId="urn:microsoft.com/office/officeart/2005/8/layout/pList2"/>
    <dgm:cxn modelId="{E364DAD0-4D27-438E-AD5D-21916F6F968E}" type="presOf" srcId="{07EFB7AA-D45F-4152-821D-1D64A9B7DD21}" destId="{FF3401A6-9FFF-4ED6-910B-A476DB1B5304}" srcOrd="0" destOrd="5" presId="urn:microsoft.com/office/officeart/2005/8/layout/pList2"/>
    <dgm:cxn modelId="{CF94520F-05BA-4874-A892-136D5FDB25EB}" srcId="{D63D2505-4B81-425F-9874-337D9DADE90A}" destId="{6DB958CE-1ECE-462B-B5FB-2C21EAED3904}" srcOrd="1" destOrd="0" parTransId="{EB067882-5E88-48F7-99A9-485B5294294C}" sibTransId="{97B123F6-91D8-491B-A241-0C74C6792213}"/>
    <dgm:cxn modelId="{3B822238-5618-4B2D-B7CE-EA9ADE9BD8D2}" type="presOf" srcId="{CA636F8E-726A-43EC-94CA-9FE38FAD2ECA}" destId="{FF3401A6-9FFF-4ED6-910B-A476DB1B5304}" srcOrd="0" destOrd="1" presId="urn:microsoft.com/office/officeart/2005/8/layout/pList2"/>
    <dgm:cxn modelId="{9D2A79D2-3C48-4A78-89BB-7B61BC544268}" type="presOf" srcId="{689BD587-03B2-4502-B1FC-AFE368F795DA}" destId="{A935A6D6-A77F-400B-9AF7-7413FC1840A2}" srcOrd="0" destOrd="0" presId="urn:microsoft.com/office/officeart/2005/8/layout/pList2"/>
    <dgm:cxn modelId="{969BE643-A3B6-4048-83BC-34C32BFC59C6}" type="presParOf" srcId="{C6D0899D-B1A2-4D53-9642-92DA2D0F5BAE}" destId="{EB405D2A-2F74-4D12-972F-E447D3F0777C}" srcOrd="0" destOrd="0" presId="urn:microsoft.com/office/officeart/2005/8/layout/pList2"/>
    <dgm:cxn modelId="{1C16B06B-AAB3-4FFE-8D8C-764E7B634316}" type="presParOf" srcId="{C6D0899D-B1A2-4D53-9642-92DA2D0F5BAE}" destId="{DAD7FDFD-8540-42EC-A649-7C18CA156D02}" srcOrd="1" destOrd="0" presId="urn:microsoft.com/office/officeart/2005/8/layout/pList2"/>
    <dgm:cxn modelId="{C3B42BC5-7A0D-4463-8008-8C41706EE728}" type="presParOf" srcId="{DAD7FDFD-8540-42EC-A649-7C18CA156D02}" destId="{105D5B29-7BA0-4C61-B99F-2207D862789B}" srcOrd="0" destOrd="0" presId="urn:microsoft.com/office/officeart/2005/8/layout/pList2"/>
    <dgm:cxn modelId="{4232D270-8D35-4250-9F43-54245B93453C}" type="presParOf" srcId="{105D5B29-7BA0-4C61-B99F-2207D862789B}" destId="{FF3401A6-9FFF-4ED6-910B-A476DB1B5304}" srcOrd="0" destOrd="0" presId="urn:microsoft.com/office/officeart/2005/8/layout/pList2"/>
    <dgm:cxn modelId="{3339F50B-F87C-487F-A7F9-7CBFF69782CE}" type="presParOf" srcId="{105D5B29-7BA0-4C61-B99F-2207D862789B}" destId="{83F1E3B5-772F-4614-AD18-80CE5768B54A}" srcOrd="1" destOrd="0" presId="urn:microsoft.com/office/officeart/2005/8/layout/pList2"/>
    <dgm:cxn modelId="{11CDA0D4-266B-404B-9C61-92C8189EBFB0}" type="presParOf" srcId="{105D5B29-7BA0-4C61-B99F-2207D862789B}" destId="{4076B07D-3A75-45FC-8F9C-2BC175ED245C}" srcOrd="2" destOrd="0" presId="urn:microsoft.com/office/officeart/2005/8/layout/pList2"/>
    <dgm:cxn modelId="{04AF3E9E-7F77-4189-ADB8-EBDE4F77E972}" type="presParOf" srcId="{DAD7FDFD-8540-42EC-A649-7C18CA156D02}" destId="{A935A6D6-A77F-400B-9AF7-7413FC1840A2}" srcOrd="1" destOrd="0" presId="urn:microsoft.com/office/officeart/2005/8/layout/pList2"/>
    <dgm:cxn modelId="{0185C5C0-2E83-4ECB-B1E8-91C9B8109958}" type="presParOf" srcId="{DAD7FDFD-8540-42EC-A649-7C18CA156D02}" destId="{CBE73351-789E-4154-A141-EC18873CA94F}" srcOrd="2" destOrd="0" presId="urn:microsoft.com/office/officeart/2005/8/layout/pList2"/>
    <dgm:cxn modelId="{26EED668-0FCF-4B58-B685-F6E751A1C14C}" type="presParOf" srcId="{CBE73351-789E-4154-A141-EC18873CA94F}" destId="{E41D650C-0DAB-4155-A665-5CEE01403A6A}" srcOrd="0" destOrd="0" presId="urn:microsoft.com/office/officeart/2005/8/layout/pList2"/>
    <dgm:cxn modelId="{73ECAF51-310A-488A-9676-8B9C323AA6B9}" type="presParOf" srcId="{CBE73351-789E-4154-A141-EC18873CA94F}" destId="{B22A64B2-A1F2-40D8-A37E-D2DFE7F33F53}" srcOrd="1" destOrd="0" presId="urn:microsoft.com/office/officeart/2005/8/layout/pList2"/>
    <dgm:cxn modelId="{70F7D6BC-4434-4410-A082-D4DE6700DC21}" type="presParOf" srcId="{CBE73351-789E-4154-A141-EC18873CA94F}" destId="{07CB8A91-D2A2-4D83-96CA-053514362F3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2932384-C52C-492F-80F0-0CB59854CD4A}" type="doc">
      <dgm:prSet loTypeId="urn:microsoft.com/office/officeart/2005/8/layout/vList2" loCatId="list" qsTypeId="urn:microsoft.com/office/officeart/2005/8/quickstyle/simple1" qsCatId="simple" csTypeId="urn:microsoft.com/office/officeart/2005/8/colors/accent3_3" csCatId="accent3"/>
      <dgm:spPr/>
      <dgm:t>
        <a:bodyPr/>
        <a:lstStyle/>
        <a:p>
          <a:endParaRPr lang="ru-RU"/>
        </a:p>
      </dgm:t>
    </dgm:pt>
    <dgm:pt modelId="{5C156AFD-7D28-4C2A-B02F-39C71DD84521}">
      <dgm:prSet/>
      <dgm:spPr/>
      <dgm:t>
        <a:bodyPr/>
        <a:lstStyle/>
        <a:p>
          <a:pPr rtl="0"/>
          <a:r>
            <a:rPr lang="ru-RU" b="1" smtClean="0"/>
            <a:t>Эстетическая деятельность </a:t>
          </a:r>
          <a:r>
            <a:rPr lang="ru-RU" smtClean="0"/>
            <a:t>развивает художественный вкус, интересы, культуру, способности студентов;</a:t>
          </a:r>
          <a:endParaRPr lang="ru-RU"/>
        </a:p>
      </dgm:t>
    </dgm:pt>
    <dgm:pt modelId="{8D408720-065E-4961-B5BB-36DECFD6D4C1}" type="parTrans" cxnId="{CC2C65CC-58F0-4DF2-B85E-DA628694F91C}">
      <dgm:prSet/>
      <dgm:spPr/>
      <dgm:t>
        <a:bodyPr/>
        <a:lstStyle/>
        <a:p>
          <a:endParaRPr lang="ru-RU"/>
        </a:p>
      </dgm:t>
    </dgm:pt>
    <dgm:pt modelId="{FF89C6B3-2929-4700-9CD5-31A9DA12E08A}" type="sibTrans" cxnId="{CC2C65CC-58F0-4DF2-B85E-DA628694F91C}">
      <dgm:prSet/>
      <dgm:spPr/>
      <dgm:t>
        <a:bodyPr/>
        <a:lstStyle/>
        <a:p>
          <a:endParaRPr lang="ru-RU"/>
        </a:p>
      </dgm:t>
    </dgm:pt>
    <dgm:pt modelId="{0E1B8518-C5AE-4633-B490-0D8290786A62}">
      <dgm:prSet/>
      <dgm:spPr/>
      <dgm:t>
        <a:bodyPr/>
        <a:lstStyle/>
        <a:p>
          <a:pPr rtl="0"/>
          <a:r>
            <a:rPr lang="ru-RU" b="1" smtClean="0"/>
            <a:t>Досуговая деятельность </a:t>
          </a:r>
          <a:r>
            <a:rPr lang="ru-RU" smtClean="0"/>
            <a:t>означает содержательный, развивающий отдых, свободное общение. </a:t>
          </a:r>
          <a:endParaRPr lang="ru-RU"/>
        </a:p>
      </dgm:t>
    </dgm:pt>
    <dgm:pt modelId="{66E05859-E0F2-4536-B9C7-ADC432BA382E}" type="parTrans" cxnId="{34225744-631C-45FB-B60F-D883082ADE5E}">
      <dgm:prSet/>
      <dgm:spPr/>
      <dgm:t>
        <a:bodyPr/>
        <a:lstStyle/>
        <a:p>
          <a:endParaRPr lang="ru-RU"/>
        </a:p>
      </dgm:t>
    </dgm:pt>
    <dgm:pt modelId="{E871E565-EC78-4093-AC4D-5A7312745252}" type="sibTrans" cxnId="{34225744-631C-45FB-B60F-D883082ADE5E}">
      <dgm:prSet/>
      <dgm:spPr/>
      <dgm:t>
        <a:bodyPr/>
        <a:lstStyle/>
        <a:p>
          <a:endParaRPr lang="ru-RU"/>
        </a:p>
      </dgm:t>
    </dgm:pt>
    <dgm:pt modelId="{35A7A485-4F84-4A4D-A8B8-AF7BD8AFB0B4}">
      <dgm:prSet/>
      <dgm:spPr/>
      <dgm:t>
        <a:bodyPr/>
        <a:lstStyle/>
        <a:p>
          <a:pPr rtl="0"/>
          <a:r>
            <a:rPr lang="ru-RU" b="1" smtClean="0"/>
            <a:t>Спортивно-оздоровительная деятельность.</a:t>
          </a:r>
          <a:endParaRPr lang="ru-RU"/>
        </a:p>
      </dgm:t>
    </dgm:pt>
    <dgm:pt modelId="{3E5B8A3B-0C98-4C09-A7E6-00B780417122}" type="parTrans" cxnId="{F89139A2-1B31-4975-A388-366D8467903F}">
      <dgm:prSet/>
      <dgm:spPr/>
      <dgm:t>
        <a:bodyPr/>
        <a:lstStyle/>
        <a:p>
          <a:endParaRPr lang="ru-RU"/>
        </a:p>
      </dgm:t>
    </dgm:pt>
    <dgm:pt modelId="{7CFE1BE7-216D-4921-B33C-DFF6B593B2FE}" type="sibTrans" cxnId="{F89139A2-1B31-4975-A388-366D8467903F}">
      <dgm:prSet/>
      <dgm:spPr/>
      <dgm:t>
        <a:bodyPr/>
        <a:lstStyle/>
        <a:p>
          <a:endParaRPr lang="ru-RU"/>
        </a:p>
      </dgm:t>
    </dgm:pt>
    <dgm:pt modelId="{1C4E3A7E-AA8E-4B88-8DF3-2EE83BDA5383}" type="pres">
      <dgm:prSet presAssocID="{42932384-C52C-492F-80F0-0CB59854CD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9ED37A-EB35-4559-B21D-A0F65117CE37}" type="pres">
      <dgm:prSet presAssocID="{5C156AFD-7D28-4C2A-B02F-39C71DD8452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948AC-FF8F-47F0-868A-A5E9740E4387}" type="pres">
      <dgm:prSet presAssocID="{FF89C6B3-2929-4700-9CD5-31A9DA12E08A}" presName="spacer" presStyleCnt="0"/>
      <dgm:spPr/>
    </dgm:pt>
    <dgm:pt modelId="{B823331A-AC84-4CAC-BC00-507922271B0A}" type="pres">
      <dgm:prSet presAssocID="{0E1B8518-C5AE-4633-B490-0D8290786A6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8E2E68-0245-4520-91FC-E882FD7C973F}" type="pres">
      <dgm:prSet presAssocID="{E871E565-EC78-4093-AC4D-5A7312745252}" presName="spacer" presStyleCnt="0"/>
      <dgm:spPr/>
    </dgm:pt>
    <dgm:pt modelId="{6F643E91-7ADB-46B1-B80A-272172E7083F}" type="pres">
      <dgm:prSet presAssocID="{35A7A485-4F84-4A4D-A8B8-AF7BD8AFB0B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B600C2-9126-4216-B824-A6BABA3C1812}" type="presOf" srcId="{5C156AFD-7D28-4C2A-B02F-39C71DD84521}" destId="{2C9ED37A-EB35-4559-B21D-A0F65117CE37}" srcOrd="0" destOrd="0" presId="urn:microsoft.com/office/officeart/2005/8/layout/vList2"/>
    <dgm:cxn modelId="{CC2C65CC-58F0-4DF2-B85E-DA628694F91C}" srcId="{42932384-C52C-492F-80F0-0CB59854CD4A}" destId="{5C156AFD-7D28-4C2A-B02F-39C71DD84521}" srcOrd="0" destOrd="0" parTransId="{8D408720-065E-4961-B5BB-36DECFD6D4C1}" sibTransId="{FF89C6B3-2929-4700-9CD5-31A9DA12E08A}"/>
    <dgm:cxn modelId="{34225744-631C-45FB-B60F-D883082ADE5E}" srcId="{42932384-C52C-492F-80F0-0CB59854CD4A}" destId="{0E1B8518-C5AE-4633-B490-0D8290786A62}" srcOrd="1" destOrd="0" parTransId="{66E05859-E0F2-4536-B9C7-ADC432BA382E}" sibTransId="{E871E565-EC78-4093-AC4D-5A7312745252}"/>
    <dgm:cxn modelId="{50AD8851-4D54-48D3-BC2B-35EBEADFEC72}" type="presOf" srcId="{42932384-C52C-492F-80F0-0CB59854CD4A}" destId="{1C4E3A7E-AA8E-4B88-8DF3-2EE83BDA5383}" srcOrd="0" destOrd="0" presId="urn:microsoft.com/office/officeart/2005/8/layout/vList2"/>
    <dgm:cxn modelId="{9DBE14B1-5173-4BB6-87A9-65703912A0CE}" type="presOf" srcId="{0E1B8518-C5AE-4633-B490-0D8290786A62}" destId="{B823331A-AC84-4CAC-BC00-507922271B0A}" srcOrd="0" destOrd="0" presId="urn:microsoft.com/office/officeart/2005/8/layout/vList2"/>
    <dgm:cxn modelId="{F89139A2-1B31-4975-A388-366D8467903F}" srcId="{42932384-C52C-492F-80F0-0CB59854CD4A}" destId="{35A7A485-4F84-4A4D-A8B8-AF7BD8AFB0B4}" srcOrd="2" destOrd="0" parTransId="{3E5B8A3B-0C98-4C09-A7E6-00B780417122}" sibTransId="{7CFE1BE7-216D-4921-B33C-DFF6B593B2FE}"/>
    <dgm:cxn modelId="{79EB8E9B-1C18-4AE5-9496-75E3734F56DE}" type="presOf" srcId="{35A7A485-4F84-4A4D-A8B8-AF7BD8AFB0B4}" destId="{6F643E91-7ADB-46B1-B80A-272172E7083F}" srcOrd="0" destOrd="0" presId="urn:microsoft.com/office/officeart/2005/8/layout/vList2"/>
    <dgm:cxn modelId="{A1C6CF7C-9F2F-4DB4-89FF-BA9A0BED2F25}" type="presParOf" srcId="{1C4E3A7E-AA8E-4B88-8DF3-2EE83BDA5383}" destId="{2C9ED37A-EB35-4559-B21D-A0F65117CE37}" srcOrd="0" destOrd="0" presId="urn:microsoft.com/office/officeart/2005/8/layout/vList2"/>
    <dgm:cxn modelId="{1A811D50-FA96-496A-8F4C-218E50745D16}" type="presParOf" srcId="{1C4E3A7E-AA8E-4B88-8DF3-2EE83BDA5383}" destId="{BB2948AC-FF8F-47F0-868A-A5E9740E4387}" srcOrd="1" destOrd="0" presId="urn:microsoft.com/office/officeart/2005/8/layout/vList2"/>
    <dgm:cxn modelId="{C6281206-FE60-45E0-9482-7A2418FA571B}" type="presParOf" srcId="{1C4E3A7E-AA8E-4B88-8DF3-2EE83BDA5383}" destId="{B823331A-AC84-4CAC-BC00-507922271B0A}" srcOrd="2" destOrd="0" presId="urn:microsoft.com/office/officeart/2005/8/layout/vList2"/>
    <dgm:cxn modelId="{28C20C01-F328-45A2-8B8B-7FBAB2C2EFEC}" type="presParOf" srcId="{1C4E3A7E-AA8E-4B88-8DF3-2EE83BDA5383}" destId="{B48E2E68-0245-4520-91FC-E882FD7C973F}" srcOrd="3" destOrd="0" presId="urn:microsoft.com/office/officeart/2005/8/layout/vList2"/>
    <dgm:cxn modelId="{6E86A6A2-A152-450A-B9BF-A1BC0DA0FCDE}" type="presParOf" srcId="{1C4E3A7E-AA8E-4B88-8DF3-2EE83BDA5383}" destId="{6F643E91-7ADB-46B1-B80A-272172E7083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690E38E-9EA8-4055-A389-DF7A0A717E0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2B91BD-D6CD-4BB9-9AB5-6414654A2980}">
      <dgm:prSet/>
      <dgm:spPr/>
      <dgm:t>
        <a:bodyPr/>
        <a:lstStyle/>
        <a:p>
          <a:pPr rtl="0"/>
          <a:r>
            <a:rPr lang="ru-RU" b="1" smtClean="0"/>
            <a:t>– традиционные:</a:t>
          </a:r>
          <a:r>
            <a:rPr lang="ru-RU" smtClean="0"/>
            <a:t> устный журнал, классный час, этическая беседа, гостиная; </a:t>
          </a:r>
          <a:endParaRPr lang="ru-RU"/>
        </a:p>
      </dgm:t>
    </dgm:pt>
    <dgm:pt modelId="{B0CA1497-FB22-4E0A-B34E-43A3C22D9DC6}" type="parTrans" cxnId="{AA3C368D-3B35-4D81-93DF-64EDAC201DEB}">
      <dgm:prSet/>
      <dgm:spPr/>
      <dgm:t>
        <a:bodyPr/>
        <a:lstStyle/>
        <a:p>
          <a:endParaRPr lang="ru-RU"/>
        </a:p>
      </dgm:t>
    </dgm:pt>
    <dgm:pt modelId="{DEB08DF7-831F-47E2-B7D1-F4555D023D7C}" type="sibTrans" cxnId="{AA3C368D-3B35-4D81-93DF-64EDAC201DEB}">
      <dgm:prSet/>
      <dgm:spPr/>
      <dgm:t>
        <a:bodyPr/>
        <a:lstStyle/>
        <a:p>
          <a:endParaRPr lang="ru-RU"/>
        </a:p>
      </dgm:t>
    </dgm:pt>
    <dgm:pt modelId="{821A2DC9-6651-4675-86C4-3E31B87BB017}">
      <dgm:prSet/>
      <dgm:spPr/>
      <dgm:t>
        <a:bodyPr/>
        <a:lstStyle/>
        <a:p>
          <a:pPr rtl="0"/>
          <a:r>
            <a:rPr lang="ru-RU" b="1" smtClean="0"/>
            <a:t>– дискуссионные:</a:t>
          </a:r>
          <a:r>
            <a:rPr lang="ru-RU" smtClean="0"/>
            <a:t> диспут, защита проекта, вечер разгаданных и неразгаданных тайн;</a:t>
          </a:r>
          <a:endParaRPr lang="ru-RU"/>
        </a:p>
      </dgm:t>
    </dgm:pt>
    <dgm:pt modelId="{9439B23D-9B80-4E8D-B720-7207738182C1}" type="parTrans" cxnId="{DC56F31A-4455-4DBE-A480-9EF1ED212C8F}">
      <dgm:prSet/>
      <dgm:spPr/>
      <dgm:t>
        <a:bodyPr/>
        <a:lstStyle/>
        <a:p>
          <a:endParaRPr lang="ru-RU"/>
        </a:p>
      </dgm:t>
    </dgm:pt>
    <dgm:pt modelId="{ECE9662E-4A39-4C99-B41F-066A4EF337C2}" type="sibTrans" cxnId="{DC56F31A-4455-4DBE-A480-9EF1ED212C8F}">
      <dgm:prSet/>
      <dgm:spPr/>
      <dgm:t>
        <a:bodyPr/>
        <a:lstStyle/>
        <a:p>
          <a:endParaRPr lang="ru-RU"/>
        </a:p>
      </dgm:t>
    </dgm:pt>
    <dgm:pt modelId="{582231E9-FFBC-4496-A81C-FD24D3EFFD87}">
      <dgm:prSet/>
      <dgm:spPr/>
      <dgm:t>
        <a:bodyPr/>
        <a:lstStyle/>
        <a:p>
          <a:pPr rtl="0"/>
          <a:r>
            <a:rPr lang="ru-RU" b="1" smtClean="0"/>
            <a:t>– национально-обрядовые:</a:t>
          </a:r>
          <a:r>
            <a:rPr lang="ru-RU" smtClean="0"/>
            <a:t> народные праздники, посиделки, народные забавы;</a:t>
          </a:r>
          <a:endParaRPr lang="ru-RU"/>
        </a:p>
      </dgm:t>
    </dgm:pt>
    <dgm:pt modelId="{686DA613-9A21-4DBD-9B5B-C5FC22ED22BF}" type="parTrans" cxnId="{4D7B7985-93D9-4B39-916F-8607B94F7FF5}">
      <dgm:prSet/>
      <dgm:spPr/>
      <dgm:t>
        <a:bodyPr/>
        <a:lstStyle/>
        <a:p>
          <a:endParaRPr lang="ru-RU"/>
        </a:p>
      </dgm:t>
    </dgm:pt>
    <dgm:pt modelId="{096CC3E4-46DE-4A03-B4CC-1F598992DC74}" type="sibTrans" cxnId="{4D7B7985-93D9-4B39-916F-8607B94F7FF5}">
      <dgm:prSet/>
      <dgm:spPr/>
      <dgm:t>
        <a:bodyPr/>
        <a:lstStyle/>
        <a:p>
          <a:endParaRPr lang="ru-RU"/>
        </a:p>
      </dgm:t>
    </dgm:pt>
    <dgm:pt modelId="{83CF48CD-AB71-4CB7-AC51-6BEBAEFC3A5C}">
      <dgm:prSet/>
      <dgm:spPr/>
      <dgm:t>
        <a:bodyPr/>
        <a:lstStyle/>
        <a:p>
          <a:pPr rtl="0"/>
          <a:r>
            <a:rPr lang="ru-RU" b="1" smtClean="0"/>
            <a:t>– телевизионные:</a:t>
          </a:r>
          <a:r>
            <a:rPr lang="ru-RU" smtClean="0"/>
            <a:t> “Тема”, “Счастливый случай”, “КВН”;</a:t>
          </a:r>
          <a:endParaRPr lang="ru-RU"/>
        </a:p>
      </dgm:t>
    </dgm:pt>
    <dgm:pt modelId="{13221A6B-05C4-4132-935E-A18A98EFBE74}" type="parTrans" cxnId="{47FAC1BC-68F2-4297-9D7D-17B75A142346}">
      <dgm:prSet/>
      <dgm:spPr/>
      <dgm:t>
        <a:bodyPr/>
        <a:lstStyle/>
        <a:p>
          <a:endParaRPr lang="ru-RU"/>
        </a:p>
      </dgm:t>
    </dgm:pt>
    <dgm:pt modelId="{9F4252E5-32B1-476D-8167-AA122FAE6C59}" type="sibTrans" cxnId="{47FAC1BC-68F2-4297-9D7D-17B75A142346}">
      <dgm:prSet/>
      <dgm:spPr/>
      <dgm:t>
        <a:bodyPr/>
        <a:lstStyle/>
        <a:p>
          <a:endParaRPr lang="ru-RU"/>
        </a:p>
      </dgm:t>
    </dgm:pt>
    <dgm:pt modelId="{ABB2D48E-C496-43A8-90D6-7351DEBB87DC}">
      <dgm:prSet/>
      <dgm:spPr/>
      <dgm:t>
        <a:bodyPr/>
        <a:lstStyle/>
        <a:p>
          <a:pPr rtl="0"/>
          <a:r>
            <a:rPr lang="ru-RU" b="1" dirty="0" smtClean="0"/>
            <a:t>– коллективно-творческие дела</a:t>
          </a:r>
          <a:r>
            <a:rPr lang="ru-RU" dirty="0" smtClean="0"/>
            <a:t>: эстафета “Ромашка”,</a:t>
          </a:r>
          <a:endParaRPr lang="ru-RU" dirty="0"/>
        </a:p>
      </dgm:t>
    </dgm:pt>
    <dgm:pt modelId="{E8E63807-DD92-45D4-9058-BB91DBCF5473}" type="parTrans" cxnId="{1D79E4AD-C3D5-4410-BCC1-1017CC2F1829}">
      <dgm:prSet/>
      <dgm:spPr/>
      <dgm:t>
        <a:bodyPr/>
        <a:lstStyle/>
        <a:p>
          <a:endParaRPr lang="ru-RU"/>
        </a:p>
      </dgm:t>
    </dgm:pt>
    <dgm:pt modelId="{5ECDD51A-E4A0-4043-9C88-5DDF4968E913}" type="sibTrans" cxnId="{1D79E4AD-C3D5-4410-BCC1-1017CC2F1829}">
      <dgm:prSet/>
      <dgm:spPr/>
      <dgm:t>
        <a:bodyPr/>
        <a:lstStyle/>
        <a:p>
          <a:endParaRPr lang="ru-RU"/>
        </a:p>
      </dgm:t>
    </dgm:pt>
    <dgm:pt modelId="{9EB1E543-84AC-4E11-9BBA-D7551F04A2C2}">
      <dgm:prSet/>
      <dgm:spPr/>
      <dgm:t>
        <a:bodyPr/>
        <a:lstStyle/>
        <a:p>
          <a:pPr rtl="0"/>
          <a:r>
            <a:rPr lang="ru-RU" b="1" smtClean="0"/>
            <a:t>– нестандартные:</a:t>
          </a:r>
          <a:r>
            <a:rPr lang="ru-RU" smtClean="0"/>
            <a:t> спортивная толкучка, танцевальный ринг, поэтический кросс;</a:t>
          </a:r>
          <a:endParaRPr lang="ru-RU"/>
        </a:p>
      </dgm:t>
    </dgm:pt>
    <dgm:pt modelId="{49EB2DF3-7004-478B-A310-2C39D5AE77E8}" type="parTrans" cxnId="{C3136A3C-B978-4320-AFC4-DC4FE879C28A}">
      <dgm:prSet/>
      <dgm:spPr/>
      <dgm:t>
        <a:bodyPr/>
        <a:lstStyle/>
        <a:p>
          <a:endParaRPr lang="ru-RU"/>
        </a:p>
      </dgm:t>
    </dgm:pt>
    <dgm:pt modelId="{14B89015-6D96-4D0C-9E2F-4F6D4B08B476}" type="sibTrans" cxnId="{C3136A3C-B978-4320-AFC4-DC4FE879C28A}">
      <dgm:prSet/>
      <dgm:spPr/>
      <dgm:t>
        <a:bodyPr/>
        <a:lstStyle/>
        <a:p>
          <a:endParaRPr lang="ru-RU"/>
        </a:p>
      </dgm:t>
    </dgm:pt>
    <dgm:pt modelId="{17A295DA-46D6-4655-91DC-D5B8064D9270}">
      <dgm:prSet/>
      <dgm:spPr/>
      <dgm:t>
        <a:bodyPr/>
        <a:lstStyle/>
        <a:p>
          <a:pPr rtl="0"/>
          <a:r>
            <a:rPr lang="ru-RU" b="1" smtClean="0"/>
            <a:t>– импровизации:</a:t>
          </a:r>
          <a:r>
            <a:rPr lang="ru-RU" smtClean="0"/>
            <a:t> “У зеркала”, “Смешинка”, “Театр-экспром” и другие.</a:t>
          </a:r>
          <a:endParaRPr lang="ru-RU"/>
        </a:p>
      </dgm:t>
    </dgm:pt>
    <dgm:pt modelId="{84A986F8-D2B4-4CCA-9410-421A1568FC86}" type="parTrans" cxnId="{08ED888D-9782-451E-90A7-B576AB661FF9}">
      <dgm:prSet/>
      <dgm:spPr/>
      <dgm:t>
        <a:bodyPr/>
        <a:lstStyle/>
        <a:p>
          <a:endParaRPr lang="ru-RU"/>
        </a:p>
      </dgm:t>
    </dgm:pt>
    <dgm:pt modelId="{2C052007-BB63-40DA-BC87-F39A9F5D6A6C}" type="sibTrans" cxnId="{08ED888D-9782-451E-90A7-B576AB661FF9}">
      <dgm:prSet/>
      <dgm:spPr/>
      <dgm:t>
        <a:bodyPr/>
        <a:lstStyle/>
        <a:p>
          <a:endParaRPr lang="ru-RU"/>
        </a:p>
      </dgm:t>
    </dgm:pt>
    <dgm:pt modelId="{E25FC2AB-C324-4D35-AFDA-8258CD03DBFC}" type="pres">
      <dgm:prSet presAssocID="{4690E38E-9EA8-4055-A389-DF7A0A717E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187826-8E5D-4BD4-A056-27EEB484261E}" type="pres">
      <dgm:prSet presAssocID="{E12B91BD-D6CD-4BB9-9AB5-6414654A2980}" presName="composite" presStyleCnt="0"/>
      <dgm:spPr/>
    </dgm:pt>
    <dgm:pt modelId="{47D9A23E-765E-40FB-AA28-84DFEC095B2B}" type="pres">
      <dgm:prSet presAssocID="{E12B91BD-D6CD-4BB9-9AB5-6414654A2980}" presName="rect1" presStyleLbl="tr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0D1EEA-083D-4572-B648-A18457998C90}" type="pres">
      <dgm:prSet presAssocID="{E12B91BD-D6CD-4BB9-9AB5-6414654A2980}" presName="rect2" presStyleLbl="fgImgPlac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E9EFA87-0C00-4425-A683-9C225D6A2E7E}" type="pres">
      <dgm:prSet presAssocID="{DEB08DF7-831F-47E2-B7D1-F4555D023D7C}" presName="sibTrans" presStyleCnt="0"/>
      <dgm:spPr/>
    </dgm:pt>
    <dgm:pt modelId="{47862DC2-CA34-4CAD-9DDA-B403827B30E9}" type="pres">
      <dgm:prSet presAssocID="{821A2DC9-6651-4675-86C4-3E31B87BB017}" presName="composite" presStyleCnt="0"/>
      <dgm:spPr/>
    </dgm:pt>
    <dgm:pt modelId="{583BC4F5-C75B-4F7E-B02E-4B07A0BF3B68}" type="pres">
      <dgm:prSet presAssocID="{821A2DC9-6651-4675-86C4-3E31B87BB017}" presName="rect1" presStyleLbl="tr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A073B2-DE86-41B5-B6D0-9C8A9F032919}" type="pres">
      <dgm:prSet presAssocID="{821A2DC9-6651-4675-86C4-3E31B87BB017}" presName="rect2" presStyleLbl="fgImgPlac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815E837-49C5-4501-9794-2110FE4B9641}" type="pres">
      <dgm:prSet presAssocID="{ECE9662E-4A39-4C99-B41F-066A4EF337C2}" presName="sibTrans" presStyleCnt="0"/>
      <dgm:spPr/>
    </dgm:pt>
    <dgm:pt modelId="{C6EB76C7-A356-43A0-81F9-A04CCB16AE9C}" type="pres">
      <dgm:prSet presAssocID="{582231E9-FFBC-4496-A81C-FD24D3EFFD87}" presName="composite" presStyleCnt="0"/>
      <dgm:spPr/>
    </dgm:pt>
    <dgm:pt modelId="{FDCAE48D-84B8-4D1A-BF6D-82716F9A7F54}" type="pres">
      <dgm:prSet presAssocID="{582231E9-FFBC-4496-A81C-FD24D3EFFD87}" presName="rect1" presStyleLbl="tr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33D3-06A0-4038-808A-3450DF1F2651}" type="pres">
      <dgm:prSet presAssocID="{582231E9-FFBC-4496-A81C-FD24D3EFFD87}" presName="rect2" presStyleLbl="fgImgPlace1" presStyleIdx="2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B282D2E-78B3-4E1B-B1A4-F487D96D0B74}" type="pres">
      <dgm:prSet presAssocID="{096CC3E4-46DE-4A03-B4CC-1F598992DC74}" presName="sibTrans" presStyleCnt="0"/>
      <dgm:spPr/>
    </dgm:pt>
    <dgm:pt modelId="{871AFD7A-28E6-43F5-8816-CB43F9FA52EA}" type="pres">
      <dgm:prSet presAssocID="{83CF48CD-AB71-4CB7-AC51-6BEBAEFC3A5C}" presName="composite" presStyleCnt="0"/>
      <dgm:spPr/>
    </dgm:pt>
    <dgm:pt modelId="{7DC81091-DB31-4E64-94D0-CE30EDE2C91F}" type="pres">
      <dgm:prSet presAssocID="{83CF48CD-AB71-4CB7-AC51-6BEBAEFC3A5C}" presName="rect1" presStyleLbl="tr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11F95F-B337-477B-9549-208A39A5CAB2}" type="pres">
      <dgm:prSet presAssocID="{83CF48CD-AB71-4CB7-AC51-6BEBAEFC3A5C}" presName="rect2" presStyleLbl="fgImgPlace1" presStyleIdx="3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D01C951-7327-4E6B-8A52-57F66772750E}" type="pres">
      <dgm:prSet presAssocID="{9F4252E5-32B1-476D-8167-AA122FAE6C59}" presName="sibTrans" presStyleCnt="0"/>
      <dgm:spPr/>
    </dgm:pt>
    <dgm:pt modelId="{059E6A5C-066F-4A6A-AF94-CA89CE1AF463}" type="pres">
      <dgm:prSet presAssocID="{ABB2D48E-C496-43A8-90D6-7351DEBB87DC}" presName="composite" presStyleCnt="0"/>
      <dgm:spPr/>
    </dgm:pt>
    <dgm:pt modelId="{A4DAD116-13ED-42F2-A178-0AE7DF74E699}" type="pres">
      <dgm:prSet presAssocID="{ABB2D48E-C496-43A8-90D6-7351DEBB87DC}" presName="rect1" presStyleLbl="tr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490FB-B4B7-4303-B775-9947D1A50831}" type="pres">
      <dgm:prSet presAssocID="{ABB2D48E-C496-43A8-90D6-7351DEBB87DC}" presName="rect2" presStyleLbl="fgImgPlace1" presStyleIdx="4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54417A-4E1A-4F1A-96FA-18EEDC73FA6D}" type="pres">
      <dgm:prSet presAssocID="{5ECDD51A-E4A0-4043-9C88-5DDF4968E913}" presName="sibTrans" presStyleCnt="0"/>
      <dgm:spPr/>
    </dgm:pt>
    <dgm:pt modelId="{4484C296-458F-479E-AE71-1FFF152BD696}" type="pres">
      <dgm:prSet presAssocID="{9EB1E543-84AC-4E11-9BBA-D7551F04A2C2}" presName="composite" presStyleCnt="0"/>
      <dgm:spPr/>
    </dgm:pt>
    <dgm:pt modelId="{12CCEC75-5550-4874-A45D-B4B1479BBC5D}" type="pres">
      <dgm:prSet presAssocID="{9EB1E543-84AC-4E11-9BBA-D7551F04A2C2}" presName="rect1" presStyleLbl="tr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73B95-D6B1-4ABA-B123-CD73FE1ED0BD}" type="pres">
      <dgm:prSet presAssocID="{9EB1E543-84AC-4E11-9BBA-D7551F04A2C2}" presName="rect2" presStyleLbl="fgImgPlace1" presStyleIdx="5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479198E-F0FB-4825-8E4A-94DC9942063E}" type="pres">
      <dgm:prSet presAssocID="{14B89015-6D96-4D0C-9E2F-4F6D4B08B476}" presName="sibTrans" presStyleCnt="0"/>
      <dgm:spPr/>
    </dgm:pt>
    <dgm:pt modelId="{38AE0EB1-D479-489F-B2B1-E759A7CA2460}" type="pres">
      <dgm:prSet presAssocID="{17A295DA-46D6-4655-91DC-D5B8064D9270}" presName="composite" presStyleCnt="0"/>
      <dgm:spPr/>
    </dgm:pt>
    <dgm:pt modelId="{96974494-57FE-4945-A348-195735BCBAAE}" type="pres">
      <dgm:prSet presAssocID="{17A295DA-46D6-4655-91DC-D5B8064D9270}" presName="rect1" presStyleLbl="tr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F02BAB-D437-40E4-AC91-5B35E63804CE}" type="pres">
      <dgm:prSet presAssocID="{17A295DA-46D6-4655-91DC-D5B8064D9270}" presName="rect2" presStyleLbl="fgImgPlace1" presStyleIdx="6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D0048A52-2293-496A-A349-4AE8CD9C4F6B}" type="presOf" srcId="{E12B91BD-D6CD-4BB9-9AB5-6414654A2980}" destId="{47D9A23E-765E-40FB-AA28-84DFEC095B2B}" srcOrd="0" destOrd="0" presId="urn:microsoft.com/office/officeart/2008/layout/PictureStrips"/>
    <dgm:cxn modelId="{DD4F4635-F4C2-4175-ACB9-B62F3817B01C}" type="presOf" srcId="{821A2DC9-6651-4675-86C4-3E31B87BB017}" destId="{583BC4F5-C75B-4F7E-B02E-4B07A0BF3B68}" srcOrd="0" destOrd="0" presId="urn:microsoft.com/office/officeart/2008/layout/PictureStrips"/>
    <dgm:cxn modelId="{1D79E4AD-C3D5-4410-BCC1-1017CC2F1829}" srcId="{4690E38E-9EA8-4055-A389-DF7A0A717E01}" destId="{ABB2D48E-C496-43A8-90D6-7351DEBB87DC}" srcOrd="4" destOrd="0" parTransId="{E8E63807-DD92-45D4-9058-BB91DBCF5473}" sibTransId="{5ECDD51A-E4A0-4043-9C88-5DDF4968E913}"/>
    <dgm:cxn modelId="{9EA038E9-358D-4D9C-A125-22AA80776B98}" type="presOf" srcId="{582231E9-FFBC-4496-A81C-FD24D3EFFD87}" destId="{FDCAE48D-84B8-4D1A-BF6D-82716F9A7F54}" srcOrd="0" destOrd="0" presId="urn:microsoft.com/office/officeart/2008/layout/PictureStrips"/>
    <dgm:cxn modelId="{DC56F31A-4455-4DBE-A480-9EF1ED212C8F}" srcId="{4690E38E-9EA8-4055-A389-DF7A0A717E01}" destId="{821A2DC9-6651-4675-86C4-3E31B87BB017}" srcOrd="1" destOrd="0" parTransId="{9439B23D-9B80-4E8D-B720-7207738182C1}" sibTransId="{ECE9662E-4A39-4C99-B41F-066A4EF337C2}"/>
    <dgm:cxn modelId="{47FAC1BC-68F2-4297-9D7D-17B75A142346}" srcId="{4690E38E-9EA8-4055-A389-DF7A0A717E01}" destId="{83CF48CD-AB71-4CB7-AC51-6BEBAEFC3A5C}" srcOrd="3" destOrd="0" parTransId="{13221A6B-05C4-4132-935E-A18A98EFBE74}" sibTransId="{9F4252E5-32B1-476D-8167-AA122FAE6C59}"/>
    <dgm:cxn modelId="{08ED888D-9782-451E-90A7-B576AB661FF9}" srcId="{4690E38E-9EA8-4055-A389-DF7A0A717E01}" destId="{17A295DA-46D6-4655-91DC-D5B8064D9270}" srcOrd="6" destOrd="0" parTransId="{84A986F8-D2B4-4CCA-9410-421A1568FC86}" sibTransId="{2C052007-BB63-40DA-BC87-F39A9F5D6A6C}"/>
    <dgm:cxn modelId="{4D7B7985-93D9-4B39-916F-8607B94F7FF5}" srcId="{4690E38E-9EA8-4055-A389-DF7A0A717E01}" destId="{582231E9-FFBC-4496-A81C-FD24D3EFFD87}" srcOrd="2" destOrd="0" parTransId="{686DA613-9A21-4DBD-9B5B-C5FC22ED22BF}" sibTransId="{096CC3E4-46DE-4A03-B4CC-1F598992DC74}"/>
    <dgm:cxn modelId="{1E046AF7-63CD-4A2F-BC42-38FBC9DCDB96}" type="presOf" srcId="{83CF48CD-AB71-4CB7-AC51-6BEBAEFC3A5C}" destId="{7DC81091-DB31-4E64-94D0-CE30EDE2C91F}" srcOrd="0" destOrd="0" presId="urn:microsoft.com/office/officeart/2008/layout/PictureStrips"/>
    <dgm:cxn modelId="{AA3C368D-3B35-4D81-93DF-64EDAC201DEB}" srcId="{4690E38E-9EA8-4055-A389-DF7A0A717E01}" destId="{E12B91BD-D6CD-4BB9-9AB5-6414654A2980}" srcOrd="0" destOrd="0" parTransId="{B0CA1497-FB22-4E0A-B34E-43A3C22D9DC6}" sibTransId="{DEB08DF7-831F-47E2-B7D1-F4555D023D7C}"/>
    <dgm:cxn modelId="{513B37D4-4A96-4512-BE72-A623CA9369DF}" type="presOf" srcId="{9EB1E543-84AC-4E11-9BBA-D7551F04A2C2}" destId="{12CCEC75-5550-4874-A45D-B4B1479BBC5D}" srcOrd="0" destOrd="0" presId="urn:microsoft.com/office/officeart/2008/layout/PictureStrips"/>
    <dgm:cxn modelId="{F1C183FB-3508-4185-97EA-5E7070D4D463}" type="presOf" srcId="{17A295DA-46D6-4655-91DC-D5B8064D9270}" destId="{96974494-57FE-4945-A348-195735BCBAAE}" srcOrd="0" destOrd="0" presId="urn:microsoft.com/office/officeart/2008/layout/PictureStrips"/>
    <dgm:cxn modelId="{007B1493-B029-4DEE-B640-D88BD5BD1959}" type="presOf" srcId="{4690E38E-9EA8-4055-A389-DF7A0A717E01}" destId="{E25FC2AB-C324-4D35-AFDA-8258CD03DBFC}" srcOrd="0" destOrd="0" presId="urn:microsoft.com/office/officeart/2008/layout/PictureStrips"/>
    <dgm:cxn modelId="{C3136A3C-B978-4320-AFC4-DC4FE879C28A}" srcId="{4690E38E-9EA8-4055-A389-DF7A0A717E01}" destId="{9EB1E543-84AC-4E11-9BBA-D7551F04A2C2}" srcOrd="5" destOrd="0" parTransId="{49EB2DF3-7004-478B-A310-2C39D5AE77E8}" sibTransId="{14B89015-6D96-4D0C-9E2F-4F6D4B08B476}"/>
    <dgm:cxn modelId="{BF7D4483-0D84-4B73-B4D6-DEE03108AADC}" type="presOf" srcId="{ABB2D48E-C496-43A8-90D6-7351DEBB87DC}" destId="{A4DAD116-13ED-42F2-A178-0AE7DF74E699}" srcOrd="0" destOrd="0" presId="urn:microsoft.com/office/officeart/2008/layout/PictureStrips"/>
    <dgm:cxn modelId="{8CFC0B7D-71AD-47E0-BDFF-8214053232A3}" type="presParOf" srcId="{E25FC2AB-C324-4D35-AFDA-8258CD03DBFC}" destId="{9C187826-8E5D-4BD4-A056-27EEB484261E}" srcOrd="0" destOrd="0" presId="urn:microsoft.com/office/officeart/2008/layout/PictureStrips"/>
    <dgm:cxn modelId="{92949385-617E-4B0C-AE38-D160CE9066AD}" type="presParOf" srcId="{9C187826-8E5D-4BD4-A056-27EEB484261E}" destId="{47D9A23E-765E-40FB-AA28-84DFEC095B2B}" srcOrd="0" destOrd="0" presId="urn:microsoft.com/office/officeart/2008/layout/PictureStrips"/>
    <dgm:cxn modelId="{C55F8405-E46E-4C56-9437-99DF5F721448}" type="presParOf" srcId="{9C187826-8E5D-4BD4-A056-27EEB484261E}" destId="{180D1EEA-083D-4572-B648-A18457998C90}" srcOrd="1" destOrd="0" presId="urn:microsoft.com/office/officeart/2008/layout/PictureStrips"/>
    <dgm:cxn modelId="{B9905E92-80C4-40C8-B5F9-23C3BF9CDE73}" type="presParOf" srcId="{E25FC2AB-C324-4D35-AFDA-8258CD03DBFC}" destId="{FE9EFA87-0C00-4425-A683-9C225D6A2E7E}" srcOrd="1" destOrd="0" presId="urn:microsoft.com/office/officeart/2008/layout/PictureStrips"/>
    <dgm:cxn modelId="{C52B2D31-BA2C-454B-BC69-5454D91AD97F}" type="presParOf" srcId="{E25FC2AB-C324-4D35-AFDA-8258CD03DBFC}" destId="{47862DC2-CA34-4CAD-9DDA-B403827B30E9}" srcOrd="2" destOrd="0" presId="urn:microsoft.com/office/officeart/2008/layout/PictureStrips"/>
    <dgm:cxn modelId="{E65F8A0E-663F-462C-BA15-9A7704FDB5AE}" type="presParOf" srcId="{47862DC2-CA34-4CAD-9DDA-B403827B30E9}" destId="{583BC4F5-C75B-4F7E-B02E-4B07A0BF3B68}" srcOrd="0" destOrd="0" presId="urn:microsoft.com/office/officeart/2008/layout/PictureStrips"/>
    <dgm:cxn modelId="{080AF99B-6226-49E4-A02A-2DEDE33E508E}" type="presParOf" srcId="{47862DC2-CA34-4CAD-9DDA-B403827B30E9}" destId="{75A073B2-DE86-41B5-B6D0-9C8A9F032919}" srcOrd="1" destOrd="0" presId="urn:microsoft.com/office/officeart/2008/layout/PictureStrips"/>
    <dgm:cxn modelId="{690DBB2D-BEC1-4DF2-8BA4-F3EB7D6F60D1}" type="presParOf" srcId="{E25FC2AB-C324-4D35-AFDA-8258CD03DBFC}" destId="{F815E837-49C5-4501-9794-2110FE4B9641}" srcOrd="3" destOrd="0" presId="urn:microsoft.com/office/officeart/2008/layout/PictureStrips"/>
    <dgm:cxn modelId="{8C8070B5-ED0F-4C40-8982-46CCC2F7AA38}" type="presParOf" srcId="{E25FC2AB-C324-4D35-AFDA-8258CD03DBFC}" destId="{C6EB76C7-A356-43A0-81F9-A04CCB16AE9C}" srcOrd="4" destOrd="0" presId="urn:microsoft.com/office/officeart/2008/layout/PictureStrips"/>
    <dgm:cxn modelId="{B7D5F01E-8B9E-466E-B39A-AC76A5F2D2E0}" type="presParOf" srcId="{C6EB76C7-A356-43A0-81F9-A04CCB16AE9C}" destId="{FDCAE48D-84B8-4D1A-BF6D-82716F9A7F54}" srcOrd="0" destOrd="0" presId="urn:microsoft.com/office/officeart/2008/layout/PictureStrips"/>
    <dgm:cxn modelId="{99CE0981-34F3-4431-8BBF-2A8C717C9273}" type="presParOf" srcId="{C6EB76C7-A356-43A0-81F9-A04CCB16AE9C}" destId="{4B2333D3-06A0-4038-808A-3450DF1F2651}" srcOrd="1" destOrd="0" presId="urn:microsoft.com/office/officeart/2008/layout/PictureStrips"/>
    <dgm:cxn modelId="{9817E75C-40E6-4101-823C-6225AA381631}" type="presParOf" srcId="{E25FC2AB-C324-4D35-AFDA-8258CD03DBFC}" destId="{8B282D2E-78B3-4E1B-B1A4-F487D96D0B74}" srcOrd="5" destOrd="0" presId="urn:microsoft.com/office/officeart/2008/layout/PictureStrips"/>
    <dgm:cxn modelId="{A6AC57B8-2E5E-4240-A854-D563514DB3C5}" type="presParOf" srcId="{E25FC2AB-C324-4D35-AFDA-8258CD03DBFC}" destId="{871AFD7A-28E6-43F5-8816-CB43F9FA52EA}" srcOrd="6" destOrd="0" presId="urn:microsoft.com/office/officeart/2008/layout/PictureStrips"/>
    <dgm:cxn modelId="{01A2DB1F-A2E9-42F4-A979-E17C35C5E14F}" type="presParOf" srcId="{871AFD7A-28E6-43F5-8816-CB43F9FA52EA}" destId="{7DC81091-DB31-4E64-94D0-CE30EDE2C91F}" srcOrd="0" destOrd="0" presId="urn:microsoft.com/office/officeart/2008/layout/PictureStrips"/>
    <dgm:cxn modelId="{58771C13-6205-420D-A1F4-F78D9258BA58}" type="presParOf" srcId="{871AFD7A-28E6-43F5-8816-CB43F9FA52EA}" destId="{5F11F95F-B337-477B-9549-208A39A5CAB2}" srcOrd="1" destOrd="0" presId="urn:microsoft.com/office/officeart/2008/layout/PictureStrips"/>
    <dgm:cxn modelId="{E0FEF4A4-E58F-4C12-8312-EB7267AA876B}" type="presParOf" srcId="{E25FC2AB-C324-4D35-AFDA-8258CD03DBFC}" destId="{FD01C951-7327-4E6B-8A52-57F66772750E}" srcOrd="7" destOrd="0" presId="urn:microsoft.com/office/officeart/2008/layout/PictureStrips"/>
    <dgm:cxn modelId="{0BB3D04F-4105-4C47-8297-48E0D6FEC536}" type="presParOf" srcId="{E25FC2AB-C324-4D35-AFDA-8258CD03DBFC}" destId="{059E6A5C-066F-4A6A-AF94-CA89CE1AF463}" srcOrd="8" destOrd="0" presId="urn:microsoft.com/office/officeart/2008/layout/PictureStrips"/>
    <dgm:cxn modelId="{A40B2760-DE6D-49C6-B3B8-9DF4BA38104D}" type="presParOf" srcId="{059E6A5C-066F-4A6A-AF94-CA89CE1AF463}" destId="{A4DAD116-13ED-42F2-A178-0AE7DF74E699}" srcOrd="0" destOrd="0" presId="urn:microsoft.com/office/officeart/2008/layout/PictureStrips"/>
    <dgm:cxn modelId="{E73B4CB1-FE65-43D9-919A-88B01FC97459}" type="presParOf" srcId="{059E6A5C-066F-4A6A-AF94-CA89CE1AF463}" destId="{7E8490FB-B4B7-4303-B775-9947D1A50831}" srcOrd="1" destOrd="0" presId="urn:microsoft.com/office/officeart/2008/layout/PictureStrips"/>
    <dgm:cxn modelId="{236407EF-2B46-4DAC-AC22-3E31C292DAD3}" type="presParOf" srcId="{E25FC2AB-C324-4D35-AFDA-8258CD03DBFC}" destId="{8254417A-4E1A-4F1A-96FA-18EEDC73FA6D}" srcOrd="9" destOrd="0" presId="urn:microsoft.com/office/officeart/2008/layout/PictureStrips"/>
    <dgm:cxn modelId="{553A3748-BEC8-4CDC-B178-26C91EF9D8A8}" type="presParOf" srcId="{E25FC2AB-C324-4D35-AFDA-8258CD03DBFC}" destId="{4484C296-458F-479E-AE71-1FFF152BD696}" srcOrd="10" destOrd="0" presId="urn:microsoft.com/office/officeart/2008/layout/PictureStrips"/>
    <dgm:cxn modelId="{90925DE2-6A60-4A58-A3CB-49D5D6246B0B}" type="presParOf" srcId="{4484C296-458F-479E-AE71-1FFF152BD696}" destId="{12CCEC75-5550-4874-A45D-B4B1479BBC5D}" srcOrd="0" destOrd="0" presId="urn:microsoft.com/office/officeart/2008/layout/PictureStrips"/>
    <dgm:cxn modelId="{4A4559EF-0A66-4472-8F91-695C89818C83}" type="presParOf" srcId="{4484C296-458F-479E-AE71-1FFF152BD696}" destId="{B6E73B95-D6B1-4ABA-B123-CD73FE1ED0BD}" srcOrd="1" destOrd="0" presId="urn:microsoft.com/office/officeart/2008/layout/PictureStrips"/>
    <dgm:cxn modelId="{AC40287E-A97F-444B-A69F-4688684C24F4}" type="presParOf" srcId="{E25FC2AB-C324-4D35-AFDA-8258CD03DBFC}" destId="{1479198E-F0FB-4825-8E4A-94DC9942063E}" srcOrd="11" destOrd="0" presId="urn:microsoft.com/office/officeart/2008/layout/PictureStrips"/>
    <dgm:cxn modelId="{D0E3E696-92AC-477C-9221-CCE0C70B7A93}" type="presParOf" srcId="{E25FC2AB-C324-4D35-AFDA-8258CD03DBFC}" destId="{38AE0EB1-D479-489F-B2B1-E759A7CA2460}" srcOrd="12" destOrd="0" presId="urn:microsoft.com/office/officeart/2008/layout/PictureStrips"/>
    <dgm:cxn modelId="{201D6306-EF5B-4F4D-A181-CC3FB89D88CA}" type="presParOf" srcId="{38AE0EB1-D479-489F-B2B1-E759A7CA2460}" destId="{96974494-57FE-4945-A348-195735BCBAAE}" srcOrd="0" destOrd="0" presId="urn:microsoft.com/office/officeart/2008/layout/PictureStrips"/>
    <dgm:cxn modelId="{3A00E42A-F983-45EF-9464-CFAF15200CE1}" type="presParOf" srcId="{38AE0EB1-D479-489F-B2B1-E759A7CA2460}" destId="{94F02BAB-D437-40E4-AC91-5B35E63804C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8E49EBD-9A36-4E71-B0EA-7E691F796F2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5C0C33-5ACA-43BB-BE23-9C960EAF0B16}">
      <dgm:prSet custT="1"/>
      <dgm:spPr/>
      <dgm:t>
        <a:bodyPr/>
        <a:lstStyle/>
        <a:p>
          <a:pPr rtl="0"/>
          <a:r>
            <a:rPr lang="ru-RU" sz="1400" b="1" dirty="0" smtClean="0"/>
            <a:t>плановые учебные занятия;</a:t>
          </a:r>
          <a:endParaRPr lang="ru-RU" sz="1400" b="1" dirty="0"/>
        </a:p>
      </dgm:t>
    </dgm:pt>
    <dgm:pt modelId="{A695D888-1BFC-4DA3-A256-A1746F2F806D}" type="parTrans" cxnId="{1524B495-DA63-4A8D-810E-8E72F20F2819}">
      <dgm:prSet/>
      <dgm:spPr/>
      <dgm:t>
        <a:bodyPr/>
        <a:lstStyle/>
        <a:p>
          <a:endParaRPr lang="ru-RU"/>
        </a:p>
      </dgm:t>
    </dgm:pt>
    <dgm:pt modelId="{CF7B48F8-8BF7-45EC-AA02-29E313B870B5}" type="sibTrans" cxnId="{1524B495-DA63-4A8D-810E-8E72F20F2819}">
      <dgm:prSet/>
      <dgm:spPr/>
      <dgm:t>
        <a:bodyPr/>
        <a:lstStyle/>
        <a:p>
          <a:endParaRPr lang="ru-RU"/>
        </a:p>
      </dgm:t>
    </dgm:pt>
    <dgm:pt modelId="{953FA1A2-0837-4980-A27E-779F568C0BC1}">
      <dgm:prSet custT="1"/>
      <dgm:spPr/>
      <dgm:t>
        <a:bodyPr/>
        <a:lstStyle/>
        <a:p>
          <a:pPr rtl="0"/>
          <a:r>
            <a:rPr lang="ru-RU" sz="1400" b="1" dirty="0" smtClean="0"/>
            <a:t>общие собрания студентов;</a:t>
          </a:r>
          <a:endParaRPr lang="ru-RU" sz="1400" b="1" dirty="0"/>
        </a:p>
      </dgm:t>
    </dgm:pt>
    <dgm:pt modelId="{646E4C19-1192-4D00-BD7E-7131D09F0F87}" type="parTrans" cxnId="{90B5FFE8-E49F-4BCF-AA7A-CFAE1178E410}">
      <dgm:prSet/>
      <dgm:spPr/>
      <dgm:t>
        <a:bodyPr/>
        <a:lstStyle/>
        <a:p>
          <a:endParaRPr lang="ru-RU"/>
        </a:p>
      </dgm:t>
    </dgm:pt>
    <dgm:pt modelId="{7F8DD715-CA9B-486A-8CC7-C4567E6B2DC3}" type="sibTrans" cxnId="{90B5FFE8-E49F-4BCF-AA7A-CFAE1178E410}">
      <dgm:prSet/>
      <dgm:spPr/>
      <dgm:t>
        <a:bodyPr/>
        <a:lstStyle/>
        <a:p>
          <a:endParaRPr lang="ru-RU"/>
        </a:p>
      </dgm:t>
    </dgm:pt>
    <dgm:pt modelId="{F08966C6-88D5-4C90-AD62-5E5A3514CB0C}">
      <dgm:prSet custT="1"/>
      <dgm:spPr/>
      <dgm:t>
        <a:bodyPr/>
        <a:lstStyle/>
        <a:p>
          <a:pPr rtl="0"/>
          <a:r>
            <a:rPr lang="ru-RU" sz="1400" b="1" dirty="0" smtClean="0"/>
            <a:t>беседы, лекции, экскурсии, спортивные состязания;</a:t>
          </a:r>
          <a:endParaRPr lang="ru-RU" sz="1400" b="1" dirty="0"/>
        </a:p>
      </dgm:t>
    </dgm:pt>
    <dgm:pt modelId="{AD5E96EF-C37A-487E-921B-28289BDF4B47}" type="parTrans" cxnId="{D964ABC8-0A06-4665-85EE-5A34F456D2BD}">
      <dgm:prSet/>
      <dgm:spPr/>
      <dgm:t>
        <a:bodyPr/>
        <a:lstStyle/>
        <a:p>
          <a:endParaRPr lang="ru-RU"/>
        </a:p>
      </dgm:t>
    </dgm:pt>
    <dgm:pt modelId="{04D7C2F6-4367-4D9D-9D89-7BA2D75FE53F}" type="sibTrans" cxnId="{D964ABC8-0A06-4665-85EE-5A34F456D2BD}">
      <dgm:prSet/>
      <dgm:spPr/>
      <dgm:t>
        <a:bodyPr/>
        <a:lstStyle/>
        <a:p>
          <a:endParaRPr lang="ru-RU"/>
        </a:p>
      </dgm:t>
    </dgm:pt>
    <dgm:pt modelId="{9684E735-7BE3-4BC4-9118-5C1AC9B800B5}">
      <dgm:prSet custT="1"/>
      <dgm:spPr/>
      <dgm:t>
        <a:bodyPr/>
        <a:lstStyle/>
        <a:p>
          <a:pPr rtl="0"/>
          <a:r>
            <a:rPr lang="ru-RU" sz="1400" b="1" dirty="0" smtClean="0"/>
            <a:t>обзоры литературы, читательские конференции и выставки книг;</a:t>
          </a:r>
          <a:endParaRPr lang="ru-RU" sz="1400" b="1" dirty="0"/>
        </a:p>
      </dgm:t>
    </dgm:pt>
    <dgm:pt modelId="{EA6030F0-BF68-413B-B296-48D78920E5F5}" type="parTrans" cxnId="{9A903C79-80D7-425D-85B8-16ED2FE882AE}">
      <dgm:prSet/>
      <dgm:spPr/>
      <dgm:t>
        <a:bodyPr/>
        <a:lstStyle/>
        <a:p>
          <a:endParaRPr lang="ru-RU"/>
        </a:p>
      </dgm:t>
    </dgm:pt>
    <dgm:pt modelId="{F12E6165-3C95-4D2E-9A15-901EFFC76C14}" type="sibTrans" cxnId="{9A903C79-80D7-425D-85B8-16ED2FE882AE}">
      <dgm:prSet/>
      <dgm:spPr/>
      <dgm:t>
        <a:bodyPr/>
        <a:lstStyle/>
        <a:p>
          <a:endParaRPr lang="ru-RU"/>
        </a:p>
      </dgm:t>
    </dgm:pt>
    <dgm:pt modelId="{B8E1E249-9198-48A7-BA63-139C19E747F8}">
      <dgm:prSet custT="1"/>
      <dgm:spPr/>
      <dgm:t>
        <a:bodyPr/>
        <a:lstStyle/>
        <a:p>
          <a:pPr rtl="0"/>
          <a:r>
            <a:rPr lang="ru-RU" sz="1400" b="1" dirty="0" smtClean="0"/>
            <a:t>встречи с родителями в ходе проведения «Дня открытых дверей» и в повседневной деятельности, переписка с родителями студентов;</a:t>
          </a:r>
          <a:endParaRPr lang="ru-RU" sz="1400" b="1" dirty="0"/>
        </a:p>
      </dgm:t>
    </dgm:pt>
    <dgm:pt modelId="{7AC32ACD-85DA-4B9E-B851-E1E9A65D55B9}" type="parTrans" cxnId="{DC6FBED6-27A6-4FF0-8996-33DB27D4018A}">
      <dgm:prSet/>
      <dgm:spPr/>
      <dgm:t>
        <a:bodyPr/>
        <a:lstStyle/>
        <a:p>
          <a:endParaRPr lang="ru-RU"/>
        </a:p>
      </dgm:t>
    </dgm:pt>
    <dgm:pt modelId="{72C699F1-FD99-4928-ADD1-3BCB3BD5759D}" type="sibTrans" cxnId="{DC6FBED6-27A6-4FF0-8996-33DB27D4018A}">
      <dgm:prSet/>
      <dgm:spPr/>
      <dgm:t>
        <a:bodyPr/>
        <a:lstStyle/>
        <a:p>
          <a:endParaRPr lang="ru-RU"/>
        </a:p>
      </dgm:t>
    </dgm:pt>
    <dgm:pt modelId="{05B3E56A-D045-476B-91D3-0C2FA484B03B}">
      <dgm:prSet custT="1"/>
      <dgm:spPr/>
      <dgm:t>
        <a:bodyPr/>
        <a:lstStyle/>
        <a:p>
          <a:pPr rtl="0"/>
          <a:r>
            <a:rPr lang="ru-RU" sz="1400" b="1" dirty="0" smtClean="0"/>
            <a:t>встречи с работниками правоохранительных органов и юстиции;</a:t>
          </a:r>
          <a:endParaRPr lang="ru-RU" sz="1400" b="1" dirty="0"/>
        </a:p>
      </dgm:t>
    </dgm:pt>
    <dgm:pt modelId="{9FEBD454-5103-4EED-912A-53104872D674}" type="parTrans" cxnId="{E0CA4814-7765-4758-A371-0FEF8A8E7E47}">
      <dgm:prSet/>
      <dgm:spPr/>
      <dgm:t>
        <a:bodyPr/>
        <a:lstStyle/>
        <a:p>
          <a:endParaRPr lang="ru-RU"/>
        </a:p>
      </dgm:t>
    </dgm:pt>
    <dgm:pt modelId="{C74D0ACC-B186-42C4-9A3F-B451A5A940EE}" type="sibTrans" cxnId="{E0CA4814-7765-4758-A371-0FEF8A8E7E47}">
      <dgm:prSet/>
      <dgm:spPr/>
      <dgm:t>
        <a:bodyPr/>
        <a:lstStyle/>
        <a:p>
          <a:endParaRPr lang="ru-RU"/>
        </a:p>
      </dgm:t>
    </dgm:pt>
    <dgm:pt modelId="{DF2B4F92-5935-4CF1-83D3-79F4985B23A4}">
      <dgm:prSet custT="1"/>
      <dgm:spPr/>
      <dgm:t>
        <a:bodyPr/>
        <a:lstStyle/>
        <a:p>
          <a:pPr rtl="0"/>
          <a:r>
            <a:rPr lang="ru-RU" sz="1400" b="1" dirty="0" smtClean="0"/>
            <a:t>встречи с ветеранами войны и труда, вооруженных сил и правоохранительных органов, участниками боевых действий;</a:t>
          </a:r>
          <a:endParaRPr lang="ru-RU" sz="1400" b="1" dirty="0"/>
        </a:p>
      </dgm:t>
    </dgm:pt>
    <dgm:pt modelId="{6ED72F09-ED79-4170-82C7-E3F7FEE8347C}" type="parTrans" cxnId="{DC56E9A3-BA39-4749-9B19-48DCBDE0B347}">
      <dgm:prSet/>
      <dgm:spPr/>
      <dgm:t>
        <a:bodyPr/>
        <a:lstStyle/>
        <a:p>
          <a:endParaRPr lang="ru-RU"/>
        </a:p>
      </dgm:t>
    </dgm:pt>
    <dgm:pt modelId="{8AE947E5-FD0C-4AE5-9ED3-353657EC1366}" type="sibTrans" cxnId="{DC56E9A3-BA39-4749-9B19-48DCBDE0B347}">
      <dgm:prSet/>
      <dgm:spPr/>
      <dgm:t>
        <a:bodyPr/>
        <a:lstStyle/>
        <a:p>
          <a:endParaRPr lang="ru-RU"/>
        </a:p>
      </dgm:t>
    </dgm:pt>
    <dgm:pt modelId="{1D897523-830F-42D1-969B-7CE80ED6BA42}">
      <dgm:prSet custT="1"/>
      <dgm:spPr/>
      <dgm:t>
        <a:bodyPr/>
        <a:lstStyle/>
        <a:p>
          <a:pPr rtl="0"/>
          <a:r>
            <a:rPr lang="ru-RU" sz="1400" b="1" smtClean="0"/>
            <a:t>вечера вопросов и ответов со всеми категориями студентов;</a:t>
          </a:r>
          <a:endParaRPr lang="ru-RU" sz="1400" b="1"/>
        </a:p>
      </dgm:t>
    </dgm:pt>
    <dgm:pt modelId="{35AC1327-DD85-492D-86A7-E52F6B5462B9}" type="parTrans" cxnId="{A7F6AFFC-E13D-4C5A-A93C-336449AF5407}">
      <dgm:prSet/>
      <dgm:spPr/>
      <dgm:t>
        <a:bodyPr/>
        <a:lstStyle/>
        <a:p>
          <a:endParaRPr lang="ru-RU"/>
        </a:p>
      </dgm:t>
    </dgm:pt>
    <dgm:pt modelId="{EB8D42DE-1578-4B4E-8349-9C6097489AAF}" type="sibTrans" cxnId="{A7F6AFFC-E13D-4C5A-A93C-336449AF5407}">
      <dgm:prSet/>
      <dgm:spPr/>
      <dgm:t>
        <a:bodyPr/>
        <a:lstStyle/>
        <a:p>
          <a:endParaRPr lang="ru-RU"/>
        </a:p>
      </dgm:t>
    </dgm:pt>
    <dgm:pt modelId="{077D987B-1319-438D-93F0-778E266AE38E}">
      <dgm:prSet custT="1"/>
      <dgm:spPr/>
      <dgm:t>
        <a:bodyPr/>
        <a:lstStyle/>
        <a:p>
          <a:pPr rtl="0"/>
          <a:r>
            <a:rPr lang="ru-RU" sz="1400" b="1" dirty="0" smtClean="0"/>
            <a:t>смотры художественной самодеятельности студентов </a:t>
          </a:r>
          <a:endParaRPr lang="ru-RU" sz="1400" b="1" dirty="0"/>
        </a:p>
      </dgm:t>
    </dgm:pt>
    <dgm:pt modelId="{DFB2A8B6-BB4A-4E31-95F6-75FE384C0FD6}" type="parTrans" cxnId="{49D564DB-3A7D-4CC0-BBEE-6E8E710A4FA6}">
      <dgm:prSet/>
      <dgm:spPr/>
      <dgm:t>
        <a:bodyPr/>
        <a:lstStyle/>
        <a:p>
          <a:endParaRPr lang="ru-RU"/>
        </a:p>
      </dgm:t>
    </dgm:pt>
    <dgm:pt modelId="{801151E1-2A97-4737-8866-2A5668DAE6E5}" type="sibTrans" cxnId="{49D564DB-3A7D-4CC0-BBEE-6E8E710A4FA6}">
      <dgm:prSet/>
      <dgm:spPr/>
      <dgm:t>
        <a:bodyPr/>
        <a:lstStyle/>
        <a:p>
          <a:endParaRPr lang="ru-RU"/>
        </a:p>
      </dgm:t>
    </dgm:pt>
    <dgm:pt modelId="{4091401F-D53E-481B-B16C-B7F3C0EEEF5D}">
      <dgm:prSet custT="1"/>
      <dgm:spPr/>
      <dgm:t>
        <a:bodyPr/>
        <a:lstStyle/>
        <a:p>
          <a:pPr rtl="0"/>
          <a:r>
            <a:rPr lang="ru-RU" sz="1400" b="1" dirty="0" smtClean="0"/>
            <a:t>развлекательная программа, КВН, тематический вечер, дискотека, викторина, вечера, игровые программы, диспуты, музыкальные гостиные и другие…</a:t>
          </a:r>
          <a:endParaRPr lang="ru-RU" sz="1400" b="1" dirty="0"/>
        </a:p>
      </dgm:t>
    </dgm:pt>
    <dgm:pt modelId="{65BACC4E-7CE6-4F53-ADC2-25CE112FAAA7}" type="parTrans" cxnId="{8D2BEFBA-E875-425F-B42E-BA38E7386854}">
      <dgm:prSet/>
      <dgm:spPr/>
      <dgm:t>
        <a:bodyPr/>
        <a:lstStyle/>
        <a:p>
          <a:endParaRPr lang="ru-RU"/>
        </a:p>
      </dgm:t>
    </dgm:pt>
    <dgm:pt modelId="{5254287F-BD8E-4D0A-A09C-F9BAA3DF2442}" type="sibTrans" cxnId="{8D2BEFBA-E875-425F-B42E-BA38E7386854}">
      <dgm:prSet/>
      <dgm:spPr/>
      <dgm:t>
        <a:bodyPr/>
        <a:lstStyle/>
        <a:p>
          <a:endParaRPr lang="ru-RU"/>
        </a:p>
      </dgm:t>
    </dgm:pt>
    <dgm:pt modelId="{16CE0F26-9F3A-438E-808E-4F1EC7053375}" type="pres">
      <dgm:prSet presAssocID="{18E49EBD-9A36-4E71-B0EA-7E691F796F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CCEFF0-B67C-4889-9773-71BA04EE0832}" type="pres">
      <dgm:prSet presAssocID="{FC5C0C33-5ACA-43BB-BE23-9C960EAF0B16}" presName="composite" presStyleCnt="0"/>
      <dgm:spPr/>
    </dgm:pt>
    <dgm:pt modelId="{87B14C1A-81F1-41A4-846B-7B40A7124746}" type="pres">
      <dgm:prSet presAssocID="{FC5C0C33-5ACA-43BB-BE23-9C960EAF0B16}" presName="rect1" presStyleLbl="trAlignAcc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F085A-BE0C-48AA-8493-7FB20E37502E}" type="pres">
      <dgm:prSet presAssocID="{FC5C0C33-5ACA-43BB-BE23-9C960EAF0B16}" presName="rect2" presStyleLbl="fgImgPlace1" presStyleIdx="0" presStyleCnt="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90342E-BA73-47FA-9337-695F7B8DE222}" type="pres">
      <dgm:prSet presAssocID="{CF7B48F8-8BF7-45EC-AA02-29E313B870B5}" presName="sibTrans" presStyleCnt="0"/>
      <dgm:spPr/>
    </dgm:pt>
    <dgm:pt modelId="{FB8B9703-79AD-4E37-8DE6-C09DC1233E0A}" type="pres">
      <dgm:prSet presAssocID="{953FA1A2-0837-4980-A27E-779F568C0BC1}" presName="composite" presStyleCnt="0"/>
      <dgm:spPr/>
    </dgm:pt>
    <dgm:pt modelId="{620A4FD8-92AA-473D-A361-675CAC959918}" type="pres">
      <dgm:prSet presAssocID="{953FA1A2-0837-4980-A27E-779F568C0BC1}" presName="rect1" presStyleLbl="trAlignAcc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6A85D7-2540-4F39-9F50-F51FFA06F721}" type="pres">
      <dgm:prSet presAssocID="{953FA1A2-0837-4980-A27E-779F568C0BC1}" presName="rect2" presStyleLbl="fgImgPlace1" presStyleIdx="1" presStyleCnt="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724FA5F-956E-4FF8-8713-DECCB75967D2}" type="pres">
      <dgm:prSet presAssocID="{7F8DD715-CA9B-486A-8CC7-C4567E6B2DC3}" presName="sibTrans" presStyleCnt="0"/>
      <dgm:spPr/>
    </dgm:pt>
    <dgm:pt modelId="{9097B69D-9DCC-4ED1-8A26-82CDA12B350B}" type="pres">
      <dgm:prSet presAssocID="{F08966C6-88D5-4C90-AD62-5E5A3514CB0C}" presName="composite" presStyleCnt="0"/>
      <dgm:spPr/>
    </dgm:pt>
    <dgm:pt modelId="{B3770688-24E4-4A8E-979E-34F97276EE88}" type="pres">
      <dgm:prSet presAssocID="{F08966C6-88D5-4C90-AD62-5E5A3514CB0C}" presName="rect1" presStyleLbl="trAlignAcc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77C639-C19F-4419-BAFE-7F0D4985FF57}" type="pres">
      <dgm:prSet presAssocID="{F08966C6-88D5-4C90-AD62-5E5A3514CB0C}" presName="rect2" presStyleLbl="fgImgPlace1" presStyleIdx="2" presStyleCnt="1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9850AEF-909E-4650-A0CD-28AFD72F6F78}" type="pres">
      <dgm:prSet presAssocID="{04D7C2F6-4367-4D9D-9D89-7BA2D75FE53F}" presName="sibTrans" presStyleCnt="0"/>
      <dgm:spPr/>
    </dgm:pt>
    <dgm:pt modelId="{C2E6F840-2871-4DB5-BF6E-BFAFFFA93C41}" type="pres">
      <dgm:prSet presAssocID="{9684E735-7BE3-4BC4-9118-5C1AC9B800B5}" presName="composite" presStyleCnt="0"/>
      <dgm:spPr/>
    </dgm:pt>
    <dgm:pt modelId="{8DAB22D3-31D4-449C-A749-40D7D4CEFECC}" type="pres">
      <dgm:prSet presAssocID="{9684E735-7BE3-4BC4-9118-5C1AC9B800B5}" presName="rect1" presStyleLbl="tr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8CD973-28C0-4240-8965-95B397D97BAA}" type="pres">
      <dgm:prSet presAssocID="{9684E735-7BE3-4BC4-9118-5C1AC9B800B5}" presName="rect2" presStyleLbl="fgImgPlace1" presStyleIdx="3" presStyleCnt="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82009BB-1673-4FD2-A12C-FE98578E1EDB}" type="pres">
      <dgm:prSet presAssocID="{F12E6165-3C95-4D2E-9A15-901EFFC76C14}" presName="sibTrans" presStyleCnt="0"/>
      <dgm:spPr/>
    </dgm:pt>
    <dgm:pt modelId="{43446E54-3B85-4FC7-98C2-FC9E6F1715E3}" type="pres">
      <dgm:prSet presAssocID="{B8E1E249-9198-48A7-BA63-139C19E747F8}" presName="composite" presStyleCnt="0"/>
      <dgm:spPr/>
    </dgm:pt>
    <dgm:pt modelId="{C9A6A6C2-E6E7-472F-850E-D995CAD87F08}" type="pres">
      <dgm:prSet presAssocID="{B8E1E249-9198-48A7-BA63-139C19E747F8}" presName="rect1" presStyleLbl="trAlignAcc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71239D-13BD-4C44-B418-E4A4C212A413}" type="pres">
      <dgm:prSet presAssocID="{B8E1E249-9198-48A7-BA63-139C19E747F8}" presName="rect2" presStyleLbl="fgImgPlace1" presStyleIdx="4" presStyleCnt="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0C5FC2F-F595-4EAF-A870-DCA985A8D3DE}" type="pres">
      <dgm:prSet presAssocID="{72C699F1-FD99-4928-ADD1-3BCB3BD5759D}" presName="sibTrans" presStyleCnt="0"/>
      <dgm:spPr/>
    </dgm:pt>
    <dgm:pt modelId="{2DCBB7D0-B9FA-487F-BF30-8D50E40B8E41}" type="pres">
      <dgm:prSet presAssocID="{05B3E56A-D045-476B-91D3-0C2FA484B03B}" presName="composite" presStyleCnt="0"/>
      <dgm:spPr/>
    </dgm:pt>
    <dgm:pt modelId="{524E4976-1B7F-4551-A113-25E9748C561B}" type="pres">
      <dgm:prSet presAssocID="{05B3E56A-D045-476B-91D3-0C2FA484B03B}" presName="rect1" presStyleLbl="tr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4F9AB8-65DC-4DF7-BFBF-FCD356B22164}" type="pres">
      <dgm:prSet presAssocID="{05B3E56A-D045-476B-91D3-0C2FA484B03B}" presName="rect2" presStyleLbl="fgImgPlace1" presStyleIdx="5" presStyleCnt="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595F579-06B5-4F13-8775-4BCCA9256D3A}" type="pres">
      <dgm:prSet presAssocID="{C74D0ACC-B186-42C4-9A3F-B451A5A940EE}" presName="sibTrans" presStyleCnt="0"/>
      <dgm:spPr/>
    </dgm:pt>
    <dgm:pt modelId="{F9984933-0BC6-4BA2-AA58-E76525F7C7A4}" type="pres">
      <dgm:prSet presAssocID="{DF2B4F92-5935-4CF1-83D3-79F4985B23A4}" presName="composite" presStyleCnt="0"/>
      <dgm:spPr/>
    </dgm:pt>
    <dgm:pt modelId="{4EAA0FAF-B642-448C-9595-073DC9C94FDF}" type="pres">
      <dgm:prSet presAssocID="{DF2B4F92-5935-4CF1-83D3-79F4985B23A4}" presName="rect1" presStyleLbl="tr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EDADFE-42AD-431D-B09A-8B70F417A05E}" type="pres">
      <dgm:prSet presAssocID="{DF2B4F92-5935-4CF1-83D3-79F4985B23A4}" presName="rect2" presStyleLbl="fgImgPlace1" presStyleIdx="6" presStyleCnt="1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C0E5CAC-97CD-4355-9467-5053739964F7}" type="pres">
      <dgm:prSet presAssocID="{8AE947E5-FD0C-4AE5-9ED3-353657EC1366}" presName="sibTrans" presStyleCnt="0"/>
      <dgm:spPr/>
    </dgm:pt>
    <dgm:pt modelId="{F65F9662-83DE-49E8-96BD-0BA7D7FD7FC0}" type="pres">
      <dgm:prSet presAssocID="{1D897523-830F-42D1-969B-7CE80ED6BA42}" presName="composite" presStyleCnt="0"/>
      <dgm:spPr/>
    </dgm:pt>
    <dgm:pt modelId="{C927D3E3-87A7-40CD-B6FF-1DD09C53423F}" type="pres">
      <dgm:prSet presAssocID="{1D897523-830F-42D1-969B-7CE80ED6BA42}" presName="rect1" presStyleLbl="trAlignAcc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BF3D9-AAEC-4ECE-8D67-ACB3F45C5A3D}" type="pres">
      <dgm:prSet presAssocID="{1D897523-830F-42D1-969B-7CE80ED6BA42}" presName="rect2" presStyleLbl="fgImgPlace1" presStyleIdx="7" presStyleCnt="1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9DE0435-4322-4F32-B5ED-CEF6B90131C9}" type="pres">
      <dgm:prSet presAssocID="{EB8D42DE-1578-4B4E-8349-9C6097489AAF}" presName="sibTrans" presStyleCnt="0"/>
      <dgm:spPr/>
    </dgm:pt>
    <dgm:pt modelId="{12680D2E-529A-459D-B624-5B008D81A84A}" type="pres">
      <dgm:prSet presAssocID="{077D987B-1319-438D-93F0-778E266AE38E}" presName="composite" presStyleCnt="0"/>
      <dgm:spPr/>
    </dgm:pt>
    <dgm:pt modelId="{200248C4-F96F-4C66-98EC-9981D74B9EBB}" type="pres">
      <dgm:prSet presAssocID="{077D987B-1319-438D-93F0-778E266AE38E}" presName="rect1" presStyleLbl="tr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3B7FF1-CA4F-4507-A7E9-A6E6263A8626}" type="pres">
      <dgm:prSet presAssocID="{077D987B-1319-438D-93F0-778E266AE38E}" presName="rect2" presStyleLbl="fgImgPlace1" presStyleIdx="8" presStyleCnt="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FCDD720-8F2E-45AE-ADBC-D95014C9C8C3}" type="pres">
      <dgm:prSet presAssocID="{801151E1-2A97-4737-8866-2A5668DAE6E5}" presName="sibTrans" presStyleCnt="0"/>
      <dgm:spPr/>
    </dgm:pt>
    <dgm:pt modelId="{AEF22EB3-423D-4359-98F7-F91B0746106D}" type="pres">
      <dgm:prSet presAssocID="{4091401F-D53E-481B-B16C-B7F3C0EEEF5D}" presName="composite" presStyleCnt="0"/>
      <dgm:spPr/>
    </dgm:pt>
    <dgm:pt modelId="{E9C9004E-A29B-4ADC-9AD9-AA82B30C9095}" type="pres">
      <dgm:prSet presAssocID="{4091401F-D53E-481B-B16C-B7F3C0EEEF5D}" presName="rect1" presStyleLbl="trAlignAcc1" presStyleIdx="9" presStyleCnt="10" custScaleX="101570" custScaleY="1324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8F14C7-2941-4F05-A40C-59FE65E8B1E0}" type="pres">
      <dgm:prSet presAssocID="{4091401F-D53E-481B-B16C-B7F3C0EEEF5D}" presName="rect2" presStyleLbl="fgImgPlace1" presStyleIdx="9" presStyleCnt="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5803E1C7-0BCB-4A98-A341-6C1C9695CFD5}" type="presOf" srcId="{9684E735-7BE3-4BC4-9118-5C1AC9B800B5}" destId="{8DAB22D3-31D4-449C-A749-40D7D4CEFECC}" srcOrd="0" destOrd="0" presId="urn:microsoft.com/office/officeart/2008/layout/PictureStrips"/>
    <dgm:cxn modelId="{49D564DB-3A7D-4CC0-BBEE-6E8E710A4FA6}" srcId="{18E49EBD-9A36-4E71-B0EA-7E691F796F2E}" destId="{077D987B-1319-438D-93F0-778E266AE38E}" srcOrd="8" destOrd="0" parTransId="{DFB2A8B6-BB4A-4E31-95F6-75FE384C0FD6}" sibTransId="{801151E1-2A97-4737-8866-2A5668DAE6E5}"/>
    <dgm:cxn modelId="{4BB5D9D3-7041-4425-8305-2BE5DEE17843}" type="presOf" srcId="{DF2B4F92-5935-4CF1-83D3-79F4985B23A4}" destId="{4EAA0FAF-B642-448C-9595-073DC9C94FDF}" srcOrd="0" destOrd="0" presId="urn:microsoft.com/office/officeart/2008/layout/PictureStrips"/>
    <dgm:cxn modelId="{A7F6AFFC-E13D-4C5A-A93C-336449AF5407}" srcId="{18E49EBD-9A36-4E71-B0EA-7E691F796F2E}" destId="{1D897523-830F-42D1-969B-7CE80ED6BA42}" srcOrd="7" destOrd="0" parTransId="{35AC1327-DD85-492D-86A7-E52F6B5462B9}" sibTransId="{EB8D42DE-1578-4B4E-8349-9C6097489AAF}"/>
    <dgm:cxn modelId="{8D2BEFBA-E875-425F-B42E-BA38E7386854}" srcId="{18E49EBD-9A36-4E71-B0EA-7E691F796F2E}" destId="{4091401F-D53E-481B-B16C-B7F3C0EEEF5D}" srcOrd="9" destOrd="0" parTransId="{65BACC4E-7CE6-4F53-ADC2-25CE112FAAA7}" sibTransId="{5254287F-BD8E-4D0A-A09C-F9BAA3DF2442}"/>
    <dgm:cxn modelId="{E0CA4814-7765-4758-A371-0FEF8A8E7E47}" srcId="{18E49EBD-9A36-4E71-B0EA-7E691F796F2E}" destId="{05B3E56A-D045-476B-91D3-0C2FA484B03B}" srcOrd="5" destOrd="0" parTransId="{9FEBD454-5103-4EED-912A-53104872D674}" sibTransId="{C74D0ACC-B186-42C4-9A3F-B451A5A940EE}"/>
    <dgm:cxn modelId="{213B2B8D-2B7A-445C-96F7-304FF660A075}" type="presOf" srcId="{B8E1E249-9198-48A7-BA63-139C19E747F8}" destId="{C9A6A6C2-E6E7-472F-850E-D995CAD87F08}" srcOrd="0" destOrd="0" presId="urn:microsoft.com/office/officeart/2008/layout/PictureStrips"/>
    <dgm:cxn modelId="{DC6FBED6-27A6-4FF0-8996-33DB27D4018A}" srcId="{18E49EBD-9A36-4E71-B0EA-7E691F796F2E}" destId="{B8E1E249-9198-48A7-BA63-139C19E747F8}" srcOrd="4" destOrd="0" parTransId="{7AC32ACD-85DA-4B9E-B851-E1E9A65D55B9}" sibTransId="{72C699F1-FD99-4928-ADD1-3BCB3BD5759D}"/>
    <dgm:cxn modelId="{C28A9BA5-A6F5-4149-8EA9-600B57BDE635}" type="presOf" srcId="{05B3E56A-D045-476B-91D3-0C2FA484B03B}" destId="{524E4976-1B7F-4551-A113-25E9748C561B}" srcOrd="0" destOrd="0" presId="urn:microsoft.com/office/officeart/2008/layout/PictureStrips"/>
    <dgm:cxn modelId="{B7A31F64-2BFE-4A90-9CF4-229242691772}" type="presOf" srcId="{077D987B-1319-438D-93F0-778E266AE38E}" destId="{200248C4-F96F-4C66-98EC-9981D74B9EBB}" srcOrd="0" destOrd="0" presId="urn:microsoft.com/office/officeart/2008/layout/PictureStrips"/>
    <dgm:cxn modelId="{5114917B-43BA-467A-92D9-9C5A92E97DF0}" type="presOf" srcId="{FC5C0C33-5ACA-43BB-BE23-9C960EAF0B16}" destId="{87B14C1A-81F1-41A4-846B-7B40A7124746}" srcOrd="0" destOrd="0" presId="urn:microsoft.com/office/officeart/2008/layout/PictureStrips"/>
    <dgm:cxn modelId="{DC56E9A3-BA39-4749-9B19-48DCBDE0B347}" srcId="{18E49EBD-9A36-4E71-B0EA-7E691F796F2E}" destId="{DF2B4F92-5935-4CF1-83D3-79F4985B23A4}" srcOrd="6" destOrd="0" parTransId="{6ED72F09-ED79-4170-82C7-E3F7FEE8347C}" sibTransId="{8AE947E5-FD0C-4AE5-9ED3-353657EC1366}"/>
    <dgm:cxn modelId="{352B484A-38BA-4288-A090-F6A0F063138F}" type="presOf" srcId="{953FA1A2-0837-4980-A27E-779F568C0BC1}" destId="{620A4FD8-92AA-473D-A361-675CAC959918}" srcOrd="0" destOrd="0" presId="urn:microsoft.com/office/officeart/2008/layout/PictureStrips"/>
    <dgm:cxn modelId="{D417F2DA-6DA6-4689-BE0B-03C292745D9B}" type="presOf" srcId="{4091401F-D53E-481B-B16C-B7F3C0EEEF5D}" destId="{E9C9004E-A29B-4ADC-9AD9-AA82B30C9095}" srcOrd="0" destOrd="0" presId="urn:microsoft.com/office/officeart/2008/layout/PictureStrips"/>
    <dgm:cxn modelId="{1524B495-DA63-4A8D-810E-8E72F20F2819}" srcId="{18E49EBD-9A36-4E71-B0EA-7E691F796F2E}" destId="{FC5C0C33-5ACA-43BB-BE23-9C960EAF0B16}" srcOrd="0" destOrd="0" parTransId="{A695D888-1BFC-4DA3-A256-A1746F2F806D}" sibTransId="{CF7B48F8-8BF7-45EC-AA02-29E313B870B5}"/>
    <dgm:cxn modelId="{0416DABC-E89A-4A01-A642-0284F86DC3F5}" type="presOf" srcId="{F08966C6-88D5-4C90-AD62-5E5A3514CB0C}" destId="{B3770688-24E4-4A8E-979E-34F97276EE88}" srcOrd="0" destOrd="0" presId="urn:microsoft.com/office/officeart/2008/layout/PictureStrips"/>
    <dgm:cxn modelId="{D964ABC8-0A06-4665-85EE-5A34F456D2BD}" srcId="{18E49EBD-9A36-4E71-B0EA-7E691F796F2E}" destId="{F08966C6-88D5-4C90-AD62-5E5A3514CB0C}" srcOrd="2" destOrd="0" parTransId="{AD5E96EF-C37A-487E-921B-28289BDF4B47}" sibTransId="{04D7C2F6-4367-4D9D-9D89-7BA2D75FE53F}"/>
    <dgm:cxn modelId="{67484A3F-A27D-460B-83D1-76DB42A3DE00}" type="presOf" srcId="{1D897523-830F-42D1-969B-7CE80ED6BA42}" destId="{C927D3E3-87A7-40CD-B6FF-1DD09C53423F}" srcOrd="0" destOrd="0" presId="urn:microsoft.com/office/officeart/2008/layout/PictureStrips"/>
    <dgm:cxn modelId="{4E3EF12D-C624-4E99-A8BC-8B158054D7B6}" type="presOf" srcId="{18E49EBD-9A36-4E71-B0EA-7E691F796F2E}" destId="{16CE0F26-9F3A-438E-808E-4F1EC7053375}" srcOrd="0" destOrd="0" presId="urn:microsoft.com/office/officeart/2008/layout/PictureStrips"/>
    <dgm:cxn modelId="{9A903C79-80D7-425D-85B8-16ED2FE882AE}" srcId="{18E49EBD-9A36-4E71-B0EA-7E691F796F2E}" destId="{9684E735-7BE3-4BC4-9118-5C1AC9B800B5}" srcOrd="3" destOrd="0" parTransId="{EA6030F0-BF68-413B-B296-48D78920E5F5}" sibTransId="{F12E6165-3C95-4D2E-9A15-901EFFC76C14}"/>
    <dgm:cxn modelId="{90B5FFE8-E49F-4BCF-AA7A-CFAE1178E410}" srcId="{18E49EBD-9A36-4E71-B0EA-7E691F796F2E}" destId="{953FA1A2-0837-4980-A27E-779F568C0BC1}" srcOrd="1" destOrd="0" parTransId="{646E4C19-1192-4D00-BD7E-7131D09F0F87}" sibTransId="{7F8DD715-CA9B-486A-8CC7-C4567E6B2DC3}"/>
    <dgm:cxn modelId="{B0E3EE12-4B5D-425B-9C0C-77BF7166B67E}" type="presParOf" srcId="{16CE0F26-9F3A-438E-808E-4F1EC7053375}" destId="{13CCEFF0-B67C-4889-9773-71BA04EE0832}" srcOrd="0" destOrd="0" presId="urn:microsoft.com/office/officeart/2008/layout/PictureStrips"/>
    <dgm:cxn modelId="{45F534B6-691B-48A2-919F-2B7368EDFFCD}" type="presParOf" srcId="{13CCEFF0-B67C-4889-9773-71BA04EE0832}" destId="{87B14C1A-81F1-41A4-846B-7B40A7124746}" srcOrd="0" destOrd="0" presId="urn:microsoft.com/office/officeart/2008/layout/PictureStrips"/>
    <dgm:cxn modelId="{61100204-C17C-4C0B-AF9E-4D401847D2AF}" type="presParOf" srcId="{13CCEFF0-B67C-4889-9773-71BA04EE0832}" destId="{A67F085A-BE0C-48AA-8493-7FB20E37502E}" srcOrd="1" destOrd="0" presId="urn:microsoft.com/office/officeart/2008/layout/PictureStrips"/>
    <dgm:cxn modelId="{1943A006-4AD6-4F3E-AA53-9B053D0BB74A}" type="presParOf" srcId="{16CE0F26-9F3A-438E-808E-4F1EC7053375}" destId="{BE90342E-BA73-47FA-9337-695F7B8DE222}" srcOrd="1" destOrd="0" presId="urn:microsoft.com/office/officeart/2008/layout/PictureStrips"/>
    <dgm:cxn modelId="{1A898848-D12B-4D7D-B751-6F4D36E9CE0F}" type="presParOf" srcId="{16CE0F26-9F3A-438E-808E-4F1EC7053375}" destId="{FB8B9703-79AD-4E37-8DE6-C09DC1233E0A}" srcOrd="2" destOrd="0" presId="urn:microsoft.com/office/officeart/2008/layout/PictureStrips"/>
    <dgm:cxn modelId="{67590254-F328-4387-AAD8-E88D2174EF94}" type="presParOf" srcId="{FB8B9703-79AD-4E37-8DE6-C09DC1233E0A}" destId="{620A4FD8-92AA-473D-A361-675CAC959918}" srcOrd="0" destOrd="0" presId="urn:microsoft.com/office/officeart/2008/layout/PictureStrips"/>
    <dgm:cxn modelId="{CA752905-31BE-4755-AC3E-523D31F19EB4}" type="presParOf" srcId="{FB8B9703-79AD-4E37-8DE6-C09DC1233E0A}" destId="{E96A85D7-2540-4F39-9F50-F51FFA06F721}" srcOrd="1" destOrd="0" presId="urn:microsoft.com/office/officeart/2008/layout/PictureStrips"/>
    <dgm:cxn modelId="{468BA876-3B36-4571-979A-C18F748AE7B4}" type="presParOf" srcId="{16CE0F26-9F3A-438E-808E-4F1EC7053375}" destId="{7724FA5F-956E-4FF8-8713-DECCB75967D2}" srcOrd="3" destOrd="0" presId="urn:microsoft.com/office/officeart/2008/layout/PictureStrips"/>
    <dgm:cxn modelId="{A4EF9EB1-4214-42B0-B130-0286C5577E33}" type="presParOf" srcId="{16CE0F26-9F3A-438E-808E-4F1EC7053375}" destId="{9097B69D-9DCC-4ED1-8A26-82CDA12B350B}" srcOrd="4" destOrd="0" presId="urn:microsoft.com/office/officeart/2008/layout/PictureStrips"/>
    <dgm:cxn modelId="{2C07B0EA-8A0F-4BA8-97D5-BBD3A17C179D}" type="presParOf" srcId="{9097B69D-9DCC-4ED1-8A26-82CDA12B350B}" destId="{B3770688-24E4-4A8E-979E-34F97276EE88}" srcOrd="0" destOrd="0" presId="urn:microsoft.com/office/officeart/2008/layout/PictureStrips"/>
    <dgm:cxn modelId="{5EBBB6D8-C18F-49F4-A133-6DF301E0B25A}" type="presParOf" srcId="{9097B69D-9DCC-4ED1-8A26-82CDA12B350B}" destId="{9977C639-C19F-4419-BAFE-7F0D4985FF57}" srcOrd="1" destOrd="0" presId="urn:microsoft.com/office/officeart/2008/layout/PictureStrips"/>
    <dgm:cxn modelId="{A0C597A2-A7C6-40A6-BE20-227EF30A52A3}" type="presParOf" srcId="{16CE0F26-9F3A-438E-808E-4F1EC7053375}" destId="{29850AEF-909E-4650-A0CD-28AFD72F6F78}" srcOrd="5" destOrd="0" presId="urn:microsoft.com/office/officeart/2008/layout/PictureStrips"/>
    <dgm:cxn modelId="{10C338E3-ADF3-4960-BC2C-906A0660DE6F}" type="presParOf" srcId="{16CE0F26-9F3A-438E-808E-4F1EC7053375}" destId="{C2E6F840-2871-4DB5-BF6E-BFAFFFA93C41}" srcOrd="6" destOrd="0" presId="urn:microsoft.com/office/officeart/2008/layout/PictureStrips"/>
    <dgm:cxn modelId="{FC89FA05-FFA6-4CAF-9C16-4FFFD625C664}" type="presParOf" srcId="{C2E6F840-2871-4DB5-BF6E-BFAFFFA93C41}" destId="{8DAB22D3-31D4-449C-A749-40D7D4CEFECC}" srcOrd="0" destOrd="0" presId="urn:microsoft.com/office/officeart/2008/layout/PictureStrips"/>
    <dgm:cxn modelId="{A9509DCF-BF8F-40B9-BBBC-A79FFEFC7FA4}" type="presParOf" srcId="{C2E6F840-2871-4DB5-BF6E-BFAFFFA93C41}" destId="{BA8CD973-28C0-4240-8965-95B397D97BAA}" srcOrd="1" destOrd="0" presId="urn:microsoft.com/office/officeart/2008/layout/PictureStrips"/>
    <dgm:cxn modelId="{EA2D71C1-B202-437A-8A6C-BDE4810647CF}" type="presParOf" srcId="{16CE0F26-9F3A-438E-808E-4F1EC7053375}" destId="{182009BB-1673-4FD2-A12C-FE98578E1EDB}" srcOrd="7" destOrd="0" presId="urn:microsoft.com/office/officeart/2008/layout/PictureStrips"/>
    <dgm:cxn modelId="{E1D6F304-5889-4E6B-88B8-ABA1AFD7AE2A}" type="presParOf" srcId="{16CE0F26-9F3A-438E-808E-4F1EC7053375}" destId="{43446E54-3B85-4FC7-98C2-FC9E6F1715E3}" srcOrd="8" destOrd="0" presId="urn:microsoft.com/office/officeart/2008/layout/PictureStrips"/>
    <dgm:cxn modelId="{74B4ADC9-2CE0-4CB1-8D4A-FBF0F3D363B3}" type="presParOf" srcId="{43446E54-3B85-4FC7-98C2-FC9E6F1715E3}" destId="{C9A6A6C2-E6E7-472F-850E-D995CAD87F08}" srcOrd="0" destOrd="0" presId="urn:microsoft.com/office/officeart/2008/layout/PictureStrips"/>
    <dgm:cxn modelId="{2AB2585D-8212-4E64-B3C6-C4D657673CD2}" type="presParOf" srcId="{43446E54-3B85-4FC7-98C2-FC9E6F1715E3}" destId="{9D71239D-13BD-4C44-B418-E4A4C212A413}" srcOrd="1" destOrd="0" presId="urn:microsoft.com/office/officeart/2008/layout/PictureStrips"/>
    <dgm:cxn modelId="{635FD1C8-30D0-425F-956D-8E55A585E4A7}" type="presParOf" srcId="{16CE0F26-9F3A-438E-808E-4F1EC7053375}" destId="{10C5FC2F-F595-4EAF-A870-DCA985A8D3DE}" srcOrd="9" destOrd="0" presId="urn:microsoft.com/office/officeart/2008/layout/PictureStrips"/>
    <dgm:cxn modelId="{3F450EB8-4CBF-4412-A535-A2F84D766F42}" type="presParOf" srcId="{16CE0F26-9F3A-438E-808E-4F1EC7053375}" destId="{2DCBB7D0-B9FA-487F-BF30-8D50E40B8E41}" srcOrd="10" destOrd="0" presId="urn:microsoft.com/office/officeart/2008/layout/PictureStrips"/>
    <dgm:cxn modelId="{9C6BB9F9-EC7C-4350-9671-0F10FBBAA032}" type="presParOf" srcId="{2DCBB7D0-B9FA-487F-BF30-8D50E40B8E41}" destId="{524E4976-1B7F-4551-A113-25E9748C561B}" srcOrd="0" destOrd="0" presId="urn:microsoft.com/office/officeart/2008/layout/PictureStrips"/>
    <dgm:cxn modelId="{81CA36C5-FC34-4E83-A01C-7173C879D432}" type="presParOf" srcId="{2DCBB7D0-B9FA-487F-BF30-8D50E40B8E41}" destId="{D64F9AB8-65DC-4DF7-BFBF-FCD356B22164}" srcOrd="1" destOrd="0" presId="urn:microsoft.com/office/officeart/2008/layout/PictureStrips"/>
    <dgm:cxn modelId="{9FFD0652-BF52-492A-AB3B-B2B2CD8C6D89}" type="presParOf" srcId="{16CE0F26-9F3A-438E-808E-4F1EC7053375}" destId="{E595F579-06B5-4F13-8775-4BCCA9256D3A}" srcOrd="11" destOrd="0" presId="urn:microsoft.com/office/officeart/2008/layout/PictureStrips"/>
    <dgm:cxn modelId="{FB977ADB-68E0-489B-B921-D851D0E8E3ED}" type="presParOf" srcId="{16CE0F26-9F3A-438E-808E-4F1EC7053375}" destId="{F9984933-0BC6-4BA2-AA58-E76525F7C7A4}" srcOrd="12" destOrd="0" presId="urn:microsoft.com/office/officeart/2008/layout/PictureStrips"/>
    <dgm:cxn modelId="{D4A598A8-F4B0-43F9-AB82-0746A7E45967}" type="presParOf" srcId="{F9984933-0BC6-4BA2-AA58-E76525F7C7A4}" destId="{4EAA0FAF-B642-448C-9595-073DC9C94FDF}" srcOrd="0" destOrd="0" presId="urn:microsoft.com/office/officeart/2008/layout/PictureStrips"/>
    <dgm:cxn modelId="{61AC69F2-A2E2-4D23-84FA-77A64D0EC70D}" type="presParOf" srcId="{F9984933-0BC6-4BA2-AA58-E76525F7C7A4}" destId="{B9EDADFE-42AD-431D-B09A-8B70F417A05E}" srcOrd="1" destOrd="0" presId="urn:microsoft.com/office/officeart/2008/layout/PictureStrips"/>
    <dgm:cxn modelId="{82884BBC-E9B0-478A-A0AD-559212067863}" type="presParOf" srcId="{16CE0F26-9F3A-438E-808E-4F1EC7053375}" destId="{CC0E5CAC-97CD-4355-9467-5053739964F7}" srcOrd="13" destOrd="0" presId="urn:microsoft.com/office/officeart/2008/layout/PictureStrips"/>
    <dgm:cxn modelId="{E58CD58E-0F84-49FB-ABD0-5CF3084FCFBC}" type="presParOf" srcId="{16CE0F26-9F3A-438E-808E-4F1EC7053375}" destId="{F65F9662-83DE-49E8-96BD-0BA7D7FD7FC0}" srcOrd="14" destOrd="0" presId="urn:microsoft.com/office/officeart/2008/layout/PictureStrips"/>
    <dgm:cxn modelId="{C220C5E2-320E-40CF-B696-393D11A23127}" type="presParOf" srcId="{F65F9662-83DE-49E8-96BD-0BA7D7FD7FC0}" destId="{C927D3E3-87A7-40CD-B6FF-1DD09C53423F}" srcOrd="0" destOrd="0" presId="urn:microsoft.com/office/officeart/2008/layout/PictureStrips"/>
    <dgm:cxn modelId="{9F0F3EF8-7D8A-4FB5-977D-E406D5F6D111}" type="presParOf" srcId="{F65F9662-83DE-49E8-96BD-0BA7D7FD7FC0}" destId="{E78BF3D9-AAEC-4ECE-8D67-ACB3F45C5A3D}" srcOrd="1" destOrd="0" presId="urn:microsoft.com/office/officeart/2008/layout/PictureStrips"/>
    <dgm:cxn modelId="{D79E52F6-4A4A-4DD6-B1A0-3ACAF661628D}" type="presParOf" srcId="{16CE0F26-9F3A-438E-808E-4F1EC7053375}" destId="{F9DE0435-4322-4F32-B5ED-CEF6B90131C9}" srcOrd="15" destOrd="0" presId="urn:microsoft.com/office/officeart/2008/layout/PictureStrips"/>
    <dgm:cxn modelId="{6C67D915-1328-4CF2-A803-8D3C1EF2086E}" type="presParOf" srcId="{16CE0F26-9F3A-438E-808E-4F1EC7053375}" destId="{12680D2E-529A-459D-B624-5B008D81A84A}" srcOrd="16" destOrd="0" presId="urn:microsoft.com/office/officeart/2008/layout/PictureStrips"/>
    <dgm:cxn modelId="{55F4EF0A-F1DF-482A-98DE-5DADEDF0A467}" type="presParOf" srcId="{12680D2E-529A-459D-B624-5B008D81A84A}" destId="{200248C4-F96F-4C66-98EC-9981D74B9EBB}" srcOrd="0" destOrd="0" presId="urn:microsoft.com/office/officeart/2008/layout/PictureStrips"/>
    <dgm:cxn modelId="{39CCBEF5-D6DE-40FE-B88E-9FC1CC420947}" type="presParOf" srcId="{12680D2E-529A-459D-B624-5B008D81A84A}" destId="{0E3B7FF1-CA4F-4507-A7E9-A6E6263A8626}" srcOrd="1" destOrd="0" presId="urn:microsoft.com/office/officeart/2008/layout/PictureStrips"/>
    <dgm:cxn modelId="{0254AE93-54BE-4BB6-B606-872D5A8AFF3B}" type="presParOf" srcId="{16CE0F26-9F3A-438E-808E-4F1EC7053375}" destId="{FFCDD720-8F2E-45AE-ADBC-D95014C9C8C3}" srcOrd="17" destOrd="0" presId="urn:microsoft.com/office/officeart/2008/layout/PictureStrips"/>
    <dgm:cxn modelId="{9F72378B-723D-46AA-8AF3-FBB7E2466949}" type="presParOf" srcId="{16CE0F26-9F3A-438E-808E-4F1EC7053375}" destId="{AEF22EB3-423D-4359-98F7-F91B0746106D}" srcOrd="18" destOrd="0" presId="urn:microsoft.com/office/officeart/2008/layout/PictureStrips"/>
    <dgm:cxn modelId="{54C44BFC-42E3-4668-AFF6-918446D1B050}" type="presParOf" srcId="{AEF22EB3-423D-4359-98F7-F91B0746106D}" destId="{E9C9004E-A29B-4ADC-9AD9-AA82B30C9095}" srcOrd="0" destOrd="0" presId="urn:microsoft.com/office/officeart/2008/layout/PictureStrips"/>
    <dgm:cxn modelId="{E60CF4B6-0B11-40DA-BBA0-128C7A7EFA0E}" type="presParOf" srcId="{AEF22EB3-423D-4359-98F7-F91B0746106D}" destId="{7D8F14C7-2941-4F05-A40C-59FE65E8B1E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39E778-06C1-4B9F-A349-8444FB4952A7}" type="doc">
      <dgm:prSet loTypeId="urn:microsoft.com/office/officeart/2005/8/layout/vList4" loCatId="list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6AD6892-8645-43D5-BFD0-7F614590347C}">
      <dgm:prSet/>
      <dgm:spPr/>
      <dgm:t>
        <a:bodyPr/>
        <a:lstStyle/>
        <a:p>
          <a:pPr rtl="0"/>
          <a:r>
            <a:rPr lang="ru-RU" dirty="0" smtClean="0"/>
            <a:t>2 Этап: Целеполагание</a:t>
          </a:r>
          <a:endParaRPr lang="ru-RU" dirty="0"/>
        </a:p>
      </dgm:t>
    </dgm:pt>
    <dgm:pt modelId="{36320782-2557-42C1-842E-592CE5FDC6F2}" type="parTrans" cxnId="{CEECEB32-BFA0-4C3A-A1A2-8A5CF6C37D32}">
      <dgm:prSet/>
      <dgm:spPr/>
      <dgm:t>
        <a:bodyPr/>
        <a:lstStyle/>
        <a:p>
          <a:endParaRPr lang="ru-RU"/>
        </a:p>
      </dgm:t>
    </dgm:pt>
    <dgm:pt modelId="{42309543-4A3E-447E-AB18-490F0C0C19AC}" type="sibTrans" cxnId="{CEECEB32-BFA0-4C3A-A1A2-8A5CF6C37D32}">
      <dgm:prSet/>
      <dgm:spPr/>
      <dgm:t>
        <a:bodyPr/>
        <a:lstStyle/>
        <a:p>
          <a:endParaRPr lang="ru-RU"/>
        </a:p>
      </dgm:t>
    </dgm:pt>
    <dgm:pt modelId="{D82BD360-A15C-4F80-A802-B2D95EDA4D95}">
      <dgm:prSet/>
      <dgm:spPr/>
      <dgm:t>
        <a:bodyPr/>
        <a:lstStyle/>
        <a:p>
          <a:pPr rtl="0"/>
          <a:r>
            <a:rPr lang="ru-RU" dirty="0" smtClean="0"/>
            <a:t>3 Этап: Подготовка</a:t>
          </a:r>
          <a:endParaRPr lang="ru-RU" dirty="0"/>
        </a:p>
      </dgm:t>
    </dgm:pt>
    <dgm:pt modelId="{223363B8-DEC3-4647-8F87-D7BC8B7A2E61}" type="parTrans" cxnId="{0805F962-CAC3-4C80-B668-313FA49CEBA5}">
      <dgm:prSet/>
      <dgm:spPr/>
      <dgm:t>
        <a:bodyPr/>
        <a:lstStyle/>
        <a:p>
          <a:endParaRPr lang="ru-RU"/>
        </a:p>
      </dgm:t>
    </dgm:pt>
    <dgm:pt modelId="{2B815E3A-C885-4749-A129-5BB3DE6CA1CE}" type="sibTrans" cxnId="{0805F962-CAC3-4C80-B668-313FA49CEBA5}">
      <dgm:prSet/>
      <dgm:spPr/>
      <dgm:t>
        <a:bodyPr/>
        <a:lstStyle/>
        <a:p>
          <a:endParaRPr lang="ru-RU"/>
        </a:p>
      </dgm:t>
    </dgm:pt>
    <dgm:pt modelId="{3B7C9F99-8E0D-4DBD-AC13-BBFA7C11199F}">
      <dgm:prSet/>
      <dgm:spPr/>
      <dgm:t>
        <a:bodyPr/>
        <a:lstStyle/>
        <a:p>
          <a:pPr rtl="0"/>
          <a:r>
            <a:rPr lang="ru-RU" dirty="0" smtClean="0"/>
            <a:t>4 Этап: Организационный момент</a:t>
          </a:r>
          <a:endParaRPr lang="ru-RU" dirty="0"/>
        </a:p>
      </dgm:t>
    </dgm:pt>
    <dgm:pt modelId="{3AED6B6A-1976-4F1B-8A88-1DB820905DC6}" type="parTrans" cxnId="{276DE40E-E607-40A1-846B-C33EF2B05921}">
      <dgm:prSet/>
      <dgm:spPr/>
      <dgm:t>
        <a:bodyPr/>
        <a:lstStyle/>
        <a:p>
          <a:endParaRPr lang="ru-RU"/>
        </a:p>
      </dgm:t>
    </dgm:pt>
    <dgm:pt modelId="{56B2DC24-86DD-4D64-B5E1-95F2A0DDC811}" type="sibTrans" cxnId="{276DE40E-E607-40A1-846B-C33EF2B05921}">
      <dgm:prSet/>
      <dgm:spPr/>
      <dgm:t>
        <a:bodyPr/>
        <a:lstStyle/>
        <a:p>
          <a:endParaRPr lang="ru-RU"/>
        </a:p>
      </dgm:t>
    </dgm:pt>
    <dgm:pt modelId="{0D0B4D4E-CBE0-43E9-8460-706A087A456F}">
      <dgm:prSet/>
      <dgm:spPr/>
      <dgm:t>
        <a:bodyPr/>
        <a:lstStyle/>
        <a:p>
          <a:pPr rtl="0"/>
          <a:r>
            <a:rPr lang="ru-RU" dirty="0" smtClean="0"/>
            <a:t>5 Этап: Содержательный</a:t>
          </a:r>
          <a:endParaRPr lang="ru-RU" dirty="0"/>
        </a:p>
      </dgm:t>
    </dgm:pt>
    <dgm:pt modelId="{09E4FC11-4566-4861-9BB6-BEA52F7ECF62}" type="parTrans" cxnId="{C0BE09FD-E556-4FE3-B273-F58D0BE04806}">
      <dgm:prSet/>
      <dgm:spPr/>
      <dgm:t>
        <a:bodyPr/>
        <a:lstStyle/>
        <a:p>
          <a:endParaRPr lang="ru-RU"/>
        </a:p>
      </dgm:t>
    </dgm:pt>
    <dgm:pt modelId="{4CE2C20B-B893-4283-97C4-27A021F24EAE}" type="sibTrans" cxnId="{C0BE09FD-E556-4FE3-B273-F58D0BE04806}">
      <dgm:prSet/>
      <dgm:spPr/>
      <dgm:t>
        <a:bodyPr/>
        <a:lstStyle/>
        <a:p>
          <a:endParaRPr lang="ru-RU"/>
        </a:p>
      </dgm:t>
    </dgm:pt>
    <dgm:pt modelId="{229C8E93-BDA8-480A-9248-FF935345D00F}">
      <dgm:prSet/>
      <dgm:spPr/>
      <dgm:t>
        <a:bodyPr/>
        <a:lstStyle/>
        <a:p>
          <a:pPr rtl="0"/>
          <a:r>
            <a:rPr lang="ru-RU" dirty="0" smtClean="0"/>
            <a:t>6 Этап: Рефлексивный</a:t>
          </a:r>
          <a:endParaRPr lang="ru-RU" dirty="0"/>
        </a:p>
      </dgm:t>
    </dgm:pt>
    <dgm:pt modelId="{968BA2B3-DD35-474D-91F5-0F22C2189E9C}" type="parTrans" cxnId="{757A16AB-84FD-41CE-9A25-76D64DC718B7}">
      <dgm:prSet/>
      <dgm:spPr/>
      <dgm:t>
        <a:bodyPr/>
        <a:lstStyle/>
        <a:p>
          <a:endParaRPr lang="ru-RU"/>
        </a:p>
      </dgm:t>
    </dgm:pt>
    <dgm:pt modelId="{C105B779-6B92-404D-9034-69FB78294781}" type="sibTrans" cxnId="{757A16AB-84FD-41CE-9A25-76D64DC718B7}">
      <dgm:prSet/>
      <dgm:spPr/>
      <dgm:t>
        <a:bodyPr/>
        <a:lstStyle/>
        <a:p>
          <a:endParaRPr lang="ru-RU"/>
        </a:p>
      </dgm:t>
    </dgm:pt>
    <dgm:pt modelId="{73997E43-68F7-4E52-B685-382E0C5AFFBE}">
      <dgm:prSet/>
      <dgm:spPr/>
      <dgm:t>
        <a:bodyPr/>
        <a:lstStyle/>
        <a:p>
          <a:pPr rtl="0"/>
          <a:r>
            <a:rPr lang="ru-RU" dirty="0" smtClean="0"/>
            <a:t>1Этап: Мотивация</a:t>
          </a:r>
          <a:endParaRPr lang="ru-RU" dirty="0"/>
        </a:p>
      </dgm:t>
    </dgm:pt>
    <dgm:pt modelId="{E3B7C5F4-5AB4-41C8-BEE7-221ACDD9CDE3}" type="sibTrans" cxnId="{3EFA5C46-2A24-4478-8C72-6D344B401E4A}">
      <dgm:prSet/>
      <dgm:spPr/>
      <dgm:t>
        <a:bodyPr/>
        <a:lstStyle/>
        <a:p>
          <a:endParaRPr lang="ru-RU"/>
        </a:p>
      </dgm:t>
    </dgm:pt>
    <dgm:pt modelId="{D372A8E3-0B4A-4F37-8B11-AF8B1282FEAA}" type="parTrans" cxnId="{3EFA5C46-2A24-4478-8C72-6D344B401E4A}">
      <dgm:prSet/>
      <dgm:spPr/>
      <dgm:t>
        <a:bodyPr/>
        <a:lstStyle/>
        <a:p>
          <a:endParaRPr lang="ru-RU"/>
        </a:p>
      </dgm:t>
    </dgm:pt>
    <dgm:pt modelId="{88F2E979-7AC8-4958-80F6-CC437B7773B9}" type="pres">
      <dgm:prSet presAssocID="{9939E778-06C1-4B9F-A349-8444FB4952A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9ABCB9-5003-4EBD-BE7B-151B57464A4C}" type="pres">
      <dgm:prSet presAssocID="{73997E43-68F7-4E52-B685-382E0C5AFFBE}" presName="comp" presStyleCnt="0"/>
      <dgm:spPr/>
    </dgm:pt>
    <dgm:pt modelId="{C3F0DFAD-7055-4993-8B44-93ACB79DA92D}" type="pres">
      <dgm:prSet presAssocID="{73997E43-68F7-4E52-B685-382E0C5AFFBE}" presName="box" presStyleLbl="node1" presStyleIdx="0" presStyleCnt="6"/>
      <dgm:spPr/>
      <dgm:t>
        <a:bodyPr/>
        <a:lstStyle/>
        <a:p>
          <a:endParaRPr lang="ru-RU"/>
        </a:p>
      </dgm:t>
    </dgm:pt>
    <dgm:pt modelId="{84EB4FDF-8FB0-4AD4-90B8-1D0041A91F0C}" type="pres">
      <dgm:prSet presAssocID="{73997E43-68F7-4E52-B685-382E0C5AFFBE}" presName="img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EE62A92-A0D7-42FE-9EC6-10C6ACEDA782}" type="pres">
      <dgm:prSet presAssocID="{73997E43-68F7-4E52-B685-382E0C5AFFBE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D06876-7C43-49B1-9752-1925FB2DAD67}" type="pres">
      <dgm:prSet presAssocID="{E3B7C5F4-5AB4-41C8-BEE7-221ACDD9CDE3}" presName="spacer" presStyleCnt="0"/>
      <dgm:spPr/>
    </dgm:pt>
    <dgm:pt modelId="{77A2AD93-2311-41EC-967B-7BFE7B51ECCE}" type="pres">
      <dgm:prSet presAssocID="{06AD6892-8645-43D5-BFD0-7F614590347C}" presName="comp" presStyleCnt="0"/>
      <dgm:spPr/>
    </dgm:pt>
    <dgm:pt modelId="{E283F172-E828-44C2-B9A1-674D9D74CAF5}" type="pres">
      <dgm:prSet presAssocID="{06AD6892-8645-43D5-BFD0-7F614590347C}" presName="box" presStyleLbl="node1" presStyleIdx="1" presStyleCnt="6"/>
      <dgm:spPr/>
      <dgm:t>
        <a:bodyPr/>
        <a:lstStyle/>
        <a:p>
          <a:endParaRPr lang="ru-RU"/>
        </a:p>
      </dgm:t>
    </dgm:pt>
    <dgm:pt modelId="{82455169-9E51-400E-9414-9A229C583093}" type="pres">
      <dgm:prSet presAssocID="{06AD6892-8645-43D5-BFD0-7F614590347C}" presName="img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C0A8107-53D2-4D38-9E4B-529C21C60A53}" type="pres">
      <dgm:prSet presAssocID="{06AD6892-8645-43D5-BFD0-7F614590347C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0178D6-8D82-4E3B-A574-302BC0EEA274}" type="pres">
      <dgm:prSet presAssocID="{42309543-4A3E-447E-AB18-490F0C0C19AC}" presName="spacer" presStyleCnt="0"/>
      <dgm:spPr/>
    </dgm:pt>
    <dgm:pt modelId="{37D68001-22D4-482A-929B-9B75C1EB6739}" type="pres">
      <dgm:prSet presAssocID="{D82BD360-A15C-4F80-A802-B2D95EDA4D95}" presName="comp" presStyleCnt="0"/>
      <dgm:spPr/>
    </dgm:pt>
    <dgm:pt modelId="{F742BA68-1B69-45C0-BD55-6296F80F6FB3}" type="pres">
      <dgm:prSet presAssocID="{D82BD360-A15C-4F80-A802-B2D95EDA4D95}" presName="box" presStyleLbl="node1" presStyleIdx="2" presStyleCnt="6"/>
      <dgm:spPr/>
      <dgm:t>
        <a:bodyPr/>
        <a:lstStyle/>
        <a:p>
          <a:endParaRPr lang="ru-RU"/>
        </a:p>
      </dgm:t>
    </dgm:pt>
    <dgm:pt modelId="{DB8D398D-5CEC-4B18-B024-9ABD153FF583}" type="pres">
      <dgm:prSet presAssocID="{D82BD360-A15C-4F80-A802-B2D95EDA4D95}" presName="img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9C39D35-A2CC-4EA9-8594-710C9F3D9BAF}" type="pres">
      <dgm:prSet presAssocID="{D82BD360-A15C-4F80-A802-B2D95EDA4D95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2C07D3-25BB-449B-8643-EC82809F0D78}" type="pres">
      <dgm:prSet presAssocID="{2B815E3A-C885-4749-A129-5BB3DE6CA1CE}" presName="spacer" presStyleCnt="0"/>
      <dgm:spPr/>
    </dgm:pt>
    <dgm:pt modelId="{073FF949-1158-4DEE-9109-8F441B48C3CD}" type="pres">
      <dgm:prSet presAssocID="{3B7C9F99-8E0D-4DBD-AC13-BBFA7C11199F}" presName="comp" presStyleCnt="0"/>
      <dgm:spPr/>
    </dgm:pt>
    <dgm:pt modelId="{F63D2E27-2C95-4065-8CB0-5EF3DD11B7F5}" type="pres">
      <dgm:prSet presAssocID="{3B7C9F99-8E0D-4DBD-AC13-BBFA7C11199F}" presName="box" presStyleLbl="node1" presStyleIdx="3" presStyleCnt="6"/>
      <dgm:spPr/>
      <dgm:t>
        <a:bodyPr/>
        <a:lstStyle/>
        <a:p>
          <a:endParaRPr lang="ru-RU"/>
        </a:p>
      </dgm:t>
    </dgm:pt>
    <dgm:pt modelId="{2FC92549-7ED0-4ECC-A4C6-0E323CE8F3B0}" type="pres">
      <dgm:prSet presAssocID="{3B7C9F99-8E0D-4DBD-AC13-BBFA7C11199F}" presName="img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6E55F88-11F0-4A8B-9FFC-83D3EBDD3F77}" type="pres">
      <dgm:prSet presAssocID="{3B7C9F99-8E0D-4DBD-AC13-BBFA7C11199F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B4EAC6-3580-4430-8EE5-AC6C756EF7E5}" type="pres">
      <dgm:prSet presAssocID="{56B2DC24-86DD-4D64-B5E1-95F2A0DDC811}" presName="spacer" presStyleCnt="0"/>
      <dgm:spPr/>
    </dgm:pt>
    <dgm:pt modelId="{244AAB80-0733-452C-B42C-B64FC5E4CDB9}" type="pres">
      <dgm:prSet presAssocID="{0D0B4D4E-CBE0-43E9-8460-706A087A456F}" presName="comp" presStyleCnt="0"/>
      <dgm:spPr/>
    </dgm:pt>
    <dgm:pt modelId="{EDFC01A2-00D1-49FD-A84E-D35B1010376D}" type="pres">
      <dgm:prSet presAssocID="{0D0B4D4E-CBE0-43E9-8460-706A087A456F}" presName="box" presStyleLbl="node1" presStyleIdx="4" presStyleCnt="6"/>
      <dgm:spPr/>
      <dgm:t>
        <a:bodyPr/>
        <a:lstStyle/>
        <a:p>
          <a:endParaRPr lang="ru-RU"/>
        </a:p>
      </dgm:t>
    </dgm:pt>
    <dgm:pt modelId="{2045FB42-7CD9-4370-BF4C-57E087E52933}" type="pres">
      <dgm:prSet presAssocID="{0D0B4D4E-CBE0-43E9-8460-706A087A456F}" presName="img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21DDCB9B-7DFE-4B38-B9E8-7A931B5BF506}" type="pres">
      <dgm:prSet presAssocID="{0D0B4D4E-CBE0-43E9-8460-706A087A456F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C34C6-353F-4E04-906F-B03B349E46FB}" type="pres">
      <dgm:prSet presAssocID="{4CE2C20B-B893-4283-97C4-27A021F24EAE}" presName="spacer" presStyleCnt="0"/>
      <dgm:spPr/>
    </dgm:pt>
    <dgm:pt modelId="{2D1C5FFF-BDB9-4CE1-BC1C-02F0642157DD}" type="pres">
      <dgm:prSet presAssocID="{229C8E93-BDA8-480A-9248-FF935345D00F}" presName="comp" presStyleCnt="0"/>
      <dgm:spPr/>
    </dgm:pt>
    <dgm:pt modelId="{1E04E2DF-132D-4E1A-AE18-7D2864AA5BD1}" type="pres">
      <dgm:prSet presAssocID="{229C8E93-BDA8-480A-9248-FF935345D00F}" presName="box" presStyleLbl="node1" presStyleIdx="5" presStyleCnt="6"/>
      <dgm:spPr/>
      <dgm:t>
        <a:bodyPr/>
        <a:lstStyle/>
        <a:p>
          <a:endParaRPr lang="ru-RU"/>
        </a:p>
      </dgm:t>
    </dgm:pt>
    <dgm:pt modelId="{F874B811-3817-420B-A883-816FD1900D41}" type="pres">
      <dgm:prSet presAssocID="{229C8E93-BDA8-480A-9248-FF935345D00F}" presName="img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CB5F4EB1-8C61-44E5-852D-FCEDE6B1D1F3}" type="pres">
      <dgm:prSet presAssocID="{229C8E93-BDA8-480A-9248-FF935345D00F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F36AD6-6C25-4F91-B77B-B16396C50ECB}" type="presOf" srcId="{9939E778-06C1-4B9F-A349-8444FB4952A7}" destId="{88F2E979-7AC8-4958-80F6-CC437B7773B9}" srcOrd="0" destOrd="0" presId="urn:microsoft.com/office/officeart/2005/8/layout/vList4"/>
    <dgm:cxn modelId="{BFF5F946-30AB-4516-940F-0847B5CEAA58}" type="presOf" srcId="{229C8E93-BDA8-480A-9248-FF935345D00F}" destId="{CB5F4EB1-8C61-44E5-852D-FCEDE6B1D1F3}" srcOrd="1" destOrd="0" presId="urn:microsoft.com/office/officeart/2005/8/layout/vList4"/>
    <dgm:cxn modelId="{79841169-51B6-4814-8DFC-38B588B0BF97}" type="presOf" srcId="{0D0B4D4E-CBE0-43E9-8460-706A087A456F}" destId="{21DDCB9B-7DFE-4B38-B9E8-7A931B5BF506}" srcOrd="1" destOrd="0" presId="urn:microsoft.com/office/officeart/2005/8/layout/vList4"/>
    <dgm:cxn modelId="{CEECEB32-BFA0-4C3A-A1A2-8A5CF6C37D32}" srcId="{9939E778-06C1-4B9F-A349-8444FB4952A7}" destId="{06AD6892-8645-43D5-BFD0-7F614590347C}" srcOrd="1" destOrd="0" parTransId="{36320782-2557-42C1-842E-592CE5FDC6F2}" sibTransId="{42309543-4A3E-447E-AB18-490F0C0C19AC}"/>
    <dgm:cxn modelId="{29EF7469-64F3-41AC-A70B-053ED58BEC5A}" type="presOf" srcId="{73997E43-68F7-4E52-B685-382E0C5AFFBE}" destId="{C3F0DFAD-7055-4993-8B44-93ACB79DA92D}" srcOrd="0" destOrd="0" presId="urn:microsoft.com/office/officeart/2005/8/layout/vList4"/>
    <dgm:cxn modelId="{AC9AA903-EE53-44A2-82CC-852600ABCD81}" type="presOf" srcId="{06AD6892-8645-43D5-BFD0-7F614590347C}" destId="{DC0A8107-53D2-4D38-9E4B-529C21C60A53}" srcOrd="1" destOrd="0" presId="urn:microsoft.com/office/officeart/2005/8/layout/vList4"/>
    <dgm:cxn modelId="{7E3C5FF3-42B6-4A2A-A9B0-F38002285259}" type="presOf" srcId="{3B7C9F99-8E0D-4DBD-AC13-BBFA7C11199F}" destId="{F63D2E27-2C95-4065-8CB0-5EF3DD11B7F5}" srcOrd="0" destOrd="0" presId="urn:microsoft.com/office/officeart/2005/8/layout/vList4"/>
    <dgm:cxn modelId="{CD5C129C-8083-4643-B428-9A58780BDDCB}" type="presOf" srcId="{73997E43-68F7-4E52-B685-382E0C5AFFBE}" destId="{3EE62A92-A0D7-42FE-9EC6-10C6ACEDA782}" srcOrd="1" destOrd="0" presId="urn:microsoft.com/office/officeart/2005/8/layout/vList4"/>
    <dgm:cxn modelId="{757A16AB-84FD-41CE-9A25-76D64DC718B7}" srcId="{9939E778-06C1-4B9F-A349-8444FB4952A7}" destId="{229C8E93-BDA8-480A-9248-FF935345D00F}" srcOrd="5" destOrd="0" parTransId="{968BA2B3-DD35-474D-91F5-0F22C2189E9C}" sibTransId="{C105B779-6B92-404D-9034-69FB78294781}"/>
    <dgm:cxn modelId="{DE9310AC-1AFB-47A5-9334-5E0167C549A0}" type="presOf" srcId="{06AD6892-8645-43D5-BFD0-7F614590347C}" destId="{E283F172-E828-44C2-B9A1-674D9D74CAF5}" srcOrd="0" destOrd="0" presId="urn:microsoft.com/office/officeart/2005/8/layout/vList4"/>
    <dgm:cxn modelId="{276DE40E-E607-40A1-846B-C33EF2B05921}" srcId="{9939E778-06C1-4B9F-A349-8444FB4952A7}" destId="{3B7C9F99-8E0D-4DBD-AC13-BBFA7C11199F}" srcOrd="3" destOrd="0" parTransId="{3AED6B6A-1976-4F1B-8A88-1DB820905DC6}" sibTransId="{56B2DC24-86DD-4D64-B5E1-95F2A0DDC811}"/>
    <dgm:cxn modelId="{34A789EB-444F-42A5-A399-035E35537018}" type="presOf" srcId="{D82BD360-A15C-4F80-A802-B2D95EDA4D95}" destId="{69C39D35-A2CC-4EA9-8594-710C9F3D9BAF}" srcOrd="1" destOrd="0" presId="urn:microsoft.com/office/officeart/2005/8/layout/vList4"/>
    <dgm:cxn modelId="{956B03C7-B4F5-47D1-9B9E-C3E3F4B5EB86}" type="presOf" srcId="{229C8E93-BDA8-480A-9248-FF935345D00F}" destId="{1E04E2DF-132D-4E1A-AE18-7D2864AA5BD1}" srcOrd="0" destOrd="0" presId="urn:microsoft.com/office/officeart/2005/8/layout/vList4"/>
    <dgm:cxn modelId="{A1526696-3854-479D-9B35-920770A8B6A8}" type="presOf" srcId="{0D0B4D4E-CBE0-43E9-8460-706A087A456F}" destId="{EDFC01A2-00D1-49FD-A84E-D35B1010376D}" srcOrd="0" destOrd="0" presId="urn:microsoft.com/office/officeart/2005/8/layout/vList4"/>
    <dgm:cxn modelId="{C0BE09FD-E556-4FE3-B273-F58D0BE04806}" srcId="{9939E778-06C1-4B9F-A349-8444FB4952A7}" destId="{0D0B4D4E-CBE0-43E9-8460-706A087A456F}" srcOrd="4" destOrd="0" parTransId="{09E4FC11-4566-4861-9BB6-BEA52F7ECF62}" sibTransId="{4CE2C20B-B893-4283-97C4-27A021F24EAE}"/>
    <dgm:cxn modelId="{3EFA5C46-2A24-4478-8C72-6D344B401E4A}" srcId="{9939E778-06C1-4B9F-A349-8444FB4952A7}" destId="{73997E43-68F7-4E52-B685-382E0C5AFFBE}" srcOrd="0" destOrd="0" parTransId="{D372A8E3-0B4A-4F37-8B11-AF8B1282FEAA}" sibTransId="{E3B7C5F4-5AB4-41C8-BEE7-221ACDD9CDE3}"/>
    <dgm:cxn modelId="{0732C9EE-7AD1-4608-A947-EEE7FA91F9CF}" type="presOf" srcId="{3B7C9F99-8E0D-4DBD-AC13-BBFA7C11199F}" destId="{36E55F88-11F0-4A8B-9FFC-83D3EBDD3F77}" srcOrd="1" destOrd="0" presId="urn:microsoft.com/office/officeart/2005/8/layout/vList4"/>
    <dgm:cxn modelId="{FA536A00-C413-4FEB-B0CC-8584BCD06373}" type="presOf" srcId="{D82BD360-A15C-4F80-A802-B2D95EDA4D95}" destId="{F742BA68-1B69-45C0-BD55-6296F80F6FB3}" srcOrd="0" destOrd="0" presId="urn:microsoft.com/office/officeart/2005/8/layout/vList4"/>
    <dgm:cxn modelId="{0805F962-CAC3-4C80-B668-313FA49CEBA5}" srcId="{9939E778-06C1-4B9F-A349-8444FB4952A7}" destId="{D82BD360-A15C-4F80-A802-B2D95EDA4D95}" srcOrd="2" destOrd="0" parTransId="{223363B8-DEC3-4647-8F87-D7BC8B7A2E61}" sibTransId="{2B815E3A-C885-4749-A129-5BB3DE6CA1CE}"/>
    <dgm:cxn modelId="{98F05BEB-F30B-471E-835B-273CF5AFDF1E}" type="presParOf" srcId="{88F2E979-7AC8-4958-80F6-CC437B7773B9}" destId="{439ABCB9-5003-4EBD-BE7B-151B57464A4C}" srcOrd="0" destOrd="0" presId="urn:microsoft.com/office/officeart/2005/8/layout/vList4"/>
    <dgm:cxn modelId="{16290759-2B66-478E-9A20-DC767FB45339}" type="presParOf" srcId="{439ABCB9-5003-4EBD-BE7B-151B57464A4C}" destId="{C3F0DFAD-7055-4993-8B44-93ACB79DA92D}" srcOrd="0" destOrd="0" presId="urn:microsoft.com/office/officeart/2005/8/layout/vList4"/>
    <dgm:cxn modelId="{F6A4E057-673C-49FE-87D1-DD405F1EA826}" type="presParOf" srcId="{439ABCB9-5003-4EBD-BE7B-151B57464A4C}" destId="{84EB4FDF-8FB0-4AD4-90B8-1D0041A91F0C}" srcOrd="1" destOrd="0" presId="urn:microsoft.com/office/officeart/2005/8/layout/vList4"/>
    <dgm:cxn modelId="{2A4FE8C5-3018-41C5-9EAF-C2EC9BEDCFDA}" type="presParOf" srcId="{439ABCB9-5003-4EBD-BE7B-151B57464A4C}" destId="{3EE62A92-A0D7-42FE-9EC6-10C6ACEDA782}" srcOrd="2" destOrd="0" presId="urn:microsoft.com/office/officeart/2005/8/layout/vList4"/>
    <dgm:cxn modelId="{7468A83A-97CE-4921-993C-C571C66F04B9}" type="presParOf" srcId="{88F2E979-7AC8-4958-80F6-CC437B7773B9}" destId="{4AD06876-7C43-49B1-9752-1925FB2DAD67}" srcOrd="1" destOrd="0" presId="urn:microsoft.com/office/officeart/2005/8/layout/vList4"/>
    <dgm:cxn modelId="{D1B40DAE-AF1A-49BF-9281-4F70ADBBB0E7}" type="presParOf" srcId="{88F2E979-7AC8-4958-80F6-CC437B7773B9}" destId="{77A2AD93-2311-41EC-967B-7BFE7B51ECCE}" srcOrd="2" destOrd="0" presId="urn:microsoft.com/office/officeart/2005/8/layout/vList4"/>
    <dgm:cxn modelId="{E356CE7D-A3D6-4FB1-A2C0-F35D5947C80A}" type="presParOf" srcId="{77A2AD93-2311-41EC-967B-7BFE7B51ECCE}" destId="{E283F172-E828-44C2-B9A1-674D9D74CAF5}" srcOrd="0" destOrd="0" presId="urn:microsoft.com/office/officeart/2005/8/layout/vList4"/>
    <dgm:cxn modelId="{EDFF3742-8252-49A2-B81F-35A07EB5E4C2}" type="presParOf" srcId="{77A2AD93-2311-41EC-967B-7BFE7B51ECCE}" destId="{82455169-9E51-400E-9414-9A229C583093}" srcOrd="1" destOrd="0" presId="urn:microsoft.com/office/officeart/2005/8/layout/vList4"/>
    <dgm:cxn modelId="{154EDFBE-9783-4747-A2B7-56B680292CCC}" type="presParOf" srcId="{77A2AD93-2311-41EC-967B-7BFE7B51ECCE}" destId="{DC0A8107-53D2-4D38-9E4B-529C21C60A53}" srcOrd="2" destOrd="0" presId="urn:microsoft.com/office/officeart/2005/8/layout/vList4"/>
    <dgm:cxn modelId="{C7FAEFE6-EF66-429B-AC3F-2701CA9EFCE2}" type="presParOf" srcId="{88F2E979-7AC8-4958-80F6-CC437B7773B9}" destId="{9C0178D6-8D82-4E3B-A574-302BC0EEA274}" srcOrd="3" destOrd="0" presId="urn:microsoft.com/office/officeart/2005/8/layout/vList4"/>
    <dgm:cxn modelId="{4596ACC0-C491-4450-9B1E-058C440B33A1}" type="presParOf" srcId="{88F2E979-7AC8-4958-80F6-CC437B7773B9}" destId="{37D68001-22D4-482A-929B-9B75C1EB6739}" srcOrd="4" destOrd="0" presId="urn:microsoft.com/office/officeart/2005/8/layout/vList4"/>
    <dgm:cxn modelId="{CA2B6F4B-C146-458D-A284-2F3D94BE1E1D}" type="presParOf" srcId="{37D68001-22D4-482A-929B-9B75C1EB6739}" destId="{F742BA68-1B69-45C0-BD55-6296F80F6FB3}" srcOrd="0" destOrd="0" presId="urn:microsoft.com/office/officeart/2005/8/layout/vList4"/>
    <dgm:cxn modelId="{EE29CE9A-1693-44BA-B3FF-0BF937415D27}" type="presParOf" srcId="{37D68001-22D4-482A-929B-9B75C1EB6739}" destId="{DB8D398D-5CEC-4B18-B024-9ABD153FF583}" srcOrd="1" destOrd="0" presId="urn:microsoft.com/office/officeart/2005/8/layout/vList4"/>
    <dgm:cxn modelId="{6C37D86F-472D-417A-B47A-879DC7B78B53}" type="presParOf" srcId="{37D68001-22D4-482A-929B-9B75C1EB6739}" destId="{69C39D35-A2CC-4EA9-8594-710C9F3D9BAF}" srcOrd="2" destOrd="0" presId="urn:microsoft.com/office/officeart/2005/8/layout/vList4"/>
    <dgm:cxn modelId="{D2B3F6BE-5D92-4BC5-A019-8182FA2D11D9}" type="presParOf" srcId="{88F2E979-7AC8-4958-80F6-CC437B7773B9}" destId="{1F2C07D3-25BB-449B-8643-EC82809F0D78}" srcOrd="5" destOrd="0" presId="urn:microsoft.com/office/officeart/2005/8/layout/vList4"/>
    <dgm:cxn modelId="{E8DA06DA-F831-4EF2-9BCF-7CFF02C8E638}" type="presParOf" srcId="{88F2E979-7AC8-4958-80F6-CC437B7773B9}" destId="{073FF949-1158-4DEE-9109-8F441B48C3CD}" srcOrd="6" destOrd="0" presId="urn:microsoft.com/office/officeart/2005/8/layout/vList4"/>
    <dgm:cxn modelId="{3BFA37B5-7805-45BA-82EA-CEFBB78CAC4A}" type="presParOf" srcId="{073FF949-1158-4DEE-9109-8F441B48C3CD}" destId="{F63D2E27-2C95-4065-8CB0-5EF3DD11B7F5}" srcOrd="0" destOrd="0" presId="urn:microsoft.com/office/officeart/2005/8/layout/vList4"/>
    <dgm:cxn modelId="{D3E76B7A-CD1B-47B9-B3D5-78825E427B54}" type="presParOf" srcId="{073FF949-1158-4DEE-9109-8F441B48C3CD}" destId="{2FC92549-7ED0-4ECC-A4C6-0E323CE8F3B0}" srcOrd="1" destOrd="0" presId="urn:microsoft.com/office/officeart/2005/8/layout/vList4"/>
    <dgm:cxn modelId="{B08C85A3-D6F1-4899-A95A-9F32D59BD9AB}" type="presParOf" srcId="{073FF949-1158-4DEE-9109-8F441B48C3CD}" destId="{36E55F88-11F0-4A8B-9FFC-83D3EBDD3F77}" srcOrd="2" destOrd="0" presId="urn:microsoft.com/office/officeart/2005/8/layout/vList4"/>
    <dgm:cxn modelId="{81F7644A-FF8E-48DF-9E1A-68B64E684467}" type="presParOf" srcId="{88F2E979-7AC8-4958-80F6-CC437B7773B9}" destId="{4FB4EAC6-3580-4430-8EE5-AC6C756EF7E5}" srcOrd="7" destOrd="0" presId="urn:microsoft.com/office/officeart/2005/8/layout/vList4"/>
    <dgm:cxn modelId="{53BF4DE8-FF0A-4333-AAA6-59C24F8BBD1D}" type="presParOf" srcId="{88F2E979-7AC8-4958-80F6-CC437B7773B9}" destId="{244AAB80-0733-452C-B42C-B64FC5E4CDB9}" srcOrd="8" destOrd="0" presId="urn:microsoft.com/office/officeart/2005/8/layout/vList4"/>
    <dgm:cxn modelId="{4BF97367-6E8A-4CD9-BBA0-14DAED3AB216}" type="presParOf" srcId="{244AAB80-0733-452C-B42C-B64FC5E4CDB9}" destId="{EDFC01A2-00D1-49FD-A84E-D35B1010376D}" srcOrd="0" destOrd="0" presId="urn:microsoft.com/office/officeart/2005/8/layout/vList4"/>
    <dgm:cxn modelId="{B1689AB5-5C3E-41D8-AE2A-04B50800AAC7}" type="presParOf" srcId="{244AAB80-0733-452C-B42C-B64FC5E4CDB9}" destId="{2045FB42-7CD9-4370-BF4C-57E087E52933}" srcOrd="1" destOrd="0" presId="urn:microsoft.com/office/officeart/2005/8/layout/vList4"/>
    <dgm:cxn modelId="{928A27CB-AE51-4790-AC46-EC9A5A375C3D}" type="presParOf" srcId="{244AAB80-0733-452C-B42C-B64FC5E4CDB9}" destId="{21DDCB9B-7DFE-4B38-B9E8-7A931B5BF506}" srcOrd="2" destOrd="0" presId="urn:microsoft.com/office/officeart/2005/8/layout/vList4"/>
    <dgm:cxn modelId="{69E5394C-806A-4A0B-9D0F-A21339018B95}" type="presParOf" srcId="{88F2E979-7AC8-4958-80F6-CC437B7773B9}" destId="{138C34C6-353F-4E04-906F-B03B349E46FB}" srcOrd="9" destOrd="0" presId="urn:microsoft.com/office/officeart/2005/8/layout/vList4"/>
    <dgm:cxn modelId="{212FBB60-72C5-436A-A2BA-051755FDB9A7}" type="presParOf" srcId="{88F2E979-7AC8-4958-80F6-CC437B7773B9}" destId="{2D1C5FFF-BDB9-4CE1-BC1C-02F0642157DD}" srcOrd="10" destOrd="0" presId="urn:microsoft.com/office/officeart/2005/8/layout/vList4"/>
    <dgm:cxn modelId="{9A78CD2A-C8B1-4BA7-BAAD-30BF990E28A9}" type="presParOf" srcId="{2D1C5FFF-BDB9-4CE1-BC1C-02F0642157DD}" destId="{1E04E2DF-132D-4E1A-AE18-7D2864AA5BD1}" srcOrd="0" destOrd="0" presId="urn:microsoft.com/office/officeart/2005/8/layout/vList4"/>
    <dgm:cxn modelId="{B9F9CDBD-7CDF-4982-BEB3-D7FE32369544}" type="presParOf" srcId="{2D1C5FFF-BDB9-4CE1-BC1C-02F0642157DD}" destId="{F874B811-3817-420B-A883-816FD1900D41}" srcOrd="1" destOrd="0" presId="urn:microsoft.com/office/officeart/2005/8/layout/vList4"/>
    <dgm:cxn modelId="{BFCAA1A5-C8CA-4A41-BDE7-56861E0F02AB}" type="presParOf" srcId="{2D1C5FFF-BDB9-4CE1-BC1C-02F0642157DD}" destId="{CB5F4EB1-8C61-44E5-852D-FCEDE6B1D1F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CB4922-7DB2-4737-AA89-7C2D2A798C83}" type="doc">
      <dgm:prSet loTypeId="urn:microsoft.com/office/officeart/2005/8/layout/process4" loCatId="list" qsTypeId="urn:microsoft.com/office/officeart/2005/8/quickstyle/3d2" qsCatId="3D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AEC0774D-7A91-4B15-A407-A2F419A62769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актуализируются требования к обучающемуся со стороны воспитательной деятельности (воспитательного мероприятия) (“надо”)</a:t>
          </a:r>
          <a:endParaRPr lang="ru-RU" b="1" dirty="0">
            <a:solidFill>
              <a:schemeClr val="tx1"/>
            </a:solidFill>
          </a:endParaRPr>
        </a:p>
      </dgm:t>
    </dgm:pt>
    <dgm:pt modelId="{B15AA75D-7005-4F8D-BFF0-0BB9F14D8776}" type="parTrans" cxnId="{F5149EC7-A250-4C70-ABBA-9EE259DD41CA}">
      <dgm:prSet/>
      <dgm:spPr/>
      <dgm:t>
        <a:bodyPr/>
        <a:lstStyle/>
        <a:p>
          <a:endParaRPr lang="ru-RU"/>
        </a:p>
      </dgm:t>
    </dgm:pt>
    <dgm:pt modelId="{328E280E-A2E8-4EDF-84FE-E2F70666FC8E}" type="sibTrans" cxnId="{F5149EC7-A250-4C70-ABBA-9EE259DD41CA}">
      <dgm:prSet/>
      <dgm:spPr/>
      <dgm:t>
        <a:bodyPr/>
        <a:lstStyle/>
        <a:p>
          <a:endParaRPr lang="ru-RU"/>
        </a:p>
      </dgm:t>
    </dgm:pt>
    <dgm:pt modelId="{69ED0547-E294-4305-8CD6-0527053E8316}">
      <dgm:prSet/>
      <dgm:spPr/>
      <dgm:t>
        <a:bodyPr/>
        <a:lstStyle/>
        <a:p>
          <a:pPr rtl="0"/>
          <a:r>
            <a:rPr lang="ru-RU" b="1" dirty="0" smtClean="0"/>
            <a:t>создаются условия для возникновения внутренней потребности включения в воспитательную деятельность (“хочу”)</a:t>
          </a:r>
          <a:endParaRPr lang="ru-RU" b="1" dirty="0"/>
        </a:p>
      </dgm:t>
    </dgm:pt>
    <dgm:pt modelId="{A1429D0D-A2A8-4DEA-8526-352A2399A147}" type="parTrans" cxnId="{34017E68-D174-4C41-B0BF-B5A237AC0086}">
      <dgm:prSet/>
      <dgm:spPr/>
      <dgm:t>
        <a:bodyPr/>
        <a:lstStyle/>
        <a:p>
          <a:endParaRPr lang="ru-RU"/>
        </a:p>
      </dgm:t>
    </dgm:pt>
    <dgm:pt modelId="{1AAEA860-54B8-4D53-BB7E-6388028A0720}" type="sibTrans" cxnId="{34017E68-D174-4C41-B0BF-B5A237AC0086}">
      <dgm:prSet/>
      <dgm:spPr/>
      <dgm:t>
        <a:bodyPr/>
        <a:lstStyle/>
        <a:p>
          <a:endParaRPr lang="ru-RU"/>
        </a:p>
      </dgm:t>
    </dgm:pt>
    <dgm:pt modelId="{28B6AD5A-A235-49C0-BAFD-7365A3E3BC81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устанавливаются тематические рамки (“могу”)</a:t>
          </a:r>
          <a:endParaRPr lang="ru-RU" b="1" dirty="0">
            <a:solidFill>
              <a:schemeClr val="tx1"/>
            </a:solidFill>
          </a:endParaRPr>
        </a:p>
      </dgm:t>
    </dgm:pt>
    <dgm:pt modelId="{E2D4B72E-FE95-411D-AE23-5D7211F8648C}" type="parTrans" cxnId="{ECE08D03-33E6-430B-AAA5-C13A4E574FD4}">
      <dgm:prSet/>
      <dgm:spPr/>
      <dgm:t>
        <a:bodyPr/>
        <a:lstStyle/>
        <a:p>
          <a:endParaRPr lang="ru-RU"/>
        </a:p>
      </dgm:t>
    </dgm:pt>
    <dgm:pt modelId="{D767BF0B-AADF-455C-9196-7436E6D639A5}" type="sibTrans" cxnId="{ECE08D03-33E6-430B-AAA5-C13A4E574FD4}">
      <dgm:prSet/>
      <dgm:spPr/>
      <dgm:t>
        <a:bodyPr/>
        <a:lstStyle/>
        <a:p>
          <a:endParaRPr lang="ru-RU"/>
        </a:p>
      </dgm:t>
    </dgm:pt>
    <dgm:pt modelId="{D78DC711-A603-4CA8-882B-31ADC4C47DB6}" type="pres">
      <dgm:prSet presAssocID="{50CB4922-7DB2-4737-AA89-7C2D2A798C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685487-DB8F-4589-B249-86D9A6542227}" type="pres">
      <dgm:prSet presAssocID="{28B6AD5A-A235-49C0-BAFD-7365A3E3BC81}" presName="boxAndChildren" presStyleCnt="0"/>
      <dgm:spPr/>
    </dgm:pt>
    <dgm:pt modelId="{CFDB1DEE-FAD2-4094-B981-F6C0B9C2ADD7}" type="pres">
      <dgm:prSet presAssocID="{28B6AD5A-A235-49C0-BAFD-7365A3E3BC81}" presName="parentTextBox" presStyleLbl="node1" presStyleIdx="0" presStyleCnt="3"/>
      <dgm:spPr/>
      <dgm:t>
        <a:bodyPr/>
        <a:lstStyle/>
        <a:p>
          <a:endParaRPr lang="ru-RU"/>
        </a:p>
      </dgm:t>
    </dgm:pt>
    <dgm:pt modelId="{E6E03EFF-0D19-473C-B4F3-8A5251FBC49D}" type="pres">
      <dgm:prSet presAssocID="{1AAEA860-54B8-4D53-BB7E-6388028A0720}" presName="sp" presStyleCnt="0"/>
      <dgm:spPr/>
    </dgm:pt>
    <dgm:pt modelId="{C1638C39-2E78-435B-90AC-A03F82A4A700}" type="pres">
      <dgm:prSet presAssocID="{69ED0547-E294-4305-8CD6-0527053E8316}" presName="arrowAndChildren" presStyleCnt="0"/>
      <dgm:spPr/>
    </dgm:pt>
    <dgm:pt modelId="{96C41B92-A9D1-4A2C-A6A9-F3C573F10356}" type="pres">
      <dgm:prSet presAssocID="{69ED0547-E294-4305-8CD6-0527053E8316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6BFD56FD-547C-45A9-95F1-5336FB2BD51C}" type="pres">
      <dgm:prSet presAssocID="{328E280E-A2E8-4EDF-84FE-E2F70666FC8E}" presName="sp" presStyleCnt="0"/>
      <dgm:spPr/>
    </dgm:pt>
    <dgm:pt modelId="{C412F6D2-67A4-445F-A791-B8E9528507AF}" type="pres">
      <dgm:prSet presAssocID="{AEC0774D-7A91-4B15-A407-A2F419A62769}" presName="arrowAndChildren" presStyleCnt="0"/>
      <dgm:spPr/>
    </dgm:pt>
    <dgm:pt modelId="{FEBDB383-E4C6-4BDA-B8F4-DEB5DE87FCBF}" type="pres">
      <dgm:prSet presAssocID="{AEC0774D-7A91-4B15-A407-A2F419A62769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9354B272-141C-465D-99CF-A9AA9963A21E}" type="presOf" srcId="{50CB4922-7DB2-4737-AA89-7C2D2A798C83}" destId="{D78DC711-A603-4CA8-882B-31ADC4C47DB6}" srcOrd="0" destOrd="0" presId="urn:microsoft.com/office/officeart/2005/8/layout/process4"/>
    <dgm:cxn modelId="{60F70C42-BD55-4557-95E1-3B49EFE61E7D}" type="presOf" srcId="{69ED0547-E294-4305-8CD6-0527053E8316}" destId="{96C41B92-A9D1-4A2C-A6A9-F3C573F10356}" srcOrd="0" destOrd="0" presId="urn:microsoft.com/office/officeart/2005/8/layout/process4"/>
    <dgm:cxn modelId="{34017E68-D174-4C41-B0BF-B5A237AC0086}" srcId="{50CB4922-7DB2-4737-AA89-7C2D2A798C83}" destId="{69ED0547-E294-4305-8CD6-0527053E8316}" srcOrd="1" destOrd="0" parTransId="{A1429D0D-A2A8-4DEA-8526-352A2399A147}" sibTransId="{1AAEA860-54B8-4D53-BB7E-6388028A0720}"/>
    <dgm:cxn modelId="{6F001C72-B9B0-4716-BA23-3C7E6BCA8E0B}" type="presOf" srcId="{28B6AD5A-A235-49C0-BAFD-7365A3E3BC81}" destId="{CFDB1DEE-FAD2-4094-B981-F6C0B9C2ADD7}" srcOrd="0" destOrd="0" presId="urn:microsoft.com/office/officeart/2005/8/layout/process4"/>
    <dgm:cxn modelId="{ECE08D03-33E6-430B-AAA5-C13A4E574FD4}" srcId="{50CB4922-7DB2-4737-AA89-7C2D2A798C83}" destId="{28B6AD5A-A235-49C0-BAFD-7365A3E3BC81}" srcOrd="2" destOrd="0" parTransId="{E2D4B72E-FE95-411D-AE23-5D7211F8648C}" sibTransId="{D767BF0B-AADF-455C-9196-7436E6D639A5}"/>
    <dgm:cxn modelId="{701A41D6-6BF5-4EC4-A7DF-21026B9FF196}" type="presOf" srcId="{AEC0774D-7A91-4B15-A407-A2F419A62769}" destId="{FEBDB383-E4C6-4BDA-B8F4-DEB5DE87FCBF}" srcOrd="0" destOrd="0" presId="urn:microsoft.com/office/officeart/2005/8/layout/process4"/>
    <dgm:cxn modelId="{F5149EC7-A250-4C70-ABBA-9EE259DD41CA}" srcId="{50CB4922-7DB2-4737-AA89-7C2D2A798C83}" destId="{AEC0774D-7A91-4B15-A407-A2F419A62769}" srcOrd="0" destOrd="0" parTransId="{B15AA75D-7005-4F8D-BFF0-0BB9F14D8776}" sibTransId="{328E280E-A2E8-4EDF-84FE-E2F70666FC8E}"/>
    <dgm:cxn modelId="{36D0E5E7-F592-4D32-9E6E-30EAEF81B2CF}" type="presParOf" srcId="{D78DC711-A603-4CA8-882B-31ADC4C47DB6}" destId="{65685487-DB8F-4589-B249-86D9A6542227}" srcOrd="0" destOrd="0" presId="urn:microsoft.com/office/officeart/2005/8/layout/process4"/>
    <dgm:cxn modelId="{9CFEDEB5-3131-42CC-9073-12B8A609475F}" type="presParOf" srcId="{65685487-DB8F-4589-B249-86D9A6542227}" destId="{CFDB1DEE-FAD2-4094-B981-F6C0B9C2ADD7}" srcOrd="0" destOrd="0" presId="urn:microsoft.com/office/officeart/2005/8/layout/process4"/>
    <dgm:cxn modelId="{AB107A71-232B-4E43-BC70-E57A0D57F18D}" type="presParOf" srcId="{D78DC711-A603-4CA8-882B-31ADC4C47DB6}" destId="{E6E03EFF-0D19-473C-B4F3-8A5251FBC49D}" srcOrd="1" destOrd="0" presId="urn:microsoft.com/office/officeart/2005/8/layout/process4"/>
    <dgm:cxn modelId="{7BD1F981-56FF-4A01-9D97-755FDB733174}" type="presParOf" srcId="{D78DC711-A603-4CA8-882B-31ADC4C47DB6}" destId="{C1638C39-2E78-435B-90AC-A03F82A4A700}" srcOrd="2" destOrd="0" presId="urn:microsoft.com/office/officeart/2005/8/layout/process4"/>
    <dgm:cxn modelId="{283D6DBE-144C-4257-B1F0-12AAD5A5CEBF}" type="presParOf" srcId="{C1638C39-2E78-435B-90AC-A03F82A4A700}" destId="{96C41B92-A9D1-4A2C-A6A9-F3C573F10356}" srcOrd="0" destOrd="0" presId="urn:microsoft.com/office/officeart/2005/8/layout/process4"/>
    <dgm:cxn modelId="{5D537C18-DD1B-4E10-BDF9-74FD7CA53F26}" type="presParOf" srcId="{D78DC711-A603-4CA8-882B-31ADC4C47DB6}" destId="{6BFD56FD-547C-45A9-95F1-5336FB2BD51C}" srcOrd="3" destOrd="0" presId="urn:microsoft.com/office/officeart/2005/8/layout/process4"/>
    <dgm:cxn modelId="{D2816E1A-4A85-4235-A414-AB19D4EA5894}" type="presParOf" srcId="{D78DC711-A603-4CA8-882B-31ADC4C47DB6}" destId="{C412F6D2-67A4-445F-A791-B8E9528507AF}" srcOrd="4" destOrd="0" presId="urn:microsoft.com/office/officeart/2005/8/layout/process4"/>
    <dgm:cxn modelId="{066107A4-8900-4887-BC73-73C1D8DF48B2}" type="presParOf" srcId="{C412F6D2-67A4-445F-A791-B8E9528507AF}" destId="{FEBDB383-E4C6-4BDA-B8F4-DEB5DE87FCB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A865A8-627A-4F5F-9733-4DE24E6A9681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D7CC1F42-B698-421C-BAF4-EBD4A93136E2}">
      <dgm:prSet/>
      <dgm:spPr/>
      <dgm:t>
        <a:bodyPr/>
        <a:lstStyle/>
        <a:p>
          <a:pPr rtl="0"/>
          <a:r>
            <a:rPr lang="ru-RU" b="1" dirty="0" smtClean="0"/>
            <a:t>Обычно, это цель воспитательного мероприятия;</a:t>
          </a:r>
          <a:endParaRPr lang="ru-RU" b="1" dirty="0"/>
        </a:p>
      </dgm:t>
    </dgm:pt>
    <dgm:pt modelId="{F1189D15-6EBF-4A4C-9B0F-7E0D8CDC28E3}" type="parTrans" cxnId="{ED0DA53F-562A-4BFB-83CA-C21E9B6BE669}">
      <dgm:prSet/>
      <dgm:spPr/>
      <dgm:t>
        <a:bodyPr/>
        <a:lstStyle/>
        <a:p>
          <a:endParaRPr lang="ru-RU"/>
        </a:p>
      </dgm:t>
    </dgm:pt>
    <dgm:pt modelId="{980DFBE2-B416-4342-A91D-18EAB062EF99}" type="sibTrans" cxnId="{ED0DA53F-562A-4BFB-83CA-C21E9B6BE669}">
      <dgm:prSet/>
      <dgm:spPr/>
      <dgm:t>
        <a:bodyPr/>
        <a:lstStyle/>
        <a:p>
          <a:endParaRPr lang="ru-RU"/>
        </a:p>
      </dgm:t>
    </dgm:pt>
    <dgm:pt modelId="{40625978-C108-435F-B419-A737B2F49DC0}">
      <dgm:prSet/>
      <dgm:spPr/>
      <dgm:t>
        <a:bodyPr/>
        <a:lstStyle/>
        <a:p>
          <a:pPr rtl="0"/>
          <a:r>
            <a:rPr lang="ru-RU" b="1" dirty="0" smtClean="0"/>
            <a:t>Определяет задачи конкретных дел для подготовки и проведения воспитательного мероприятия;</a:t>
          </a:r>
          <a:endParaRPr lang="ru-RU" b="1" dirty="0"/>
        </a:p>
      </dgm:t>
    </dgm:pt>
    <dgm:pt modelId="{8217961A-A6E3-4A8B-9D0A-89A04D26C3DA}" type="parTrans" cxnId="{B605B013-5A96-46EE-8E82-1DC564B0A99D}">
      <dgm:prSet/>
      <dgm:spPr/>
      <dgm:t>
        <a:bodyPr/>
        <a:lstStyle/>
        <a:p>
          <a:endParaRPr lang="ru-RU"/>
        </a:p>
      </dgm:t>
    </dgm:pt>
    <dgm:pt modelId="{AB455D69-C4CD-40AC-8BA6-43F91FA0D08A}" type="sibTrans" cxnId="{B605B013-5A96-46EE-8E82-1DC564B0A99D}">
      <dgm:prSet/>
      <dgm:spPr/>
      <dgm:t>
        <a:bodyPr/>
        <a:lstStyle/>
        <a:p>
          <a:endParaRPr lang="ru-RU"/>
        </a:p>
      </dgm:t>
    </dgm:pt>
    <dgm:pt modelId="{BDC5189B-8529-4F32-8A3B-619414DA6EC4}">
      <dgm:prSet/>
      <dgm:spPr/>
      <dgm:t>
        <a:bodyPr/>
        <a:lstStyle/>
        <a:p>
          <a:pPr rtl="0"/>
          <a:r>
            <a:rPr lang="ru-RU" b="1" dirty="0" smtClean="0"/>
            <a:t>Выделяется стержневая идея.</a:t>
          </a:r>
          <a:endParaRPr lang="ru-RU" b="1" dirty="0"/>
        </a:p>
      </dgm:t>
    </dgm:pt>
    <dgm:pt modelId="{DA5241C3-FA8D-451A-B1CA-C783D8B33DC0}" type="parTrans" cxnId="{95B15DD6-788E-41FC-A2B6-E338B3926244}">
      <dgm:prSet/>
      <dgm:spPr/>
      <dgm:t>
        <a:bodyPr/>
        <a:lstStyle/>
        <a:p>
          <a:endParaRPr lang="ru-RU"/>
        </a:p>
      </dgm:t>
    </dgm:pt>
    <dgm:pt modelId="{FE031CF0-F677-4739-A9DA-14B3286C44FC}" type="sibTrans" cxnId="{95B15DD6-788E-41FC-A2B6-E338B3926244}">
      <dgm:prSet/>
      <dgm:spPr/>
      <dgm:t>
        <a:bodyPr/>
        <a:lstStyle/>
        <a:p>
          <a:endParaRPr lang="ru-RU"/>
        </a:p>
      </dgm:t>
    </dgm:pt>
    <dgm:pt modelId="{1E415EE1-6FBB-4F8E-87EF-1BB7243BBA06}" type="pres">
      <dgm:prSet presAssocID="{C9A865A8-627A-4F5F-9733-4DE24E6A968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4D2F49-C826-47F8-8862-ABF867370D35}" type="pres">
      <dgm:prSet presAssocID="{C9A865A8-627A-4F5F-9733-4DE24E6A9681}" presName="arrow" presStyleLbl="bgShp" presStyleIdx="0" presStyleCnt="1"/>
      <dgm:spPr/>
    </dgm:pt>
    <dgm:pt modelId="{5434218E-4BED-4461-A4BB-EBF95BAED9FE}" type="pres">
      <dgm:prSet presAssocID="{C9A865A8-627A-4F5F-9733-4DE24E6A9681}" presName="linearProcess" presStyleCnt="0"/>
      <dgm:spPr/>
    </dgm:pt>
    <dgm:pt modelId="{E1B24881-11BC-40FF-A153-3092A296F213}" type="pres">
      <dgm:prSet presAssocID="{D7CC1F42-B698-421C-BAF4-EBD4A93136E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C2EC4-95E7-4129-B22F-CC217749DA51}" type="pres">
      <dgm:prSet presAssocID="{980DFBE2-B416-4342-A91D-18EAB062EF99}" presName="sibTrans" presStyleCnt="0"/>
      <dgm:spPr/>
    </dgm:pt>
    <dgm:pt modelId="{2BF71E61-F700-474E-AD73-E9CCC80E0F35}" type="pres">
      <dgm:prSet presAssocID="{40625978-C108-435F-B419-A737B2F49DC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FD9435-3C8F-4895-A64F-4957AB733BD5}" type="pres">
      <dgm:prSet presAssocID="{AB455D69-C4CD-40AC-8BA6-43F91FA0D08A}" presName="sibTrans" presStyleCnt="0"/>
      <dgm:spPr/>
    </dgm:pt>
    <dgm:pt modelId="{F70FDA2A-62ED-450C-B335-9CD725D1FBCF}" type="pres">
      <dgm:prSet presAssocID="{BDC5189B-8529-4F32-8A3B-619414DA6EC4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E9418-53AE-4548-B800-D3C635E8D564}" type="presOf" srcId="{C9A865A8-627A-4F5F-9733-4DE24E6A9681}" destId="{1E415EE1-6FBB-4F8E-87EF-1BB7243BBA06}" srcOrd="0" destOrd="0" presId="urn:microsoft.com/office/officeart/2005/8/layout/hProcess9"/>
    <dgm:cxn modelId="{D09D9B1E-DFF8-4F96-ACFA-8053E8E8A2AF}" type="presOf" srcId="{40625978-C108-435F-B419-A737B2F49DC0}" destId="{2BF71E61-F700-474E-AD73-E9CCC80E0F35}" srcOrd="0" destOrd="0" presId="urn:microsoft.com/office/officeart/2005/8/layout/hProcess9"/>
    <dgm:cxn modelId="{B605B013-5A96-46EE-8E82-1DC564B0A99D}" srcId="{C9A865A8-627A-4F5F-9733-4DE24E6A9681}" destId="{40625978-C108-435F-B419-A737B2F49DC0}" srcOrd="1" destOrd="0" parTransId="{8217961A-A6E3-4A8B-9D0A-89A04D26C3DA}" sibTransId="{AB455D69-C4CD-40AC-8BA6-43F91FA0D08A}"/>
    <dgm:cxn modelId="{840A43CF-4E8E-43AD-B38A-873D89935196}" type="presOf" srcId="{D7CC1F42-B698-421C-BAF4-EBD4A93136E2}" destId="{E1B24881-11BC-40FF-A153-3092A296F213}" srcOrd="0" destOrd="0" presId="urn:microsoft.com/office/officeart/2005/8/layout/hProcess9"/>
    <dgm:cxn modelId="{ED0DA53F-562A-4BFB-83CA-C21E9B6BE669}" srcId="{C9A865A8-627A-4F5F-9733-4DE24E6A9681}" destId="{D7CC1F42-B698-421C-BAF4-EBD4A93136E2}" srcOrd="0" destOrd="0" parTransId="{F1189D15-6EBF-4A4C-9B0F-7E0D8CDC28E3}" sibTransId="{980DFBE2-B416-4342-A91D-18EAB062EF99}"/>
    <dgm:cxn modelId="{95B15DD6-788E-41FC-A2B6-E338B3926244}" srcId="{C9A865A8-627A-4F5F-9733-4DE24E6A9681}" destId="{BDC5189B-8529-4F32-8A3B-619414DA6EC4}" srcOrd="2" destOrd="0" parTransId="{DA5241C3-FA8D-451A-B1CA-C783D8B33DC0}" sibTransId="{FE031CF0-F677-4739-A9DA-14B3286C44FC}"/>
    <dgm:cxn modelId="{771E67C2-AE23-4992-8BD6-5319C4258FB6}" type="presOf" srcId="{BDC5189B-8529-4F32-8A3B-619414DA6EC4}" destId="{F70FDA2A-62ED-450C-B335-9CD725D1FBCF}" srcOrd="0" destOrd="0" presId="urn:microsoft.com/office/officeart/2005/8/layout/hProcess9"/>
    <dgm:cxn modelId="{8CFE363F-A546-4834-B3C8-7A45F366569F}" type="presParOf" srcId="{1E415EE1-6FBB-4F8E-87EF-1BB7243BBA06}" destId="{E34D2F49-C826-47F8-8862-ABF867370D35}" srcOrd="0" destOrd="0" presId="urn:microsoft.com/office/officeart/2005/8/layout/hProcess9"/>
    <dgm:cxn modelId="{DE3B1565-7144-4BC6-9E56-AFEAA0ED6D34}" type="presParOf" srcId="{1E415EE1-6FBB-4F8E-87EF-1BB7243BBA06}" destId="{5434218E-4BED-4461-A4BB-EBF95BAED9FE}" srcOrd="1" destOrd="0" presId="urn:microsoft.com/office/officeart/2005/8/layout/hProcess9"/>
    <dgm:cxn modelId="{082AD03A-0B52-40EE-B7A4-14832F2732A2}" type="presParOf" srcId="{5434218E-4BED-4461-A4BB-EBF95BAED9FE}" destId="{E1B24881-11BC-40FF-A153-3092A296F213}" srcOrd="0" destOrd="0" presId="urn:microsoft.com/office/officeart/2005/8/layout/hProcess9"/>
    <dgm:cxn modelId="{886AFC28-BF72-4DF6-A48B-AECD09018F3C}" type="presParOf" srcId="{5434218E-4BED-4461-A4BB-EBF95BAED9FE}" destId="{A62C2EC4-95E7-4129-B22F-CC217749DA51}" srcOrd="1" destOrd="0" presId="urn:microsoft.com/office/officeart/2005/8/layout/hProcess9"/>
    <dgm:cxn modelId="{08F2EC77-0193-4FCF-81DC-6B95883652E6}" type="presParOf" srcId="{5434218E-4BED-4461-A4BB-EBF95BAED9FE}" destId="{2BF71E61-F700-474E-AD73-E9CCC80E0F35}" srcOrd="2" destOrd="0" presId="urn:microsoft.com/office/officeart/2005/8/layout/hProcess9"/>
    <dgm:cxn modelId="{B864CADE-30FA-41E5-A0F8-A75D8CA9DDAD}" type="presParOf" srcId="{5434218E-4BED-4461-A4BB-EBF95BAED9FE}" destId="{81FD9435-3C8F-4895-A64F-4957AB733BD5}" srcOrd="3" destOrd="0" presId="urn:microsoft.com/office/officeart/2005/8/layout/hProcess9"/>
    <dgm:cxn modelId="{C545ED61-F6DC-46D7-A4D9-C4070E16616A}" type="presParOf" srcId="{5434218E-4BED-4461-A4BB-EBF95BAED9FE}" destId="{F70FDA2A-62ED-450C-B335-9CD725D1FBC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0A67D0-1D1D-46E8-B06B-6F510DBCBFB3}" type="doc">
      <dgm:prSet loTypeId="urn:microsoft.com/office/officeart/2005/8/layout/target3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5610696-3F7B-4F2B-B2DA-EFA2BB6ED12A}">
      <dgm:prSet/>
      <dgm:spPr/>
      <dgm:t>
        <a:bodyPr/>
        <a:lstStyle/>
        <a:p>
          <a:pPr rtl="0"/>
          <a:r>
            <a:rPr lang="ru-RU" b="1" smtClean="0"/>
            <a:t>Задача:</a:t>
          </a:r>
          <a:r>
            <a:rPr lang="ru-RU" smtClean="0"/>
            <a:t> вместе с воспитанниками во всех деталях </a:t>
          </a:r>
          <a:r>
            <a:rPr lang="ru-RU" b="1" i="1" smtClean="0"/>
            <a:t>определить направление деятельности, распределить обязанности </a:t>
          </a:r>
          <a:r>
            <a:rPr lang="ru-RU" smtClean="0"/>
            <a:t>х между участниками, указав не только, </a:t>
          </a:r>
          <a:r>
            <a:rPr lang="ru-RU" u="sng" smtClean="0"/>
            <a:t>что должно быть сделано</a:t>
          </a:r>
          <a:r>
            <a:rPr lang="ru-RU" smtClean="0"/>
            <a:t>, но и то, </a:t>
          </a:r>
          <a:r>
            <a:rPr lang="ru-RU" u="sng" smtClean="0"/>
            <a:t>как должно быть сделано</a:t>
          </a:r>
          <a:r>
            <a:rPr lang="ru-RU" smtClean="0"/>
            <a:t>.</a:t>
          </a:r>
          <a:endParaRPr lang="ru-RU"/>
        </a:p>
      </dgm:t>
    </dgm:pt>
    <dgm:pt modelId="{43FBAF07-052E-4B21-A114-F3959412FD0E}" type="parTrans" cxnId="{C4860CBF-8337-42DC-AAA4-BCC0EFFDCC49}">
      <dgm:prSet/>
      <dgm:spPr/>
      <dgm:t>
        <a:bodyPr/>
        <a:lstStyle/>
        <a:p>
          <a:endParaRPr lang="ru-RU"/>
        </a:p>
      </dgm:t>
    </dgm:pt>
    <dgm:pt modelId="{03A3226A-9373-4697-91CD-757875A692A7}" type="sibTrans" cxnId="{C4860CBF-8337-42DC-AAA4-BCC0EFFDCC49}">
      <dgm:prSet/>
      <dgm:spPr/>
      <dgm:t>
        <a:bodyPr/>
        <a:lstStyle/>
        <a:p>
          <a:endParaRPr lang="ru-RU"/>
        </a:p>
      </dgm:t>
    </dgm:pt>
    <dgm:pt modelId="{964A047C-81A9-4813-B176-8D9C0C7642F6}">
      <dgm:prSet/>
      <dgm:spPr/>
      <dgm:t>
        <a:bodyPr/>
        <a:lstStyle/>
        <a:p>
          <a:pPr rtl="0"/>
          <a:r>
            <a:rPr lang="ru-RU" b="1" dirty="0" smtClean="0"/>
            <a:t>Функция куратора: </a:t>
          </a:r>
          <a:r>
            <a:rPr lang="ru-RU" i="1" dirty="0" smtClean="0"/>
            <a:t>организовать работу студентов, поэтому готовится вместе с ними, а готовят и проводят его сами обучающиеся под руководством куратора</a:t>
          </a:r>
          <a:r>
            <a:rPr lang="ru-RU" dirty="0" smtClean="0"/>
            <a:t>.</a:t>
          </a:r>
          <a:endParaRPr lang="ru-RU" dirty="0"/>
        </a:p>
      </dgm:t>
    </dgm:pt>
    <dgm:pt modelId="{D0121684-CB49-406E-80C7-8FA88D2F5469}" type="parTrans" cxnId="{91307A7D-84D8-42E8-8ECC-76A1631A1699}">
      <dgm:prSet/>
      <dgm:spPr/>
      <dgm:t>
        <a:bodyPr/>
        <a:lstStyle/>
        <a:p>
          <a:endParaRPr lang="ru-RU"/>
        </a:p>
      </dgm:t>
    </dgm:pt>
    <dgm:pt modelId="{AB027BA7-1E41-497D-A325-39497F31FF26}" type="sibTrans" cxnId="{91307A7D-84D8-42E8-8ECC-76A1631A1699}">
      <dgm:prSet/>
      <dgm:spPr/>
      <dgm:t>
        <a:bodyPr/>
        <a:lstStyle/>
        <a:p>
          <a:endParaRPr lang="ru-RU"/>
        </a:p>
      </dgm:t>
    </dgm:pt>
    <dgm:pt modelId="{BA822D2B-F25B-4962-9B0C-F90BD4114A8F}" type="pres">
      <dgm:prSet presAssocID="{770A67D0-1D1D-46E8-B06B-6F510DBCBFB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A3B374-73D7-4F42-BEE4-AE0D429B6C22}" type="pres">
      <dgm:prSet presAssocID="{E5610696-3F7B-4F2B-B2DA-EFA2BB6ED12A}" presName="circle1" presStyleLbl="node1" presStyleIdx="0" presStyleCnt="2"/>
      <dgm:spPr/>
    </dgm:pt>
    <dgm:pt modelId="{78BEFFA3-B13C-4939-B084-90F97A65329E}" type="pres">
      <dgm:prSet presAssocID="{E5610696-3F7B-4F2B-B2DA-EFA2BB6ED12A}" presName="space" presStyleCnt="0"/>
      <dgm:spPr/>
    </dgm:pt>
    <dgm:pt modelId="{90BEBC12-C00E-4F2F-8324-D16CD3EB1C72}" type="pres">
      <dgm:prSet presAssocID="{E5610696-3F7B-4F2B-B2DA-EFA2BB6ED12A}" presName="rect1" presStyleLbl="alignAcc1" presStyleIdx="0" presStyleCnt="2"/>
      <dgm:spPr/>
      <dgm:t>
        <a:bodyPr/>
        <a:lstStyle/>
        <a:p>
          <a:endParaRPr lang="ru-RU"/>
        </a:p>
      </dgm:t>
    </dgm:pt>
    <dgm:pt modelId="{A2EBA929-3481-47FF-9D5C-8C4CD9B7160A}" type="pres">
      <dgm:prSet presAssocID="{964A047C-81A9-4813-B176-8D9C0C7642F6}" presName="vertSpace2" presStyleLbl="node1" presStyleIdx="0" presStyleCnt="2"/>
      <dgm:spPr/>
    </dgm:pt>
    <dgm:pt modelId="{494161E1-1BFE-48C5-83AE-C7E488582981}" type="pres">
      <dgm:prSet presAssocID="{964A047C-81A9-4813-B176-8D9C0C7642F6}" presName="circle2" presStyleLbl="node1" presStyleIdx="1" presStyleCnt="2"/>
      <dgm:spPr/>
    </dgm:pt>
    <dgm:pt modelId="{0AF5E413-1691-4180-A17C-4446F0A4AED1}" type="pres">
      <dgm:prSet presAssocID="{964A047C-81A9-4813-B176-8D9C0C7642F6}" presName="rect2" presStyleLbl="alignAcc1" presStyleIdx="1" presStyleCnt="2"/>
      <dgm:spPr/>
      <dgm:t>
        <a:bodyPr/>
        <a:lstStyle/>
        <a:p>
          <a:endParaRPr lang="ru-RU"/>
        </a:p>
      </dgm:t>
    </dgm:pt>
    <dgm:pt modelId="{1F9DC90E-7B21-4A43-8F9F-71145545D8BB}" type="pres">
      <dgm:prSet presAssocID="{E5610696-3F7B-4F2B-B2DA-EFA2BB6ED12A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DA2F90-CFD7-4813-8B77-A7B64145B669}" type="pres">
      <dgm:prSet presAssocID="{964A047C-81A9-4813-B176-8D9C0C7642F6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8E1F85-4150-4AAC-89E5-9735BE57E320}" type="presOf" srcId="{E5610696-3F7B-4F2B-B2DA-EFA2BB6ED12A}" destId="{1F9DC90E-7B21-4A43-8F9F-71145545D8BB}" srcOrd="1" destOrd="0" presId="urn:microsoft.com/office/officeart/2005/8/layout/target3"/>
    <dgm:cxn modelId="{C4860CBF-8337-42DC-AAA4-BCC0EFFDCC49}" srcId="{770A67D0-1D1D-46E8-B06B-6F510DBCBFB3}" destId="{E5610696-3F7B-4F2B-B2DA-EFA2BB6ED12A}" srcOrd="0" destOrd="0" parTransId="{43FBAF07-052E-4B21-A114-F3959412FD0E}" sibTransId="{03A3226A-9373-4697-91CD-757875A692A7}"/>
    <dgm:cxn modelId="{F4F41EE1-5EC8-4768-8A24-DD9CDAB65DAA}" type="presOf" srcId="{770A67D0-1D1D-46E8-B06B-6F510DBCBFB3}" destId="{BA822D2B-F25B-4962-9B0C-F90BD4114A8F}" srcOrd="0" destOrd="0" presId="urn:microsoft.com/office/officeart/2005/8/layout/target3"/>
    <dgm:cxn modelId="{E2B3ECAC-CC2A-4545-9D46-84C4DE21AA26}" type="presOf" srcId="{964A047C-81A9-4813-B176-8D9C0C7642F6}" destId="{A9DA2F90-CFD7-4813-8B77-A7B64145B669}" srcOrd="1" destOrd="0" presId="urn:microsoft.com/office/officeart/2005/8/layout/target3"/>
    <dgm:cxn modelId="{D58F7F7A-E1ED-469B-BE3B-DCED2EEA989B}" type="presOf" srcId="{964A047C-81A9-4813-B176-8D9C0C7642F6}" destId="{0AF5E413-1691-4180-A17C-4446F0A4AED1}" srcOrd="0" destOrd="0" presId="urn:microsoft.com/office/officeart/2005/8/layout/target3"/>
    <dgm:cxn modelId="{91307A7D-84D8-42E8-8ECC-76A1631A1699}" srcId="{770A67D0-1D1D-46E8-B06B-6F510DBCBFB3}" destId="{964A047C-81A9-4813-B176-8D9C0C7642F6}" srcOrd="1" destOrd="0" parTransId="{D0121684-CB49-406E-80C7-8FA88D2F5469}" sibTransId="{AB027BA7-1E41-497D-A325-39497F31FF26}"/>
    <dgm:cxn modelId="{D0D3B054-71CA-4FA4-98E9-2776F6C016A9}" type="presOf" srcId="{E5610696-3F7B-4F2B-B2DA-EFA2BB6ED12A}" destId="{90BEBC12-C00E-4F2F-8324-D16CD3EB1C72}" srcOrd="0" destOrd="0" presId="urn:microsoft.com/office/officeart/2005/8/layout/target3"/>
    <dgm:cxn modelId="{9C5B7609-1A22-49A0-BDFF-C2578642F0CB}" type="presParOf" srcId="{BA822D2B-F25B-4962-9B0C-F90BD4114A8F}" destId="{78A3B374-73D7-4F42-BEE4-AE0D429B6C22}" srcOrd="0" destOrd="0" presId="urn:microsoft.com/office/officeart/2005/8/layout/target3"/>
    <dgm:cxn modelId="{94815D79-6165-41E0-9C62-4A10BA08858F}" type="presParOf" srcId="{BA822D2B-F25B-4962-9B0C-F90BD4114A8F}" destId="{78BEFFA3-B13C-4939-B084-90F97A65329E}" srcOrd="1" destOrd="0" presId="urn:microsoft.com/office/officeart/2005/8/layout/target3"/>
    <dgm:cxn modelId="{FCC010EC-9366-41CA-BC49-08D119B071A8}" type="presParOf" srcId="{BA822D2B-F25B-4962-9B0C-F90BD4114A8F}" destId="{90BEBC12-C00E-4F2F-8324-D16CD3EB1C72}" srcOrd="2" destOrd="0" presId="urn:microsoft.com/office/officeart/2005/8/layout/target3"/>
    <dgm:cxn modelId="{A80F9A8E-DC0E-45EF-A23B-82302C5CF4BA}" type="presParOf" srcId="{BA822D2B-F25B-4962-9B0C-F90BD4114A8F}" destId="{A2EBA929-3481-47FF-9D5C-8C4CD9B7160A}" srcOrd="3" destOrd="0" presId="urn:microsoft.com/office/officeart/2005/8/layout/target3"/>
    <dgm:cxn modelId="{EDFDB6E4-F527-4AD2-96D5-F6DB88BE4F6C}" type="presParOf" srcId="{BA822D2B-F25B-4962-9B0C-F90BD4114A8F}" destId="{494161E1-1BFE-48C5-83AE-C7E488582981}" srcOrd="4" destOrd="0" presId="urn:microsoft.com/office/officeart/2005/8/layout/target3"/>
    <dgm:cxn modelId="{3633B7A0-0637-4B8B-A3C1-F616D9F01A59}" type="presParOf" srcId="{BA822D2B-F25B-4962-9B0C-F90BD4114A8F}" destId="{0AF5E413-1691-4180-A17C-4446F0A4AED1}" srcOrd="5" destOrd="0" presId="urn:microsoft.com/office/officeart/2005/8/layout/target3"/>
    <dgm:cxn modelId="{CFECE408-8A2D-487B-AE4B-CE374225945B}" type="presParOf" srcId="{BA822D2B-F25B-4962-9B0C-F90BD4114A8F}" destId="{1F9DC90E-7B21-4A43-8F9F-71145545D8BB}" srcOrd="6" destOrd="0" presId="urn:microsoft.com/office/officeart/2005/8/layout/target3"/>
    <dgm:cxn modelId="{B8CE3EDE-1B4C-480F-8A1A-A7D3D229C916}" type="presParOf" srcId="{BA822D2B-F25B-4962-9B0C-F90BD4114A8F}" destId="{A9DA2F90-CFD7-4813-8B77-A7B64145B66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2B3D05-3304-4164-A750-222EBDD9678A}" type="doc">
      <dgm:prSet loTypeId="urn:microsoft.com/office/officeart/2005/8/layout/vList4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0D1102E-D3BC-4C6B-881A-699F20C3CBE4}">
      <dgm:prSet/>
      <dgm:spPr/>
      <dgm:t>
        <a:bodyPr/>
        <a:lstStyle/>
        <a:p>
          <a:pPr rtl="0"/>
          <a:r>
            <a:rPr lang="ru-RU" smtClean="0"/>
            <a:t>ясное определение цели предстоящей работы, обзор всего движения в целом от начала и до конца (чего необходимо достичь? (цель = результат);</a:t>
          </a:r>
          <a:endParaRPr lang="ru-RU"/>
        </a:p>
      </dgm:t>
    </dgm:pt>
    <dgm:pt modelId="{245CF467-8903-43ED-83F0-274A8EE362E4}" type="parTrans" cxnId="{FECA2E6B-0E1D-4630-A46E-757C9DFC9256}">
      <dgm:prSet/>
      <dgm:spPr/>
      <dgm:t>
        <a:bodyPr/>
        <a:lstStyle/>
        <a:p>
          <a:endParaRPr lang="ru-RU"/>
        </a:p>
      </dgm:t>
    </dgm:pt>
    <dgm:pt modelId="{69E06D44-583F-4C28-8F38-CBC7B1014AED}" type="sibTrans" cxnId="{FECA2E6B-0E1D-4630-A46E-757C9DFC9256}">
      <dgm:prSet/>
      <dgm:spPr/>
      <dgm:t>
        <a:bodyPr/>
        <a:lstStyle/>
        <a:p>
          <a:endParaRPr lang="ru-RU"/>
        </a:p>
      </dgm:t>
    </dgm:pt>
    <dgm:pt modelId="{5ECB507B-0809-4E9B-8AF8-064B4A4F6A3A}">
      <dgm:prSet/>
      <dgm:spPr/>
      <dgm:t>
        <a:bodyPr/>
        <a:lstStyle/>
        <a:p>
          <a:pPr rtl="0"/>
          <a:r>
            <a:rPr lang="ru-RU" smtClean="0"/>
            <a:t>точное определение задач для каждого подчиненного (посредством каких операций можно достичь? (распределение обязанностей в группе);</a:t>
          </a:r>
          <a:endParaRPr lang="ru-RU"/>
        </a:p>
      </dgm:t>
    </dgm:pt>
    <dgm:pt modelId="{F3DC45C4-9701-40A1-B0F2-00DFD7C3A16C}" type="parTrans" cxnId="{F4520600-5212-4A81-90FE-F4F04465E48D}">
      <dgm:prSet/>
      <dgm:spPr/>
      <dgm:t>
        <a:bodyPr/>
        <a:lstStyle/>
        <a:p>
          <a:endParaRPr lang="ru-RU"/>
        </a:p>
      </dgm:t>
    </dgm:pt>
    <dgm:pt modelId="{368509A5-CBD2-4CDC-A91B-8C73613E1502}" type="sibTrans" cxnId="{F4520600-5212-4A81-90FE-F4F04465E48D}">
      <dgm:prSet/>
      <dgm:spPr/>
      <dgm:t>
        <a:bodyPr/>
        <a:lstStyle/>
        <a:p>
          <a:endParaRPr lang="ru-RU"/>
        </a:p>
      </dgm:t>
    </dgm:pt>
    <dgm:pt modelId="{ED512699-7AFD-45AB-AB2E-3328984BC86E}">
      <dgm:prSet/>
      <dgm:spPr/>
      <dgm:t>
        <a:bodyPr/>
        <a:lstStyle/>
        <a:p>
          <a:pPr rtl="0"/>
          <a:r>
            <a:rPr lang="ru-RU" smtClean="0"/>
            <a:t>подготовка всего необходимого для предстоящей работы (при помощи чего достичь? (помощь, средства);</a:t>
          </a:r>
          <a:endParaRPr lang="ru-RU"/>
        </a:p>
      </dgm:t>
    </dgm:pt>
    <dgm:pt modelId="{9B3D1BD8-055C-4DBE-9BF1-7B911F38C970}" type="parTrans" cxnId="{48FC8D39-1815-4EC0-BCDF-7730CA9E707A}">
      <dgm:prSet/>
      <dgm:spPr/>
      <dgm:t>
        <a:bodyPr/>
        <a:lstStyle/>
        <a:p>
          <a:endParaRPr lang="ru-RU"/>
        </a:p>
      </dgm:t>
    </dgm:pt>
    <dgm:pt modelId="{FA97DED6-79AA-4170-AA32-28A99FD7E31D}" type="sibTrans" cxnId="{48FC8D39-1815-4EC0-BCDF-7730CA9E707A}">
      <dgm:prSet/>
      <dgm:spPr/>
      <dgm:t>
        <a:bodyPr/>
        <a:lstStyle/>
        <a:p>
          <a:endParaRPr lang="ru-RU"/>
        </a:p>
      </dgm:t>
    </dgm:pt>
    <dgm:pt modelId="{D34DC27D-240A-442D-89B4-299FA2E6029B}">
      <dgm:prSet/>
      <dgm:spPr/>
      <dgm:t>
        <a:bodyPr/>
        <a:lstStyle/>
        <a:p>
          <a:pPr rtl="0"/>
          <a:r>
            <a:rPr lang="ru-RU" smtClean="0"/>
            <a:t>установление норм выполнения для измерения результатов(каковы размеры достигнутого? (сроки выполнения));</a:t>
          </a:r>
          <a:endParaRPr lang="ru-RU"/>
        </a:p>
      </dgm:t>
    </dgm:pt>
    <dgm:pt modelId="{8B8A313F-CC54-4939-85EC-97BF342107BB}" type="parTrans" cxnId="{E09CE0B3-B67A-4540-9ABF-A4E18221DA75}">
      <dgm:prSet/>
      <dgm:spPr/>
      <dgm:t>
        <a:bodyPr/>
        <a:lstStyle/>
        <a:p>
          <a:endParaRPr lang="ru-RU"/>
        </a:p>
      </dgm:t>
    </dgm:pt>
    <dgm:pt modelId="{E2BAFCA2-AAF3-4B0F-B069-5EC38BB5C303}" type="sibTrans" cxnId="{E09CE0B3-B67A-4540-9ABF-A4E18221DA75}">
      <dgm:prSet/>
      <dgm:spPr/>
      <dgm:t>
        <a:bodyPr/>
        <a:lstStyle/>
        <a:p>
          <a:endParaRPr lang="ru-RU"/>
        </a:p>
      </dgm:t>
    </dgm:pt>
    <dgm:pt modelId="{0354FEA8-2152-4458-A4F7-8EF91D7265C4}">
      <dgm:prSet/>
      <dgm:spPr/>
      <dgm:t>
        <a:bodyPr/>
        <a:lstStyle/>
        <a:p>
          <a:pPr rtl="0"/>
          <a:r>
            <a:rPr lang="ru-RU" smtClean="0"/>
            <a:t>распределение ответственности, адресата и времени отчетности (чем стимулировать достижение цели? (как отчитываемся);</a:t>
          </a:r>
          <a:endParaRPr lang="ru-RU"/>
        </a:p>
      </dgm:t>
    </dgm:pt>
    <dgm:pt modelId="{C0A378BE-2F38-423D-AB44-32C483FEB3DB}" type="parTrans" cxnId="{806A1638-FF10-40B4-A5FF-32524171FE82}">
      <dgm:prSet/>
      <dgm:spPr/>
      <dgm:t>
        <a:bodyPr/>
        <a:lstStyle/>
        <a:p>
          <a:endParaRPr lang="ru-RU"/>
        </a:p>
      </dgm:t>
    </dgm:pt>
    <dgm:pt modelId="{0B33411F-941D-4A5D-B369-C3C4A914F341}" type="sibTrans" cxnId="{806A1638-FF10-40B4-A5FF-32524171FE82}">
      <dgm:prSet/>
      <dgm:spPr/>
      <dgm:t>
        <a:bodyPr/>
        <a:lstStyle/>
        <a:p>
          <a:endParaRPr lang="ru-RU"/>
        </a:p>
      </dgm:t>
    </dgm:pt>
    <dgm:pt modelId="{C4BD9A10-0C88-4064-BD3F-3418F699FFEE}">
      <dgm:prSet/>
      <dgm:spPr/>
      <dgm:t>
        <a:bodyPr/>
        <a:lstStyle/>
        <a:p>
          <a:pPr rtl="0"/>
          <a:r>
            <a:rPr lang="ru-RU" smtClean="0"/>
            <a:t>инструктирование исполнителей как средство создания организационной системы (как достичь? (консультирование, связь с куратором)</a:t>
          </a:r>
          <a:endParaRPr lang="ru-RU"/>
        </a:p>
      </dgm:t>
    </dgm:pt>
    <dgm:pt modelId="{5660B156-63C8-43AE-94D8-C42EB8B25DEF}" type="parTrans" cxnId="{021BB6E8-962A-4B13-B05A-C20382816A45}">
      <dgm:prSet/>
      <dgm:spPr/>
      <dgm:t>
        <a:bodyPr/>
        <a:lstStyle/>
        <a:p>
          <a:endParaRPr lang="ru-RU"/>
        </a:p>
      </dgm:t>
    </dgm:pt>
    <dgm:pt modelId="{78EC7383-4922-4406-9618-EE49EDBBC0AE}" type="sibTrans" cxnId="{021BB6E8-962A-4B13-B05A-C20382816A45}">
      <dgm:prSet/>
      <dgm:spPr/>
      <dgm:t>
        <a:bodyPr/>
        <a:lstStyle/>
        <a:p>
          <a:endParaRPr lang="ru-RU"/>
        </a:p>
      </dgm:t>
    </dgm:pt>
    <dgm:pt modelId="{47436E88-3901-4949-BB4B-D46F4B7D6A2C}" type="pres">
      <dgm:prSet presAssocID="{402B3D05-3304-4164-A750-222EBDD9678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E417F7-96E1-4C9E-B946-8E8A79023081}" type="pres">
      <dgm:prSet presAssocID="{30D1102E-D3BC-4C6B-881A-699F20C3CBE4}" presName="comp" presStyleCnt="0"/>
      <dgm:spPr/>
    </dgm:pt>
    <dgm:pt modelId="{A1DE3AA2-06D4-43AA-91A5-9A7AFB4BE4B5}" type="pres">
      <dgm:prSet presAssocID="{30D1102E-D3BC-4C6B-881A-699F20C3CBE4}" presName="box" presStyleLbl="node1" presStyleIdx="0" presStyleCnt="6"/>
      <dgm:spPr/>
      <dgm:t>
        <a:bodyPr/>
        <a:lstStyle/>
        <a:p>
          <a:endParaRPr lang="ru-RU"/>
        </a:p>
      </dgm:t>
    </dgm:pt>
    <dgm:pt modelId="{EDF6CFFD-2CF7-41B5-97C4-4995F6749D61}" type="pres">
      <dgm:prSet presAssocID="{30D1102E-D3BC-4C6B-881A-699F20C3CBE4}" presName="img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F26BF2B-BA88-4192-90BC-038027CAC43A}" type="pres">
      <dgm:prSet presAssocID="{30D1102E-D3BC-4C6B-881A-699F20C3CBE4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1EDB13-C307-4297-BAC4-9C1F46429137}" type="pres">
      <dgm:prSet presAssocID="{69E06D44-583F-4C28-8F38-CBC7B1014AED}" presName="spacer" presStyleCnt="0"/>
      <dgm:spPr/>
    </dgm:pt>
    <dgm:pt modelId="{0785B60F-5F49-4896-98CC-30FAD223785B}" type="pres">
      <dgm:prSet presAssocID="{5ECB507B-0809-4E9B-8AF8-064B4A4F6A3A}" presName="comp" presStyleCnt="0"/>
      <dgm:spPr/>
    </dgm:pt>
    <dgm:pt modelId="{FE85D29F-BD5B-4EF8-AEE1-8B7452D4C179}" type="pres">
      <dgm:prSet presAssocID="{5ECB507B-0809-4E9B-8AF8-064B4A4F6A3A}" presName="box" presStyleLbl="node1" presStyleIdx="1" presStyleCnt="6"/>
      <dgm:spPr/>
      <dgm:t>
        <a:bodyPr/>
        <a:lstStyle/>
        <a:p>
          <a:endParaRPr lang="ru-RU"/>
        </a:p>
      </dgm:t>
    </dgm:pt>
    <dgm:pt modelId="{F7B3E66F-7804-42EF-8566-6B4A6924D4BD}" type="pres">
      <dgm:prSet presAssocID="{5ECB507B-0809-4E9B-8AF8-064B4A4F6A3A}" presName="img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ADABA7D-6C4E-411E-AEE9-D90E4B9CF2AE}" type="pres">
      <dgm:prSet presAssocID="{5ECB507B-0809-4E9B-8AF8-064B4A4F6A3A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21DD61-EB1F-45B2-8ECF-567141B9213D}" type="pres">
      <dgm:prSet presAssocID="{368509A5-CBD2-4CDC-A91B-8C73613E1502}" presName="spacer" presStyleCnt="0"/>
      <dgm:spPr/>
    </dgm:pt>
    <dgm:pt modelId="{B0D35F1E-3A6F-4D03-80B3-DAF179D3FA90}" type="pres">
      <dgm:prSet presAssocID="{ED512699-7AFD-45AB-AB2E-3328984BC86E}" presName="comp" presStyleCnt="0"/>
      <dgm:spPr/>
    </dgm:pt>
    <dgm:pt modelId="{90A23DB5-9F17-46E7-B13C-D80A9369421B}" type="pres">
      <dgm:prSet presAssocID="{ED512699-7AFD-45AB-AB2E-3328984BC86E}" presName="box" presStyleLbl="node1" presStyleIdx="2" presStyleCnt="6"/>
      <dgm:spPr/>
      <dgm:t>
        <a:bodyPr/>
        <a:lstStyle/>
        <a:p>
          <a:endParaRPr lang="ru-RU"/>
        </a:p>
      </dgm:t>
    </dgm:pt>
    <dgm:pt modelId="{4900C062-340A-4DEE-B535-FB39060E5151}" type="pres">
      <dgm:prSet presAssocID="{ED512699-7AFD-45AB-AB2E-3328984BC86E}" presName="img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5465178-3B88-428B-BC4E-0512765723D7}" type="pres">
      <dgm:prSet presAssocID="{ED512699-7AFD-45AB-AB2E-3328984BC86E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2E2E6-519A-4026-A909-8E2CC0BAC917}" type="pres">
      <dgm:prSet presAssocID="{FA97DED6-79AA-4170-AA32-28A99FD7E31D}" presName="spacer" presStyleCnt="0"/>
      <dgm:spPr/>
    </dgm:pt>
    <dgm:pt modelId="{070B2EBE-0E2F-458D-8AA7-41152402E05E}" type="pres">
      <dgm:prSet presAssocID="{D34DC27D-240A-442D-89B4-299FA2E6029B}" presName="comp" presStyleCnt="0"/>
      <dgm:spPr/>
    </dgm:pt>
    <dgm:pt modelId="{EE5FA877-05A5-4C00-AD21-66FA289BB629}" type="pres">
      <dgm:prSet presAssocID="{D34DC27D-240A-442D-89B4-299FA2E6029B}" presName="box" presStyleLbl="node1" presStyleIdx="3" presStyleCnt="6"/>
      <dgm:spPr/>
      <dgm:t>
        <a:bodyPr/>
        <a:lstStyle/>
        <a:p>
          <a:endParaRPr lang="ru-RU"/>
        </a:p>
      </dgm:t>
    </dgm:pt>
    <dgm:pt modelId="{47AABE47-65AF-4777-A0DB-29D1CB1E47C5}" type="pres">
      <dgm:prSet presAssocID="{D34DC27D-240A-442D-89B4-299FA2E6029B}" presName="img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5CD496F-BBF3-4D15-9D81-FCA324AA88E7}" type="pres">
      <dgm:prSet presAssocID="{D34DC27D-240A-442D-89B4-299FA2E6029B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F1A6C-D57B-4026-ABB0-C427D77BE12F}" type="pres">
      <dgm:prSet presAssocID="{E2BAFCA2-AAF3-4B0F-B069-5EC38BB5C303}" presName="spacer" presStyleCnt="0"/>
      <dgm:spPr/>
    </dgm:pt>
    <dgm:pt modelId="{823CDA26-D36F-4F11-ABA0-03EC076CEBD9}" type="pres">
      <dgm:prSet presAssocID="{0354FEA8-2152-4458-A4F7-8EF91D7265C4}" presName="comp" presStyleCnt="0"/>
      <dgm:spPr/>
    </dgm:pt>
    <dgm:pt modelId="{3562C9D1-ABC8-4D51-B919-A63DAFF14FDC}" type="pres">
      <dgm:prSet presAssocID="{0354FEA8-2152-4458-A4F7-8EF91D7265C4}" presName="box" presStyleLbl="node1" presStyleIdx="4" presStyleCnt="6"/>
      <dgm:spPr/>
      <dgm:t>
        <a:bodyPr/>
        <a:lstStyle/>
        <a:p>
          <a:endParaRPr lang="ru-RU"/>
        </a:p>
      </dgm:t>
    </dgm:pt>
    <dgm:pt modelId="{2302B5C8-783D-4720-9236-C91C77CEA897}" type="pres">
      <dgm:prSet presAssocID="{0354FEA8-2152-4458-A4F7-8EF91D7265C4}" presName="img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23C7A2CC-20DC-4CA3-9F04-8FAFE5A49D69}" type="pres">
      <dgm:prSet presAssocID="{0354FEA8-2152-4458-A4F7-8EF91D7265C4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B2456-E5FA-4385-8832-B7BE3D07825D}" type="pres">
      <dgm:prSet presAssocID="{0B33411F-941D-4A5D-B369-C3C4A914F341}" presName="spacer" presStyleCnt="0"/>
      <dgm:spPr/>
    </dgm:pt>
    <dgm:pt modelId="{1572B270-0C7A-4E64-ACAF-7D9DE4548C4C}" type="pres">
      <dgm:prSet presAssocID="{C4BD9A10-0C88-4064-BD3F-3418F699FFEE}" presName="comp" presStyleCnt="0"/>
      <dgm:spPr/>
    </dgm:pt>
    <dgm:pt modelId="{0CE73B3B-9AA2-4981-8BB5-61EF23902603}" type="pres">
      <dgm:prSet presAssocID="{C4BD9A10-0C88-4064-BD3F-3418F699FFEE}" presName="box" presStyleLbl="node1" presStyleIdx="5" presStyleCnt="6"/>
      <dgm:spPr/>
      <dgm:t>
        <a:bodyPr/>
        <a:lstStyle/>
        <a:p>
          <a:endParaRPr lang="ru-RU"/>
        </a:p>
      </dgm:t>
    </dgm:pt>
    <dgm:pt modelId="{2666FBB7-2A18-4DE8-943E-C2C831A868B4}" type="pres">
      <dgm:prSet presAssocID="{C4BD9A10-0C88-4064-BD3F-3418F699FFEE}" presName="img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7E3C1358-8356-4FCD-83E5-1A2108FE8064}" type="pres">
      <dgm:prSet presAssocID="{C4BD9A10-0C88-4064-BD3F-3418F699FFEE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018E72-4BD8-451A-8EA5-264C7F3D6645}" type="presOf" srcId="{5ECB507B-0809-4E9B-8AF8-064B4A4F6A3A}" destId="{FE85D29F-BD5B-4EF8-AEE1-8B7452D4C179}" srcOrd="0" destOrd="0" presId="urn:microsoft.com/office/officeart/2005/8/layout/vList4"/>
    <dgm:cxn modelId="{806A1638-FF10-40B4-A5FF-32524171FE82}" srcId="{402B3D05-3304-4164-A750-222EBDD9678A}" destId="{0354FEA8-2152-4458-A4F7-8EF91D7265C4}" srcOrd="4" destOrd="0" parTransId="{C0A378BE-2F38-423D-AB44-32C483FEB3DB}" sibTransId="{0B33411F-941D-4A5D-B369-C3C4A914F341}"/>
    <dgm:cxn modelId="{79E147C7-A8D4-43DF-BDE9-0AE6B5DC03BC}" type="presOf" srcId="{0354FEA8-2152-4458-A4F7-8EF91D7265C4}" destId="{3562C9D1-ABC8-4D51-B919-A63DAFF14FDC}" srcOrd="0" destOrd="0" presId="urn:microsoft.com/office/officeart/2005/8/layout/vList4"/>
    <dgm:cxn modelId="{7D98A532-EA14-4459-ABDC-3EE5270CDF33}" type="presOf" srcId="{402B3D05-3304-4164-A750-222EBDD9678A}" destId="{47436E88-3901-4949-BB4B-D46F4B7D6A2C}" srcOrd="0" destOrd="0" presId="urn:microsoft.com/office/officeart/2005/8/layout/vList4"/>
    <dgm:cxn modelId="{D66731EC-0F46-437A-8340-8912B2CC213A}" type="presOf" srcId="{30D1102E-D3BC-4C6B-881A-699F20C3CBE4}" destId="{A1DE3AA2-06D4-43AA-91A5-9A7AFB4BE4B5}" srcOrd="0" destOrd="0" presId="urn:microsoft.com/office/officeart/2005/8/layout/vList4"/>
    <dgm:cxn modelId="{021BB6E8-962A-4B13-B05A-C20382816A45}" srcId="{402B3D05-3304-4164-A750-222EBDD9678A}" destId="{C4BD9A10-0C88-4064-BD3F-3418F699FFEE}" srcOrd="5" destOrd="0" parTransId="{5660B156-63C8-43AE-94D8-C42EB8B25DEF}" sibTransId="{78EC7383-4922-4406-9618-EE49EDBBC0AE}"/>
    <dgm:cxn modelId="{FECA2E6B-0E1D-4630-A46E-757C9DFC9256}" srcId="{402B3D05-3304-4164-A750-222EBDD9678A}" destId="{30D1102E-D3BC-4C6B-881A-699F20C3CBE4}" srcOrd="0" destOrd="0" parTransId="{245CF467-8903-43ED-83F0-274A8EE362E4}" sibTransId="{69E06D44-583F-4C28-8F38-CBC7B1014AED}"/>
    <dgm:cxn modelId="{2F50951D-2137-4DBC-8E1D-19DF415F8758}" type="presOf" srcId="{ED512699-7AFD-45AB-AB2E-3328984BC86E}" destId="{90A23DB5-9F17-46E7-B13C-D80A9369421B}" srcOrd="0" destOrd="0" presId="urn:microsoft.com/office/officeart/2005/8/layout/vList4"/>
    <dgm:cxn modelId="{F4520600-5212-4A81-90FE-F4F04465E48D}" srcId="{402B3D05-3304-4164-A750-222EBDD9678A}" destId="{5ECB507B-0809-4E9B-8AF8-064B4A4F6A3A}" srcOrd="1" destOrd="0" parTransId="{F3DC45C4-9701-40A1-B0F2-00DFD7C3A16C}" sibTransId="{368509A5-CBD2-4CDC-A91B-8C73613E1502}"/>
    <dgm:cxn modelId="{FEB86BF0-4A5D-44B7-84DC-87240A5E470E}" type="presOf" srcId="{D34DC27D-240A-442D-89B4-299FA2E6029B}" destId="{EE5FA877-05A5-4C00-AD21-66FA289BB629}" srcOrd="0" destOrd="0" presId="urn:microsoft.com/office/officeart/2005/8/layout/vList4"/>
    <dgm:cxn modelId="{F90E26F6-D340-4BDC-A1AA-3E21D895239D}" type="presOf" srcId="{0354FEA8-2152-4458-A4F7-8EF91D7265C4}" destId="{23C7A2CC-20DC-4CA3-9F04-8FAFE5A49D69}" srcOrd="1" destOrd="0" presId="urn:microsoft.com/office/officeart/2005/8/layout/vList4"/>
    <dgm:cxn modelId="{96B57994-72C1-4566-98C1-B4932F1FE055}" type="presOf" srcId="{D34DC27D-240A-442D-89B4-299FA2E6029B}" destId="{15CD496F-BBF3-4D15-9D81-FCA324AA88E7}" srcOrd="1" destOrd="0" presId="urn:microsoft.com/office/officeart/2005/8/layout/vList4"/>
    <dgm:cxn modelId="{9BF1758B-74E9-44C4-B7C8-79989D04512F}" type="presOf" srcId="{30D1102E-D3BC-4C6B-881A-699F20C3CBE4}" destId="{BF26BF2B-BA88-4192-90BC-038027CAC43A}" srcOrd="1" destOrd="0" presId="urn:microsoft.com/office/officeart/2005/8/layout/vList4"/>
    <dgm:cxn modelId="{96B37197-1211-46A5-9636-4A4FD777631A}" type="presOf" srcId="{C4BD9A10-0C88-4064-BD3F-3418F699FFEE}" destId="{0CE73B3B-9AA2-4981-8BB5-61EF23902603}" srcOrd="0" destOrd="0" presId="urn:microsoft.com/office/officeart/2005/8/layout/vList4"/>
    <dgm:cxn modelId="{48FC8D39-1815-4EC0-BCDF-7730CA9E707A}" srcId="{402B3D05-3304-4164-A750-222EBDD9678A}" destId="{ED512699-7AFD-45AB-AB2E-3328984BC86E}" srcOrd="2" destOrd="0" parTransId="{9B3D1BD8-055C-4DBE-9BF1-7B911F38C970}" sibTransId="{FA97DED6-79AA-4170-AA32-28A99FD7E31D}"/>
    <dgm:cxn modelId="{E09CE0B3-B67A-4540-9ABF-A4E18221DA75}" srcId="{402B3D05-3304-4164-A750-222EBDD9678A}" destId="{D34DC27D-240A-442D-89B4-299FA2E6029B}" srcOrd="3" destOrd="0" parTransId="{8B8A313F-CC54-4939-85EC-97BF342107BB}" sibTransId="{E2BAFCA2-AAF3-4B0F-B069-5EC38BB5C303}"/>
    <dgm:cxn modelId="{FF3BB947-8DF3-4973-9EAB-04E5FCC1E79D}" type="presOf" srcId="{C4BD9A10-0C88-4064-BD3F-3418F699FFEE}" destId="{7E3C1358-8356-4FCD-83E5-1A2108FE8064}" srcOrd="1" destOrd="0" presId="urn:microsoft.com/office/officeart/2005/8/layout/vList4"/>
    <dgm:cxn modelId="{7151D5E2-4952-4CD3-BDF0-ECE457E0D421}" type="presOf" srcId="{ED512699-7AFD-45AB-AB2E-3328984BC86E}" destId="{F5465178-3B88-428B-BC4E-0512765723D7}" srcOrd="1" destOrd="0" presId="urn:microsoft.com/office/officeart/2005/8/layout/vList4"/>
    <dgm:cxn modelId="{3C90A2C2-FB3F-4E95-9331-820E7BC9C4A3}" type="presOf" srcId="{5ECB507B-0809-4E9B-8AF8-064B4A4F6A3A}" destId="{8ADABA7D-6C4E-411E-AEE9-D90E4B9CF2AE}" srcOrd="1" destOrd="0" presId="urn:microsoft.com/office/officeart/2005/8/layout/vList4"/>
    <dgm:cxn modelId="{2604D929-0CB0-41C0-B64C-70C6DD943AA9}" type="presParOf" srcId="{47436E88-3901-4949-BB4B-D46F4B7D6A2C}" destId="{C5E417F7-96E1-4C9E-B946-8E8A79023081}" srcOrd="0" destOrd="0" presId="urn:microsoft.com/office/officeart/2005/8/layout/vList4"/>
    <dgm:cxn modelId="{03D5E1EA-A7D5-44F1-BAB5-CA22666B2A80}" type="presParOf" srcId="{C5E417F7-96E1-4C9E-B946-8E8A79023081}" destId="{A1DE3AA2-06D4-43AA-91A5-9A7AFB4BE4B5}" srcOrd="0" destOrd="0" presId="urn:microsoft.com/office/officeart/2005/8/layout/vList4"/>
    <dgm:cxn modelId="{F1C54938-6BF8-44A2-AB79-09F1B2CF687F}" type="presParOf" srcId="{C5E417F7-96E1-4C9E-B946-8E8A79023081}" destId="{EDF6CFFD-2CF7-41B5-97C4-4995F6749D61}" srcOrd="1" destOrd="0" presId="urn:microsoft.com/office/officeart/2005/8/layout/vList4"/>
    <dgm:cxn modelId="{E1452299-5B68-4284-802D-0D3201418AE7}" type="presParOf" srcId="{C5E417F7-96E1-4C9E-B946-8E8A79023081}" destId="{BF26BF2B-BA88-4192-90BC-038027CAC43A}" srcOrd="2" destOrd="0" presId="urn:microsoft.com/office/officeart/2005/8/layout/vList4"/>
    <dgm:cxn modelId="{3A2C42BB-8947-4D0D-B6EA-36229FB10D2D}" type="presParOf" srcId="{47436E88-3901-4949-BB4B-D46F4B7D6A2C}" destId="{0F1EDB13-C307-4297-BAC4-9C1F46429137}" srcOrd="1" destOrd="0" presId="urn:microsoft.com/office/officeart/2005/8/layout/vList4"/>
    <dgm:cxn modelId="{1F53B81B-D3A3-457D-958B-E8092B7F2ED4}" type="presParOf" srcId="{47436E88-3901-4949-BB4B-D46F4B7D6A2C}" destId="{0785B60F-5F49-4896-98CC-30FAD223785B}" srcOrd="2" destOrd="0" presId="urn:microsoft.com/office/officeart/2005/8/layout/vList4"/>
    <dgm:cxn modelId="{4E2D3F6E-9AF1-4310-AE6B-A615CBA46ED8}" type="presParOf" srcId="{0785B60F-5F49-4896-98CC-30FAD223785B}" destId="{FE85D29F-BD5B-4EF8-AEE1-8B7452D4C179}" srcOrd="0" destOrd="0" presId="urn:microsoft.com/office/officeart/2005/8/layout/vList4"/>
    <dgm:cxn modelId="{936B7D8C-0A5A-4081-9E89-410524D8B174}" type="presParOf" srcId="{0785B60F-5F49-4896-98CC-30FAD223785B}" destId="{F7B3E66F-7804-42EF-8566-6B4A6924D4BD}" srcOrd="1" destOrd="0" presId="urn:microsoft.com/office/officeart/2005/8/layout/vList4"/>
    <dgm:cxn modelId="{86C74294-6C18-4416-94BB-A77CB1CA112A}" type="presParOf" srcId="{0785B60F-5F49-4896-98CC-30FAD223785B}" destId="{8ADABA7D-6C4E-411E-AEE9-D90E4B9CF2AE}" srcOrd="2" destOrd="0" presId="urn:microsoft.com/office/officeart/2005/8/layout/vList4"/>
    <dgm:cxn modelId="{C8CED870-F277-4732-9E56-5C4918ECE129}" type="presParOf" srcId="{47436E88-3901-4949-BB4B-D46F4B7D6A2C}" destId="{2321DD61-EB1F-45B2-8ECF-567141B9213D}" srcOrd="3" destOrd="0" presId="urn:microsoft.com/office/officeart/2005/8/layout/vList4"/>
    <dgm:cxn modelId="{D9D0DB3F-88AA-49E7-86C0-20503C3AA97C}" type="presParOf" srcId="{47436E88-3901-4949-BB4B-D46F4B7D6A2C}" destId="{B0D35F1E-3A6F-4D03-80B3-DAF179D3FA90}" srcOrd="4" destOrd="0" presId="urn:microsoft.com/office/officeart/2005/8/layout/vList4"/>
    <dgm:cxn modelId="{F18C9512-02DE-406E-8096-EE43A4000684}" type="presParOf" srcId="{B0D35F1E-3A6F-4D03-80B3-DAF179D3FA90}" destId="{90A23DB5-9F17-46E7-B13C-D80A9369421B}" srcOrd="0" destOrd="0" presId="urn:microsoft.com/office/officeart/2005/8/layout/vList4"/>
    <dgm:cxn modelId="{65489FD1-B28E-4917-B5DC-340A41944199}" type="presParOf" srcId="{B0D35F1E-3A6F-4D03-80B3-DAF179D3FA90}" destId="{4900C062-340A-4DEE-B535-FB39060E5151}" srcOrd="1" destOrd="0" presId="urn:microsoft.com/office/officeart/2005/8/layout/vList4"/>
    <dgm:cxn modelId="{16162115-73DC-427E-8B8B-9A22BFE06E3B}" type="presParOf" srcId="{B0D35F1E-3A6F-4D03-80B3-DAF179D3FA90}" destId="{F5465178-3B88-428B-BC4E-0512765723D7}" srcOrd="2" destOrd="0" presId="urn:microsoft.com/office/officeart/2005/8/layout/vList4"/>
    <dgm:cxn modelId="{EB6A4BFD-05F3-4E59-A7DC-8D4C9088A221}" type="presParOf" srcId="{47436E88-3901-4949-BB4B-D46F4B7D6A2C}" destId="{70D2E2E6-519A-4026-A909-8E2CC0BAC917}" srcOrd="5" destOrd="0" presId="urn:microsoft.com/office/officeart/2005/8/layout/vList4"/>
    <dgm:cxn modelId="{9FF43EF4-1600-49D5-8872-4E99CD3A1479}" type="presParOf" srcId="{47436E88-3901-4949-BB4B-D46F4B7D6A2C}" destId="{070B2EBE-0E2F-458D-8AA7-41152402E05E}" srcOrd="6" destOrd="0" presId="urn:microsoft.com/office/officeart/2005/8/layout/vList4"/>
    <dgm:cxn modelId="{0FB960FD-F7F3-4026-93E7-222FA79E94CB}" type="presParOf" srcId="{070B2EBE-0E2F-458D-8AA7-41152402E05E}" destId="{EE5FA877-05A5-4C00-AD21-66FA289BB629}" srcOrd="0" destOrd="0" presId="urn:microsoft.com/office/officeart/2005/8/layout/vList4"/>
    <dgm:cxn modelId="{85747FF5-20EB-4258-8678-0C3D2A9B8F3A}" type="presParOf" srcId="{070B2EBE-0E2F-458D-8AA7-41152402E05E}" destId="{47AABE47-65AF-4777-A0DB-29D1CB1E47C5}" srcOrd="1" destOrd="0" presId="urn:microsoft.com/office/officeart/2005/8/layout/vList4"/>
    <dgm:cxn modelId="{790C4F60-AC66-4DD8-A44B-3BAE4E40E3F4}" type="presParOf" srcId="{070B2EBE-0E2F-458D-8AA7-41152402E05E}" destId="{15CD496F-BBF3-4D15-9D81-FCA324AA88E7}" srcOrd="2" destOrd="0" presId="urn:microsoft.com/office/officeart/2005/8/layout/vList4"/>
    <dgm:cxn modelId="{3BF64E8F-17B7-4FF6-B191-727B9D41DBA6}" type="presParOf" srcId="{47436E88-3901-4949-BB4B-D46F4B7D6A2C}" destId="{E5DF1A6C-D57B-4026-ABB0-C427D77BE12F}" srcOrd="7" destOrd="0" presId="urn:microsoft.com/office/officeart/2005/8/layout/vList4"/>
    <dgm:cxn modelId="{E381975D-531C-4D82-A32A-7B3AC6E9B095}" type="presParOf" srcId="{47436E88-3901-4949-BB4B-D46F4B7D6A2C}" destId="{823CDA26-D36F-4F11-ABA0-03EC076CEBD9}" srcOrd="8" destOrd="0" presId="urn:microsoft.com/office/officeart/2005/8/layout/vList4"/>
    <dgm:cxn modelId="{6556EAF8-BE4C-43EA-A385-1A6B468E58AF}" type="presParOf" srcId="{823CDA26-D36F-4F11-ABA0-03EC076CEBD9}" destId="{3562C9D1-ABC8-4D51-B919-A63DAFF14FDC}" srcOrd="0" destOrd="0" presId="urn:microsoft.com/office/officeart/2005/8/layout/vList4"/>
    <dgm:cxn modelId="{4DEF5322-5EF4-4B63-9ABE-9FC5552FAE52}" type="presParOf" srcId="{823CDA26-D36F-4F11-ABA0-03EC076CEBD9}" destId="{2302B5C8-783D-4720-9236-C91C77CEA897}" srcOrd="1" destOrd="0" presId="urn:microsoft.com/office/officeart/2005/8/layout/vList4"/>
    <dgm:cxn modelId="{C4A2A6AB-CD41-4E2B-8A0B-DC20B5B92E81}" type="presParOf" srcId="{823CDA26-D36F-4F11-ABA0-03EC076CEBD9}" destId="{23C7A2CC-20DC-4CA3-9F04-8FAFE5A49D69}" srcOrd="2" destOrd="0" presId="urn:microsoft.com/office/officeart/2005/8/layout/vList4"/>
    <dgm:cxn modelId="{FBACA12F-3D1C-4CA6-AE83-C48125450BCD}" type="presParOf" srcId="{47436E88-3901-4949-BB4B-D46F4B7D6A2C}" destId="{6DAB2456-E5FA-4385-8832-B7BE3D07825D}" srcOrd="9" destOrd="0" presId="urn:microsoft.com/office/officeart/2005/8/layout/vList4"/>
    <dgm:cxn modelId="{C42CB9B4-167E-4202-BE9C-9089EF2E5F06}" type="presParOf" srcId="{47436E88-3901-4949-BB4B-D46F4B7D6A2C}" destId="{1572B270-0C7A-4E64-ACAF-7D9DE4548C4C}" srcOrd="10" destOrd="0" presId="urn:microsoft.com/office/officeart/2005/8/layout/vList4"/>
    <dgm:cxn modelId="{1321B69F-62E1-446A-B25F-2AE4FF92A720}" type="presParOf" srcId="{1572B270-0C7A-4E64-ACAF-7D9DE4548C4C}" destId="{0CE73B3B-9AA2-4981-8BB5-61EF23902603}" srcOrd="0" destOrd="0" presId="urn:microsoft.com/office/officeart/2005/8/layout/vList4"/>
    <dgm:cxn modelId="{63415E59-2278-4994-8066-710A118790CF}" type="presParOf" srcId="{1572B270-0C7A-4E64-ACAF-7D9DE4548C4C}" destId="{2666FBB7-2A18-4DE8-943E-C2C831A868B4}" srcOrd="1" destOrd="0" presId="urn:microsoft.com/office/officeart/2005/8/layout/vList4"/>
    <dgm:cxn modelId="{67E14A9F-D725-47DB-A60B-CE0A93ABD048}" type="presParOf" srcId="{1572B270-0C7A-4E64-ACAF-7D9DE4548C4C}" destId="{7E3C1358-8356-4FCD-83E5-1A2108FE806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89B7BA-571E-42E7-B397-62FE61132583}" type="doc">
      <dgm:prSet loTypeId="urn:microsoft.com/office/officeart/2005/8/layout/process1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FD8E309C-82FF-4840-A046-827C3EC75179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dirty="0" smtClean="0"/>
            <a:t>Определяет адаптированный социальный опыт</a:t>
          </a:r>
          <a:endParaRPr lang="ru-RU" sz="1600" b="1" dirty="0"/>
        </a:p>
      </dgm:t>
    </dgm:pt>
    <dgm:pt modelId="{C414E53E-A243-4D87-A49A-896932393F59}" type="parTrans" cxnId="{A42206DA-6A35-4505-87FF-3BDA07EC2AAF}">
      <dgm:prSet/>
      <dgm:spPr/>
      <dgm:t>
        <a:bodyPr/>
        <a:lstStyle/>
        <a:p>
          <a:endParaRPr lang="ru-RU"/>
        </a:p>
      </dgm:t>
    </dgm:pt>
    <dgm:pt modelId="{5B4B325E-2596-4FFC-9926-9ABAF1D9F252}" type="sibTrans" cxnId="{A42206DA-6A35-4505-87FF-3BDA07EC2AAF}">
      <dgm:prSet/>
      <dgm:spPr/>
      <dgm:t>
        <a:bodyPr/>
        <a:lstStyle/>
        <a:p>
          <a:endParaRPr lang="ru-RU"/>
        </a:p>
      </dgm:t>
    </dgm:pt>
    <dgm:pt modelId="{1B3EE711-126C-4781-935F-05F25DF8A285}">
      <dgm:prSet custT="1"/>
      <dgm:spPr/>
      <dgm:t>
        <a:bodyPr/>
        <a:lstStyle/>
        <a:p>
          <a:pPr rtl="0"/>
          <a:r>
            <a:rPr lang="ru-RU" sz="1600" b="1" dirty="0" smtClean="0"/>
            <a:t>Осуществляется разработка шаблона мероприятия;</a:t>
          </a:r>
          <a:endParaRPr lang="ru-RU" sz="1600" b="1" dirty="0"/>
        </a:p>
      </dgm:t>
    </dgm:pt>
    <dgm:pt modelId="{BAA0741A-71D0-44E1-A32E-5D1C4D4DC619}" type="parTrans" cxnId="{A7B85918-C234-45AC-BEA1-A8469479B1B5}">
      <dgm:prSet/>
      <dgm:spPr/>
      <dgm:t>
        <a:bodyPr/>
        <a:lstStyle/>
        <a:p>
          <a:endParaRPr lang="ru-RU"/>
        </a:p>
      </dgm:t>
    </dgm:pt>
    <dgm:pt modelId="{314E7049-98DC-4A1E-A1E0-9A1FE3DF6947}" type="sibTrans" cxnId="{A7B85918-C234-45AC-BEA1-A8469479B1B5}">
      <dgm:prSet/>
      <dgm:spPr/>
      <dgm:t>
        <a:bodyPr/>
        <a:lstStyle/>
        <a:p>
          <a:endParaRPr lang="ru-RU"/>
        </a:p>
      </dgm:t>
    </dgm:pt>
    <dgm:pt modelId="{014B623A-B407-4A44-B464-98091F2F97A0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dirty="0" smtClean="0"/>
            <a:t>Кратко описывается мероприятие:</a:t>
          </a:r>
          <a:r>
            <a:rPr lang="ru-RU" sz="1600" dirty="0" smtClean="0"/>
            <a:t> </a:t>
          </a:r>
          <a:r>
            <a:rPr lang="ru-RU" sz="1600" i="1" dirty="0" smtClean="0"/>
            <a:t>одно-два предложение о том, что представляет собой мероприятие по сути и по форме (см. Шаблон).</a:t>
          </a:r>
          <a:endParaRPr lang="ru-RU" sz="1600" i="1" dirty="0"/>
        </a:p>
      </dgm:t>
    </dgm:pt>
    <dgm:pt modelId="{7C1F1B12-A974-4A28-810B-7490F9F6421F}" type="parTrans" cxnId="{BF9B9541-B53F-4790-96A7-BCB652CEBCE9}">
      <dgm:prSet/>
      <dgm:spPr/>
      <dgm:t>
        <a:bodyPr/>
        <a:lstStyle/>
        <a:p>
          <a:endParaRPr lang="ru-RU"/>
        </a:p>
      </dgm:t>
    </dgm:pt>
    <dgm:pt modelId="{3946BA37-E543-4AE4-9BA4-12344AF2D724}" type="sibTrans" cxnId="{BF9B9541-B53F-4790-96A7-BCB652CEBCE9}">
      <dgm:prSet/>
      <dgm:spPr/>
      <dgm:t>
        <a:bodyPr/>
        <a:lstStyle/>
        <a:p>
          <a:endParaRPr lang="ru-RU"/>
        </a:p>
      </dgm:t>
    </dgm:pt>
    <dgm:pt modelId="{B6CB95CA-FE24-4D6C-AF30-A13D4B8AFDC2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i="1" dirty="0" smtClean="0"/>
            <a:t>Осуществляется реализация мероприятия в соответствии с шаблоном</a:t>
          </a:r>
          <a:endParaRPr lang="ru-RU" sz="1600" b="1" i="1" dirty="0"/>
        </a:p>
      </dgm:t>
    </dgm:pt>
    <dgm:pt modelId="{ED831111-C832-4E80-8D42-D13C88A4FAAA}" type="parTrans" cxnId="{1651EB14-DC01-4F76-9695-3302B152A94A}">
      <dgm:prSet/>
      <dgm:spPr/>
      <dgm:t>
        <a:bodyPr/>
        <a:lstStyle/>
        <a:p>
          <a:endParaRPr lang="ru-RU"/>
        </a:p>
      </dgm:t>
    </dgm:pt>
    <dgm:pt modelId="{71823B50-5CED-46B9-AF89-5D16247298C2}" type="sibTrans" cxnId="{1651EB14-DC01-4F76-9695-3302B152A94A}">
      <dgm:prSet/>
      <dgm:spPr/>
      <dgm:t>
        <a:bodyPr/>
        <a:lstStyle/>
        <a:p>
          <a:endParaRPr lang="ru-RU"/>
        </a:p>
      </dgm:t>
    </dgm:pt>
    <dgm:pt modelId="{1B0C0D6F-AC66-4CCD-8255-CECDD2242E1A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600" b="1" dirty="0" smtClean="0"/>
            <a:t>Порядок проведения мероприятия: </a:t>
          </a:r>
          <a:r>
            <a:rPr lang="ru-RU" sz="1600" dirty="0" smtClean="0"/>
            <a:t>программа с указанием этапов и времени каждого этапа</a:t>
          </a:r>
          <a:r>
            <a:rPr lang="ru-RU" sz="1600" b="1" dirty="0" smtClean="0"/>
            <a:t> </a:t>
          </a:r>
          <a:endParaRPr lang="ru-RU" sz="1600" i="1" dirty="0"/>
        </a:p>
      </dgm:t>
    </dgm:pt>
    <dgm:pt modelId="{F961D63F-F4B7-44A8-82AA-E0D40AE2C17D}" type="parTrans" cxnId="{F6B086D1-8C5B-4FA7-8DAD-8EE6BA956E77}">
      <dgm:prSet/>
      <dgm:spPr/>
      <dgm:t>
        <a:bodyPr/>
        <a:lstStyle/>
        <a:p>
          <a:endParaRPr lang="ru-RU"/>
        </a:p>
      </dgm:t>
    </dgm:pt>
    <dgm:pt modelId="{E3E30AE6-8739-4CDD-A2CB-FC9FE1025B9D}" type="sibTrans" cxnId="{F6B086D1-8C5B-4FA7-8DAD-8EE6BA956E77}">
      <dgm:prSet/>
      <dgm:spPr/>
      <dgm:t>
        <a:bodyPr/>
        <a:lstStyle/>
        <a:p>
          <a:endParaRPr lang="ru-RU"/>
        </a:p>
      </dgm:t>
    </dgm:pt>
    <dgm:pt modelId="{B87C418B-1B69-46E5-8ADC-D3DA3F470CDC}" type="pres">
      <dgm:prSet presAssocID="{4C89B7BA-571E-42E7-B397-62FE611325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6131EB-5A05-41CE-BF00-C78B7BD3D461}" type="pres">
      <dgm:prSet presAssocID="{FD8E309C-82FF-4840-A046-827C3EC75179}" presName="node" presStyleLbl="node1" presStyleIdx="0" presStyleCnt="5" custScaleX="110001" custScaleY="110001" custLinFactNeighborX="2471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39077C71-5E10-4FFC-B00E-26639C6A36E4}" type="pres">
      <dgm:prSet presAssocID="{5B4B325E-2596-4FFC-9926-9ABAF1D9F252}" presName="sibTrans" presStyleLbl="sibTrans2D1" presStyleIdx="0" presStyleCnt="4"/>
      <dgm:spPr/>
      <dgm:t>
        <a:bodyPr/>
        <a:lstStyle/>
        <a:p>
          <a:endParaRPr lang="ru-RU"/>
        </a:p>
      </dgm:t>
    </dgm:pt>
    <dgm:pt modelId="{4F3201E1-B520-40D4-8CF0-FB8B8D21FFD8}" type="pres">
      <dgm:prSet presAssocID="{5B4B325E-2596-4FFC-9926-9ABAF1D9F252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0C0E5DC8-FB6A-43C7-9BFF-CF0230110817}" type="pres">
      <dgm:prSet presAssocID="{1B3EE711-126C-4781-935F-05F25DF8A285}" presName="node" presStyleLbl="node1" presStyleIdx="1" presStyleCnt="5" custScaleX="110001" custScaleY="110001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42AC6018-5D0A-4C91-8F7B-964D0108E5FE}" type="pres">
      <dgm:prSet presAssocID="{314E7049-98DC-4A1E-A1E0-9A1FE3DF6947}" presName="sibTrans" presStyleLbl="sibTrans2D1" presStyleIdx="1" presStyleCnt="4"/>
      <dgm:spPr/>
      <dgm:t>
        <a:bodyPr/>
        <a:lstStyle/>
        <a:p>
          <a:endParaRPr lang="ru-RU"/>
        </a:p>
      </dgm:t>
    </dgm:pt>
    <dgm:pt modelId="{EF8CBA29-4E0A-4BD8-8F75-93EC5D85F3BB}" type="pres">
      <dgm:prSet presAssocID="{314E7049-98DC-4A1E-A1E0-9A1FE3DF6947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7C1FA1D8-FEC0-4242-993E-7FD1503ED715}" type="pres">
      <dgm:prSet presAssocID="{014B623A-B407-4A44-B464-98091F2F97A0}" presName="node" presStyleLbl="node1" presStyleIdx="2" presStyleCnt="5" custScaleX="110001" custScaleY="110001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98381B25-811E-454C-81BF-8E1BF2513210}" type="pres">
      <dgm:prSet presAssocID="{3946BA37-E543-4AE4-9BA4-12344AF2D724}" presName="sibTrans" presStyleLbl="sibTrans2D1" presStyleIdx="2" presStyleCnt="4"/>
      <dgm:spPr/>
      <dgm:t>
        <a:bodyPr/>
        <a:lstStyle/>
        <a:p>
          <a:endParaRPr lang="ru-RU"/>
        </a:p>
      </dgm:t>
    </dgm:pt>
    <dgm:pt modelId="{60FF06AF-3E7D-4F3F-BCBA-31CCA81F3782}" type="pres">
      <dgm:prSet presAssocID="{3946BA37-E543-4AE4-9BA4-12344AF2D724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7898B1AE-F007-4239-A093-C5B1FC918443}" type="pres">
      <dgm:prSet presAssocID="{1B0C0D6F-AC66-4CCD-8255-CECDD2242E1A}" presName="node" presStyleLbl="node1" presStyleIdx="3" presStyleCnt="5" custScaleX="110001" custScaleY="110001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  <dgm:pt modelId="{FD3568D7-494A-4003-AB04-CE62C7AAE3E8}" type="pres">
      <dgm:prSet presAssocID="{E3E30AE6-8739-4CDD-A2CB-FC9FE1025B9D}" presName="sibTrans" presStyleLbl="sibTrans2D1" presStyleIdx="3" presStyleCnt="4"/>
      <dgm:spPr/>
      <dgm:t>
        <a:bodyPr/>
        <a:lstStyle/>
        <a:p>
          <a:endParaRPr lang="ru-RU"/>
        </a:p>
      </dgm:t>
    </dgm:pt>
    <dgm:pt modelId="{FA28333B-D74D-4BCB-B3A0-FCBB7BAB7D61}" type="pres">
      <dgm:prSet presAssocID="{E3E30AE6-8739-4CDD-A2CB-FC9FE1025B9D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9044EC3D-06EB-4FC2-805E-68B83AB4F7E4}" type="pres">
      <dgm:prSet presAssocID="{B6CB95CA-FE24-4D6C-AF30-A13D4B8AFDC2}" presName="node" presStyleLbl="node1" presStyleIdx="4" presStyleCnt="5" custScaleX="120083" custScaleY="109971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ru-RU"/>
        </a:p>
      </dgm:t>
    </dgm:pt>
  </dgm:ptLst>
  <dgm:cxnLst>
    <dgm:cxn modelId="{7C4AC77E-2B2E-4453-B584-8DC5689698C2}" type="presOf" srcId="{4C89B7BA-571E-42E7-B397-62FE61132583}" destId="{B87C418B-1B69-46E5-8ADC-D3DA3F470CDC}" srcOrd="0" destOrd="0" presId="urn:microsoft.com/office/officeart/2005/8/layout/process1"/>
    <dgm:cxn modelId="{A6C86815-8FA4-470F-835C-3C1603D16EF2}" type="presOf" srcId="{B6CB95CA-FE24-4D6C-AF30-A13D4B8AFDC2}" destId="{9044EC3D-06EB-4FC2-805E-68B83AB4F7E4}" srcOrd="0" destOrd="0" presId="urn:microsoft.com/office/officeart/2005/8/layout/process1"/>
    <dgm:cxn modelId="{699A879E-984F-43F5-B9BC-419E5EEF49AB}" type="presOf" srcId="{3946BA37-E543-4AE4-9BA4-12344AF2D724}" destId="{98381B25-811E-454C-81BF-8E1BF2513210}" srcOrd="0" destOrd="0" presId="urn:microsoft.com/office/officeart/2005/8/layout/process1"/>
    <dgm:cxn modelId="{A33592D7-F3CB-4511-870E-5FA453023F64}" type="presOf" srcId="{1B3EE711-126C-4781-935F-05F25DF8A285}" destId="{0C0E5DC8-FB6A-43C7-9BFF-CF0230110817}" srcOrd="0" destOrd="0" presId="urn:microsoft.com/office/officeart/2005/8/layout/process1"/>
    <dgm:cxn modelId="{A42206DA-6A35-4505-87FF-3BDA07EC2AAF}" srcId="{4C89B7BA-571E-42E7-B397-62FE61132583}" destId="{FD8E309C-82FF-4840-A046-827C3EC75179}" srcOrd="0" destOrd="0" parTransId="{C414E53E-A243-4D87-A49A-896932393F59}" sibTransId="{5B4B325E-2596-4FFC-9926-9ABAF1D9F252}"/>
    <dgm:cxn modelId="{56817430-8490-491A-A680-4D39F3A30B50}" type="presOf" srcId="{5B4B325E-2596-4FFC-9926-9ABAF1D9F252}" destId="{4F3201E1-B520-40D4-8CF0-FB8B8D21FFD8}" srcOrd="1" destOrd="0" presId="urn:microsoft.com/office/officeart/2005/8/layout/process1"/>
    <dgm:cxn modelId="{4E51CE1D-D858-489F-825C-C0AD0238F758}" type="presOf" srcId="{5B4B325E-2596-4FFC-9926-9ABAF1D9F252}" destId="{39077C71-5E10-4FFC-B00E-26639C6A36E4}" srcOrd="0" destOrd="0" presId="urn:microsoft.com/office/officeart/2005/8/layout/process1"/>
    <dgm:cxn modelId="{A7B85918-C234-45AC-BEA1-A8469479B1B5}" srcId="{4C89B7BA-571E-42E7-B397-62FE61132583}" destId="{1B3EE711-126C-4781-935F-05F25DF8A285}" srcOrd="1" destOrd="0" parTransId="{BAA0741A-71D0-44E1-A32E-5D1C4D4DC619}" sibTransId="{314E7049-98DC-4A1E-A1E0-9A1FE3DF6947}"/>
    <dgm:cxn modelId="{F6B086D1-8C5B-4FA7-8DAD-8EE6BA956E77}" srcId="{4C89B7BA-571E-42E7-B397-62FE61132583}" destId="{1B0C0D6F-AC66-4CCD-8255-CECDD2242E1A}" srcOrd="3" destOrd="0" parTransId="{F961D63F-F4B7-44A8-82AA-E0D40AE2C17D}" sibTransId="{E3E30AE6-8739-4CDD-A2CB-FC9FE1025B9D}"/>
    <dgm:cxn modelId="{AC0D3870-06A1-426E-ABD4-67D233691927}" type="presOf" srcId="{3946BA37-E543-4AE4-9BA4-12344AF2D724}" destId="{60FF06AF-3E7D-4F3F-BCBA-31CCA81F3782}" srcOrd="1" destOrd="0" presId="urn:microsoft.com/office/officeart/2005/8/layout/process1"/>
    <dgm:cxn modelId="{BF9B9541-B53F-4790-96A7-BCB652CEBCE9}" srcId="{4C89B7BA-571E-42E7-B397-62FE61132583}" destId="{014B623A-B407-4A44-B464-98091F2F97A0}" srcOrd="2" destOrd="0" parTransId="{7C1F1B12-A974-4A28-810B-7490F9F6421F}" sibTransId="{3946BA37-E543-4AE4-9BA4-12344AF2D724}"/>
    <dgm:cxn modelId="{1651EB14-DC01-4F76-9695-3302B152A94A}" srcId="{4C89B7BA-571E-42E7-B397-62FE61132583}" destId="{B6CB95CA-FE24-4D6C-AF30-A13D4B8AFDC2}" srcOrd="4" destOrd="0" parTransId="{ED831111-C832-4E80-8D42-D13C88A4FAAA}" sibTransId="{71823B50-5CED-46B9-AF89-5D16247298C2}"/>
    <dgm:cxn modelId="{1FD57E32-5B0E-4451-ACCB-2D44A9ECBB44}" type="presOf" srcId="{314E7049-98DC-4A1E-A1E0-9A1FE3DF6947}" destId="{42AC6018-5D0A-4C91-8F7B-964D0108E5FE}" srcOrd="0" destOrd="0" presId="urn:microsoft.com/office/officeart/2005/8/layout/process1"/>
    <dgm:cxn modelId="{F37FD785-C415-44EC-99E2-3870A7A4C33F}" type="presOf" srcId="{E3E30AE6-8739-4CDD-A2CB-FC9FE1025B9D}" destId="{FA28333B-D74D-4BCB-B3A0-FCBB7BAB7D61}" srcOrd="1" destOrd="0" presId="urn:microsoft.com/office/officeart/2005/8/layout/process1"/>
    <dgm:cxn modelId="{23FE8E39-1F2A-4320-8F7A-13C0B3B056AB}" type="presOf" srcId="{E3E30AE6-8739-4CDD-A2CB-FC9FE1025B9D}" destId="{FD3568D7-494A-4003-AB04-CE62C7AAE3E8}" srcOrd="0" destOrd="0" presId="urn:microsoft.com/office/officeart/2005/8/layout/process1"/>
    <dgm:cxn modelId="{337DFAF9-1C64-47D2-A8A1-6B36DAF1F972}" type="presOf" srcId="{FD8E309C-82FF-4840-A046-827C3EC75179}" destId="{556131EB-5A05-41CE-BF00-C78B7BD3D461}" srcOrd="0" destOrd="0" presId="urn:microsoft.com/office/officeart/2005/8/layout/process1"/>
    <dgm:cxn modelId="{8E13BAF5-0B8F-4CBC-ABE0-A116FD399693}" type="presOf" srcId="{1B0C0D6F-AC66-4CCD-8255-CECDD2242E1A}" destId="{7898B1AE-F007-4239-A093-C5B1FC918443}" srcOrd="0" destOrd="0" presId="urn:microsoft.com/office/officeart/2005/8/layout/process1"/>
    <dgm:cxn modelId="{3520E1AC-9D9E-463D-B255-B2ED5132D421}" type="presOf" srcId="{014B623A-B407-4A44-B464-98091F2F97A0}" destId="{7C1FA1D8-FEC0-4242-993E-7FD1503ED715}" srcOrd="0" destOrd="0" presId="urn:microsoft.com/office/officeart/2005/8/layout/process1"/>
    <dgm:cxn modelId="{0FADEB95-7A59-4A54-8260-7919763F2143}" type="presOf" srcId="{314E7049-98DC-4A1E-A1E0-9A1FE3DF6947}" destId="{EF8CBA29-4E0A-4BD8-8F75-93EC5D85F3BB}" srcOrd="1" destOrd="0" presId="urn:microsoft.com/office/officeart/2005/8/layout/process1"/>
    <dgm:cxn modelId="{297A8D9A-9F75-4D23-A0CB-05A9197A7178}" type="presParOf" srcId="{B87C418B-1B69-46E5-8ADC-D3DA3F470CDC}" destId="{556131EB-5A05-41CE-BF00-C78B7BD3D461}" srcOrd="0" destOrd="0" presId="urn:microsoft.com/office/officeart/2005/8/layout/process1"/>
    <dgm:cxn modelId="{E11575B7-72D2-44C9-B806-2538878B5194}" type="presParOf" srcId="{B87C418B-1B69-46E5-8ADC-D3DA3F470CDC}" destId="{39077C71-5E10-4FFC-B00E-26639C6A36E4}" srcOrd="1" destOrd="0" presId="urn:microsoft.com/office/officeart/2005/8/layout/process1"/>
    <dgm:cxn modelId="{E7970BF2-8108-4421-BAA7-9BA53C5E9CC8}" type="presParOf" srcId="{39077C71-5E10-4FFC-B00E-26639C6A36E4}" destId="{4F3201E1-B520-40D4-8CF0-FB8B8D21FFD8}" srcOrd="0" destOrd="0" presId="urn:microsoft.com/office/officeart/2005/8/layout/process1"/>
    <dgm:cxn modelId="{691334A3-0279-44BB-941D-F9D06CCE5C42}" type="presParOf" srcId="{B87C418B-1B69-46E5-8ADC-D3DA3F470CDC}" destId="{0C0E5DC8-FB6A-43C7-9BFF-CF0230110817}" srcOrd="2" destOrd="0" presId="urn:microsoft.com/office/officeart/2005/8/layout/process1"/>
    <dgm:cxn modelId="{8E2B77E0-FCA2-4FF2-972B-265D47D62715}" type="presParOf" srcId="{B87C418B-1B69-46E5-8ADC-D3DA3F470CDC}" destId="{42AC6018-5D0A-4C91-8F7B-964D0108E5FE}" srcOrd="3" destOrd="0" presId="urn:microsoft.com/office/officeart/2005/8/layout/process1"/>
    <dgm:cxn modelId="{9ADD1C38-90F8-4782-BFA3-6347E1253F78}" type="presParOf" srcId="{42AC6018-5D0A-4C91-8F7B-964D0108E5FE}" destId="{EF8CBA29-4E0A-4BD8-8F75-93EC5D85F3BB}" srcOrd="0" destOrd="0" presId="urn:microsoft.com/office/officeart/2005/8/layout/process1"/>
    <dgm:cxn modelId="{3D1E2470-A75B-46EB-866D-F4BED5149AA5}" type="presParOf" srcId="{B87C418B-1B69-46E5-8ADC-D3DA3F470CDC}" destId="{7C1FA1D8-FEC0-4242-993E-7FD1503ED715}" srcOrd="4" destOrd="0" presId="urn:microsoft.com/office/officeart/2005/8/layout/process1"/>
    <dgm:cxn modelId="{DD96F6A7-14EE-4BA2-A38D-8A1980E6197C}" type="presParOf" srcId="{B87C418B-1B69-46E5-8ADC-D3DA3F470CDC}" destId="{98381B25-811E-454C-81BF-8E1BF2513210}" srcOrd="5" destOrd="0" presId="urn:microsoft.com/office/officeart/2005/8/layout/process1"/>
    <dgm:cxn modelId="{4393F0F4-C65C-4919-9538-2B1D17E9FA19}" type="presParOf" srcId="{98381B25-811E-454C-81BF-8E1BF2513210}" destId="{60FF06AF-3E7D-4F3F-BCBA-31CCA81F3782}" srcOrd="0" destOrd="0" presId="urn:microsoft.com/office/officeart/2005/8/layout/process1"/>
    <dgm:cxn modelId="{D66999D3-56E4-4717-89E5-4596E4471446}" type="presParOf" srcId="{B87C418B-1B69-46E5-8ADC-D3DA3F470CDC}" destId="{7898B1AE-F007-4239-A093-C5B1FC918443}" srcOrd="6" destOrd="0" presId="urn:microsoft.com/office/officeart/2005/8/layout/process1"/>
    <dgm:cxn modelId="{FC834370-160C-464F-8C25-E989B8F14DFB}" type="presParOf" srcId="{B87C418B-1B69-46E5-8ADC-D3DA3F470CDC}" destId="{FD3568D7-494A-4003-AB04-CE62C7AAE3E8}" srcOrd="7" destOrd="0" presId="urn:microsoft.com/office/officeart/2005/8/layout/process1"/>
    <dgm:cxn modelId="{E5D176B3-5514-40B5-B78A-0464BD7194AD}" type="presParOf" srcId="{FD3568D7-494A-4003-AB04-CE62C7AAE3E8}" destId="{FA28333B-D74D-4BCB-B3A0-FCBB7BAB7D61}" srcOrd="0" destOrd="0" presId="urn:microsoft.com/office/officeart/2005/8/layout/process1"/>
    <dgm:cxn modelId="{01F412A3-D7E7-4807-9FBF-E7BBB4C4D940}" type="presParOf" srcId="{B87C418B-1B69-46E5-8ADC-D3DA3F470CDC}" destId="{9044EC3D-06EB-4FC2-805E-68B83AB4F7E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CA90001-261D-4952-BD5E-31DAD2719FAF}" type="doc">
      <dgm:prSet loTypeId="urn:microsoft.com/office/officeart/2005/8/layout/target3" loCatId="relationship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5EFFCB5-5DB4-45CD-812F-EB9BD19DD9E0}">
      <dgm:prSet/>
      <dgm:spPr/>
      <dgm:t>
        <a:bodyPr/>
        <a:lstStyle/>
        <a:p>
          <a:pPr rtl="0"/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Соотносятся цель и результаты, </a:t>
          </a:r>
        </a:p>
        <a:p>
          <a:pPr rtl="0"/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фиксируется степень их соответствия, </a:t>
          </a:r>
        </a:p>
        <a:p>
          <a:pPr rtl="0"/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намечаются дальнейшие цели деятельности</a:t>
          </a:r>
          <a:r>
            <a:rPr lang="ru-RU" dirty="0" smtClean="0"/>
            <a:t>;</a:t>
          </a:r>
          <a:endParaRPr lang="ru-RU" dirty="0"/>
        </a:p>
      </dgm:t>
    </dgm:pt>
    <dgm:pt modelId="{045FA90B-5DC1-4F86-89C1-5DE5CFE86391}" type="parTrans" cxnId="{BF9DB43A-1BE7-4997-AF71-AF57E8E58262}">
      <dgm:prSet/>
      <dgm:spPr/>
      <dgm:t>
        <a:bodyPr/>
        <a:lstStyle/>
        <a:p>
          <a:endParaRPr lang="ru-RU"/>
        </a:p>
      </dgm:t>
    </dgm:pt>
    <dgm:pt modelId="{504E7B15-A269-40A4-A774-D4D0891019A3}" type="sibTrans" cxnId="{BF9DB43A-1BE7-4997-AF71-AF57E8E58262}">
      <dgm:prSet/>
      <dgm:spPr/>
      <dgm:t>
        <a:bodyPr/>
        <a:lstStyle/>
        <a:p>
          <a:endParaRPr lang="ru-RU"/>
        </a:p>
      </dgm:t>
    </dgm:pt>
    <dgm:pt modelId="{88F03CC0-1FF4-465F-8B99-F38FFBED5B6F}">
      <dgm:prSet/>
      <dgm:spPr/>
      <dgm:t>
        <a:bodyPr/>
        <a:lstStyle/>
        <a:p>
          <a:pPr rtl="0"/>
          <a:r>
            <a:rPr lang="ru-RU" u="sng" dirty="0" smtClean="0"/>
            <a:t>Подводятся итоги воспитательного мероприятия </a:t>
          </a:r>
          <a:r>
            <a:rPr lang="ru-RU" dirty="0" smtClean="0"/>
            <a:t>(коллективное обсуждение или индивидуальный анализ куратором);</a:t>
          </a:r>
          <a:endParaRPr lang="ru-RU" dirty="0"/>
        </a:p>
      </dgm:t>
    </dgm:pt>
    <dgm:pt modelId="{463A0EFA-AC43-4C00-BCE6-26182CF12B3D}" type="parTrans" cxnId="{6E41CB4B-035D-4442-A405-83F6239C3025}">
      <dgm:prSet/>
      <dgm:spPr/>
      <dgm:t>
        <a:bodyPr/>
        <a:lstStyle/>
        <a:p>
          <a:endParaRPr lang="ru-RU"/>
        </a:p>
      </dgm:t>
    </dgm:pt>
    <dgm:pt modelId="{176C3AC8-35BC-4A57-A132-E4339BA7F2D8}" type="sibTrans" cxnId="{6E41CB4B-035D-4442-A405-83F6239C3025}">
      <dgm:prSet/>
      <dgm:spPr/>
      <dgm:t>
        <a:bodyPr/>
        <a:lstStyle/>
        <a:p>
          <a:endParaRPr lang="ru-RU"/>
        </a:p>
      </dgm:t>
    </dgm:pt>
    <dgm:pt modelId="{56D65576-41F1-43BD-BD14-8448CC6CA486}">
      <dgm:prSet/>
      <dgm:spPr/>
      <dgm:t>
        <a:bodyPr/>
        <a:lstStyle/>
        <a:p>
          <a:pPr rtl="0"/>
          <a:r>
            <a:rPr lang="ru-RU" dirty="0" smtClean="0"/>
            <a:t>Может быть поставлена цель: </a:t>
          </a:r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вскрыть причины успехов и неудач</a:t>
          </a:r>
          <a:r>
            <a:rPr lang="ru-RU" dirty="0" smtClean="0"/>
            <a:t>.</a:t>
          </a:r>
          <a:endParaRPr lang="ru-RU" dirty="0"/>
        </a:p>
      </dgm:t>
    </dgm:pt>
    <dgm:pt modelId="{9C9B8770-4583-4AAA-B4C2-9B28BAE42A84}" type="parTrans" cxnId="{376E1025-5ACE-42EC-8120-973F4F580E54}">
      <dgm:prSet/>
      <dgm:spPr/>
      <dgm:t>
        <a:bodyPr/>
        <a:lstStyle/>
        <a:p>
          <a:endParaRPr lang="ru-RU"/>
        </a:p>
      </dgm:t>
    </dgm:pt>
    <dgm:pt modelId="{B46BB208-B5EF-4C5E-BE4C-CF9D2037A19C}" type="sibTrans" cxnId="{376E1025-5ACE-42EC-8120-973F4F580E54}">
      <dgm:prSet/>
      <dgm:spPr/>
      <dgm:t>
        <a:bodyPr/>
        <a:lstStyle/>
        <a:p>
          <a:endParaRPr lang="ru-RU"/>
        </a:p>
      </dgm:t>
    </dgm:pt>
    <dgm:pt modelId="{DB010928-B5D8-4040-B1DF-15DACA7C6345}" type="pres">
      <dgm:prSet presAssocID="{ACA90001-261D-4952-BD5E-31DAD2719FA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1DF610-DE4A-494F-9BBA-10C6421173EE}" type="pres">
      <dgm:prSet presAssocID="{25EFFCB5-5DB4-45CD-812F-EB9BD19DD9E0}" presName="circle1" presStyleLbl="node1" presStyleIdx="0" presStyleCnt="3"/>
      <dgm:spPr/>
    </dgm:pt>
    <dgm:pt modelId="{4CCB46E4-A1E3-42C9-91D8-8F7F96358805}" type="pres">
      <dgm:prSet presAssocID="{25EFFCB5-5DB4-45CD-812F-EB9BD19DD9E0}" presName="space" presStyleCnt="0"/>
      <dgm:spPr/>
    </dgm:pt>
    <dgm:pt modelId="{30916257-A929-4F55-8E66-783029290D35}" type="pres">
      <dgm:prSet presAssocID="{25EFFCB5-5DB4-45CD-812F-EB9BD19DD9E0}" presName="rect1" presStyleLbl="alignAcc1" presStyleIdx="0" presStyleCnt="3"/>
      <dgm:spPr/>
      <dgm:t>
        <a:bodyPr/>
        <a:lstStyle/>
        <a:p>
          <a:endParaRPr lang="ru-RU"/>
        </a:p>
      </dgm:t>
    </dgm:pt>
    <dgm:pt modelId="{45886F11-5C12-41A5-A696-22A4A24DF780}" type="pres">
      <dgm:prSet presAssocID="{88F03CC0-1FF4-465F-8B99-F38FFBED5B6F}" presName="vertSpace2" presStyleLbl="node1" presStyleIdx="0" presStyleCnt="3"/>
      <dgm:spPr/>
    </dgm:pt>
    <dgm:pt modelId="{86004141-0C08-4332-B4B8-D44D44228841}" type="pres">
      <dgm:prSet presAssocID="{88F03CC0-1FF4-465F-8B99-F38FFBED5B6F}" presName="circle2" presStyleLbl="node1" presStyleIdx="1" presStyleCnt="3"/>
      <dgm:spPr/>
    </dgm:pt>
    <dgm:pt modelId="{B86FBC94-0A72-4200-A6D6-98D55875D7CE}" type="pres">
      <dgm:prSet presAssocID="{88F03CC0-1FF4-465F-8B99-F38FFBED5B6F}" presName="rect2" presStyleLbl="alignAcc1" presStyleIdx="1" presStyleCnt="3"/>
      <dgm:spPr/>
      <dgm:t>
        <a:bodyPr/>
        <a:lstStyle/>
        <a:p>
          <a:endParaRPr lang="ru-RU"/>
        </a:p>
      </dgm:t>
    </dgm:pt>
    <dgm:pt modelId="{CCF5A744-2E6E-4FF7-A6AA-AD266F89D22E}" type="pres">
      <dgm:prSet presAssocID="{56D65576-41F1-43BD-BD14-8448CC6CA486}" presName="vertSpace3" presStyleLbl="node1" presStyleIdx="1" presStyleCnt="3"/>
      <dgm:spPr/>
    </dgm:pt>
    <dgm:pt modelId="{10DC5F07-6484-4936-BB0E-7BC4CD9AE1CB}" type="pres">
      <dgm:prSet presAssocID="{56D65576-41F1-43BD-BD14-8448CC6CA486}" presName="circle3" presStyleLbl="node1" presStyleIdx="2" presStyleCnt="3"/>
      <dgm:spPr/>
    </dgm:pt>
    <dgm:pt modelId="{61C7BEBE-6B0B-4ECB-9C98-29862F52F278}" type="pres">
      <dgm:prSet presAssocID="{56D65576-41F1-43BD-BD14-8448CC6CA486}" presName="rect3" presStyleLbl="alignAcc1" presStyleIdx="2" presStyleCnt="3"/>
      <dgm:spPr/>
      <dgm:t>
        <a:bodyPr/>
        <a:lstStyle/>
        <a:p>
          <a:endParaRPr lang="ru-RU"/>
        </a:p>
      </dgm:t>
    </dgm:pt>
    <dgm:pt modelId="{3FA951E0-06E6-4A78-B796-EDCE88F47351}" type="pres">
      <dgm:prSet presAssocID="{25EFFCB5-5DB4-45CD-812F-EB9BD19DD9E0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6E805-02A0-46D8-8503-5B861C85614C}" type="pres">
      <dgm:prSet presAssocID="{88F03CC0-1FF4-465F-8B99-F38FFBED5B6F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F9813-B738-4C2B-85A7-677521B423E0}" type="pres">
      <dgm:prSet presAssocID="{56D65576-41F1-43BD-BD14-8448CC6CA486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D17F24-1348-4C7D-AC4E-8B0CA4E55B2F}" type="presOf" srcId="{25EFFCB5-5DB4-45CD-812F-EB9BD19DD9E0}" destId="{30916257-A929-4F55-8E66-783029290D35}" srcOrd="0" destOrd="0" presId="urn:microsoft.com/office/officeart/2005/8/layout/target3"/>
    <dgm:cxn modelId="{BF9DB43A-1BE7-4997-AF71-AF57E8E58262}" srcId="{ACA90001-261D-4952-BD5E-31DAD2719FAF}" destId="{25EFFCB5-5DB4-45CD-812F-EB9BD19DD9E0}" srcOrd="0" destOrd="0" parTransId="{045FA90B-5DC1-4F86-89C1-5DE5CFE86391}" sibTransId="{504E7B15-A269-40A4-A774-D4D0891019A3}"/>
    <dgm:cxn modelId="{376E1025-5ACE-42EC-8120-973F4F580E54}" srcId="{ACA90001-261D-4952-BD5E-31DAD2719FAF}" destId="{56D65576-41F1-43BD-BD14-8448CC6CA486}" srcOrd="2" destOrd="0" parTransId="{9C9B8770-4583-4AAA-B4C2-9B28BAE42A84}" sibTransId="{B46BB208-B5EF-4C5E-BE4C-CF9D2037A19C}"/>
    <dgm:cxn modelId="{A57DF5F1-285D-40E2-8BD9-A0C61B7ACECD}" type="presOf" srcId="{56D65576-41F1-43BD-BD14-8448CC6CA486}" destId="{015F9813-B738-4C2B-85A7-677521B423E0}" srcOrd="1" destOrd="0" presId="urn:microsoft.com/office/officeart/2005/8/layout/target3"/>
    <dgm:cxn modelId="{EEAFE6FD-16BB-46D2-BD04-31BF73012EA2}" type="presOf" srcId="{88F03CC0-1FF4-465F-8B99-F38FFBED5B6F}" destId="{BAB6E805-02A0-46D8-8503-5B861C85614C}" srcOrd="1" destOrd="0" presId="urn:microsoft.com/office/officeart/2005/8/layout/target3"/>
    <dgm:cxn modelId="{F9D53158-6FF5-489F-896F-579F90027D16}" type="presOf" srcId="{56D65576-41F1-43BD-BD14-8448CC6CA486}" destId="{61C7BEBE-6B0B-4ECB-9C98-29862F52F278}" srcOrd="0" destOrd="0" presId="urn:microsoft.com/office/officeart/2005/8/layout/target3"/>
    <dgm:cxn modelId="{B42FF32B-4D25-4266-B42F-ED79B34F6F40}" type="presOf" srcId="{ACA90001-261D-4952-BD5E-31DAD2719FAF}" destId="{DB010928-B5D8-4040-B1DF-15DACA7C6345}" srcOrd="0" destOrd="0" presId="urn:microsoft.com/office/officeart/2005/8/layout/target3"/>
    <dgm:cxn modelId="{45830A50-7B3D-4F09-B0DF-13868545628E}" type="presOf" srcId="{25EFFCB5-5DB4-45CD-812F-EB9BD19DD9E0}" destId="{3FA951E0-06E6-4A78-B796-EDCE88F47351}" srcOrd="1" destOrd="0" presId="urn:microsoft.com/office/officeart/2005/8/layout/target3"/>
    <dgm:cxn modelId="{A1DEFCD0-B3B5-4D22-9AFC-E7A127F49C88}" type="presOf" srcId="{88F03CC0-1FF4-465F-8B99-F38FFBED5B6F}" destId="{B86FBC94-0A72-4200-A6D6-98D55875D7CE}" srcOrd="0" destOrd="0" presId="urn:microsoft.com/office/officeart/2005/8/layout/target3"/>
    <dgm:cxn modelId="{6E41CB4B-035D-4442-A405-83F6239C3025}" srcId="{ACA90001-261D-4952-BD5E-31DAD2719FAF}" destId="{88F03CC0-1FF4-465F-8B99-F38FFBED5B6F}" srcOrd="1" destOrd="0" parTransId="{463A0EFA-AC43-4C00-BCE6-26182CF12B3D}" sibTransId="{176C3AC8-35BC-4A57-A132-E4339BA7F2D8}"/>
    <dgm:cxn modelId="{1A4B3D21-66B4-42C9-818C-4868BDCA42BD}" type="presParOf" srcId="{DB010928-B5D8-4040-B1DF-15DACA7C6345}" destId="{761DF610-DE4A-494F-9BBA-10C6421173EE}" srcOrd="0" destOrd="0" presId="urn:microsoft.com/office/officeart/2005/8/layout/target3"/>
    <dgm:cxn modelId="{54A5A707-9B37-4466-A0D8-48BFAE8E9773}" type="presParOf" srcId="{DB010928-B5D8-4040-B1DF-15DACA7C6345}" destId="{4CCB46E4-A1E3-42C9-91D8-8F7F96358805}" srcOrd="1" destOrd="0" presId="urn:microsoft.com/office/officeart/2005/8/layout/target3"/>
    <dgm:cxn modelId="{81D361BA-62CD-4C08-8FD4-F2306C2E33B6}" type="presParOf" srcId="{DB010928-B5D8-4040-B1DF-15DACA7C6345}" destId="{30916257-A929-4F55-8E66-783029290D35}" srcOrd="2" destOrd="0" presId="urn:microsoft.com/office/officeart/2005/8/layout/target3"/>
    <dgm:cxn modelId="{E3412E65-CBDB-4C10-8D7D-B336CDFF81B6}" type="presParOf" srcId="{DB010928-B5D8-4040-B1DF-15DACA7C6345}" destId="{45886F11-5C12-41A5-A696-22A4A24DF780}" srcOrd="3" destOrd="0" presId="urn:microsoft.com/office/officeart/2005/8/layout/target3"/>
    <dgm:cxn modelId="{63CC5500-6CD9-4DD1-A7ED-5674B46F0D68}" type="presParOf" srcId="{DB010928-B5D8-4040-B1DF-15DACA7C6345}" destId="{86004141-0C08-4332-B4B8-D44D44228841}" srcOrd="4" destOrd="0" presId="urn:microsoft.com/office/officeart/2005/8/layout/target3"/>
    <dgm:cxn modelId="{F0821044-66B1-4802-AFA8-152AFF39CAB4}" type="presParOf" srcId="{DB010928-B5D8-4040-B1DF-15DACA7C6345}" destId="{B86FBC94-0A72-4200-A6D6-98D55875D7CE}" srcOrd="5" destOrd="0" presId="urn:microsoft.com/office/officeart/2005/8/layout/target3"/>
    <dgm:cxn modelId="{E10DC657-DFBB-4733-A6C0-4A81D02DAACE}" type="presParOf" srcId="{DB010928-B5D8-4040-B1DF-15DACA7C6345}" destId="{CCF5A744-2E6E-4FF7-A6AA-AD266F89D22E}" srcOrd="6" destOrd="0" presId="urn:microsoft.com/office/officeart/2005/8/layout/target3"/>
    <dgm:cxn modelId="{39851651-9993-4C4E-AAE8-63B450263FA1}" type="presParOf" srcId="{DB010928-B5D8-4040-B1DF-15DACA7C6345}" destId="{10DC5F07-6484-4936-BB0E-7BC4CD9AE1CB}" srcOrd="7" destOrd="0" presId="urn:microsoft.com/office/officeart/2005/8/layout/target3"/>
    <dgm:cxn modelId="{5FEEC916-ED9E-45B7-B4EB-BCB7D49C330E}" type="presParOf" srcId="{DB010928-B5D8-4040-B1DF-15DACA7C6345}" destId="{61C7BEBE-6B0B-4ECB-9C98-29862F52F278}" srcOrd="8" destOrd="0" presId="urn:microsoft.com/office/officeart/2005/8/layout/target3"/>
    <dgm:cxn modelId="{AB8D71E0-654D-41E6-A39D-655AF4C02FBE}" type="presParOf" srcId="{DB010928-B5D8-4040-B1DF-15DACA7C6345}" destId="{3FA951E0-06E6-4A78-B796-EDCE88F47351}" srcOrd="9" destOrd="0" presId="urn:microsoft.com/office/officeart/2005/8/layout/target3"/>
    <dgm:cxn modelId="{7A73BE58-7518-404F-B77C-7915BC489541}" type="presParOf" srcId="{DB010928-B5D8-4040-B1DF-15DACA7C6345}" destId="{BAB6E805-02A0-46D8-8503-5B861C85614C}" srcOrd="10" destOrd="0" presId="urn:microsoft.com/office/officeart/2005/8/layout/target3"/>
    <dgm:cxn modelId="{311D381A-BE30-4449-BB8C-2087E1168A6E}" type="presParOf" srcId="{DB010928-B5D8-4040-B1DF-15DACA7C6345}" destId="{015F9813-B738-4C2B-85A7-677521B423E0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0E5AF5A-BB2F-46EA-9880-4B99964E66E7}" type="doc">
      <dgm:prSet loTypeId="urn:microsoft.com/office/officeart/2005/8/layout/vList2" loCatId="list" qsTypeId="urn:microsoft.com/office/officeart/2005/8/quickstyle/3d1" qsCatId="3D" csTypeId="urn:microsoft.com/office/officeart/2005/8/colors/accent3_3" csCatId="accent3"/>
      <dgm:spPr/>
      <dgm:t>
        <a:bodyPr/>
        <a:lstStyle/>
        <a:p>
          <a:endParaRPr lang="ru-RU"/>
        </a:p>
      </dgm:t>
    </dgm:pt>
    <dgm:pt modelId="{0F46CD66-53AB-4C3C-9362-11FA88561EE3}">
      <dgm:prSet/>
      <dgm:spPr/>
      <dgm:t>
        <a:bodyPr/>
        <a:lstStyle/>
        <a:p>
          <a:pPr rtl="0"/>
          <a:r>
            <a:rPr lang="ru-RU" b="1" dirty="0" smtClean="0"/>
            <a:t>Познавательная деятельность </a:t>
          </a:r>
          <a:r>
            <a:rPr lang="ru-RU" dirty="0" smtClean="0"/>
            <a:t>направлена на развитие познавательных интересов, накопление знаний, умений, навыков и компетенций формирование умственных способностей и т.д.</a:t>
          </a:r>
          <a:endParaRPr lang="ru-RU" dirty="0"/>
        </a:p>
      </dgm:t>
    </dgm:pt>
    <dgm:pt modelId="{081CE8BA-262B-4C2D-BB15-BCD381E538A3}" type="parTrans" cxnId="{582111FB-AE1E-4346-A74D-AD675CEE48E4}">
      <dgm:prSet/>
      <dgm:spPr/>
      <dgm:t>
        <a:bodyPr/>
        <a:lstStyle/>
        <a:p>
          <a:endParaRPr lang="ru-RU"/>
        </a:p>
      </dgm:t>
    </dgm:pt>
    <dgm:pt modelId="{478BA64B-BF68-4DDB-AA36-68F746D715A5}" type="sibTrans" cxnId="{582111FB-AE1E-4346-A74D-AD675CEE48E4}">
      <dgm:prSet/>
      <dgm:spPr/>
      <dgm:t>
        <a:bodyPr/>
        <a:lstStyle/>
        <a:p>
          <a:endParaRPr lang="ru-RU"/>
        </a:p>
      </dgm:t>
    </dgm:pt>
    <dgm:pt modelId="{4FFE0126-A1CE-4EDA-AC57-EC1409E8A1CC}">
      <dgm:prSet/>
      <dgm:spPr/>
      <dgm:t>
        <a:bodyPr/>
        <a:lstStyle/>
        <a:p>
          <a:pPr rtl="0"/>
          <a:r>
            <a:rPr lang="ru-RU" b="1" smtClean="0"/>
            <a:t>Ценностно-ориентационная деятельность</a:t>
          </a:r>
          <a:r>
            <a:rPr lang="ru-RU" smtClean="0"/>
            <a:t>, представляет собой процесс формирования отношений к миру, убеждений , взглядов, усвоения нравственных и других норм жизни;</a:t>
          </a:r>
          <a:endParaRPr lang="ru-RU"/>
        </a:p>
      </dgm:t>
    </dgm:pt>
    <dgm:pt modelId="{D75C9706-88CB-4613-90AF-3CF23B4B5D70}" type="parTrans" cxnId="{42C0FECA-AB6E-4138-AAC7-0F95CBC6B0A0}">
      <dgm:prSet/>
      <dgm:spPr/>
      <dgm:t>
        <a:bodyPr/>
        <a:lstStyle/>
        <a:p>
          <a:endParaRPr lang="ru-RU"/>
        </a:p>
      </dgm:t>
    </dgm:pt>
    <dgm:pt modelId="{E2B9AE5C-7595-4424-9DB1-947E7D68E528}" type="sibTrans" cxnId="{42C0FECA-AB6E-4138-AAC7-0F95CBC6B0A0}">
      <dgm:prSet/>
      <dgm:spPr/>
      <dgm:t>
        <a:bodyPr/>
        <a:lstStyle/>
        <a:p>
          <a:endParaRPr lang="ru-RU"/>
        </a:p>
      </dgm:t>
    </dgm:pt>
    <dgm:pt modelId="{A4F5CAC3-4575-4F01-8BE3-B70F9E325186}">
      <dgm:prSet/>
      <dgm:spPr/>
      <dgm:t>
        <a:bodyPr/>
        <a:lstStyle/>
        <a:p>
          <a:pPr rtl="0"/>
          <a:r>
            <a:rPr lang="ru-RU" b="1" smtClean="0"/>
            <a:t>Общественная деятельность </a:t>
          </a:r>
          <a:r>
            <a:rPr lang="ru-RU" smtClean="0"/>
            <a:t>предполагает участие студентов в органах самоуправления вузом, различных молодежных объединениях в вузе и вне ее, участие в трудовых, политических и других акциях кампаниях;</a:t>
          </a:r>
          <a:endParaRPr lang="ru-RU"/>
        </a:p>
      </dgm:t>
    </dgm:pt>
    <dgm:pt modelId="{2A2BFB0B-3F48-4DFF-9823-ECC0CF2DD703}" type="parTrans" cxnId="{068BFE4A-3B74-4527-A38C-6DA709434241}">
      <dgm:prSet/>
      <dgm:spPr/>
      <dgm:t>
        <a:bodyPr/>
        <a:lstStyle/>
        <a:p>
          <a:endParaRPr lang="ru-RU"/>
        </a:p>
      </dgm:t>
    </dgm:pt>
    <dgm:pt modelId="{C08EEB3F-0F71-487F-A4CC-C125409616A8}" type="sibTrans" cxnId="{068BFE4A-3B74-4527-A38C-6DA709434241}">
      <dgm:prSet/>
      <dgm:spPr/>
      <dgm:t>
        <a:bodyPr/>
        <a:lstStyle/>
        <a:p>
          <a:endParaRPr lang="ru-RU"/>
        </a:p>
      </dgm:t>
    </dgm:pt>
    <dgm:pt modelId="{97F0DE26-2712-4AEB-96C0-E2E4C38BC11A}" type="pres">
      <dgm:prSet presAssocID="{80E5AF5A-BB2F-46EA-9880-4B99964E66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20BEA5-75DD-4CC0-A1F5-F0C0CD62DB82}" type="pres">
      <dgm:prSet presAssocID="{0F46CD66-53AB-4C3C-9362-11FA88561EE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5046E-1EFE-4755-9AF9-3DB52B655C73}" type="pres">
      <dgm:prSet presAssocID="{478BA64B-BF68-4DDB-AA36-68F746D715A5}" presName="spacer" presStyleCnt="0"/>
      <dgm:spPr/>
    </dgm:pt>
    <dgm:pt modelId="{DD43D3A4-4056-48E8-8E2C-75CD0FE8E57A}" type="pres">
      <dgm:prSet presAssocID="{4FFE0126-A1CE-4EDA-AC57-EC1409E8A1C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705D0-0347-41E0-9C36-6EF85C74CDD4}" type="pres">
      <dgm:prSet presAssocID="{E2B9AE5C-7595-4424-9DB1-947E7D68E528}" presName="spacer" presStyleCnt="0"/>
      <dgm:spPr/>
    </dgm:pt>
    <dgm:pt modelId="{967797A7-FC13-490B-829B-EF376E0010E3}" type="pres">
      <dgm:prSet presAssocID="{A4F5CAC3-4575-4F01-8BE3-B70F9E32518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2EA000-C17F-43CE-8641-2FD10C63ED78}" type="presOf" srcId="{A4F5CAC3-4575-4F01-8BE3-B70F9E325186}" destId="{967797A7-FC13-490B-829B-EF376E0010E3}" srcOrd="0" destOrd="0" presId="urn:microsoft.com/office/officeart/2005/8/layout/vList2"/>
    <dgm:cxn modelId="{42C0FECA-AB6E-4138-AAC7-0F95CBC6B0A0}" srcId="{80E5AF5A-BB2F-46EA-9880-4B99964E66E7}" destId="{4FFE0126-A1CE-4EDA-AC57-EC1409E8A1CC}" srcOrd="1" destOrd="0" parTransId="{D75C9706-88CB-4613-90AF-3CF23B4B5D70}" sibTransId="{E2B9AE5C-7595-4424-9DB1-947E7D68E528}"/>
    <dgm:cxn modelId="{78D0FADC-26F7-4539-9B8B-A87CCD42587E}" type="presOf" srcId="{4FFE0126-A1CE-4EDA-AC57-EC1409E8A1CC}" destId="{DD43D3A4-4056-48E8-8E2C-75CD0FE8E57A}" srcOrd="0" destOrd="0" presId="urn:microsoft.com/office/officeart/2005/8/layout/vList2"/>
    <dgm:cxn modelId="{664A6228-959F-438E-A01B-5C036A6CB19E}" type="presOf" srcId="{0F46CD66-53AB-4C3C-9362-11FA88561EE3}" destId="{6520BEA5-75DD-4CC0-A1F5-F0C0CD62DB82}" srcOrd="0" destOrd="0" presId="urn:microsoft.com/office/officeart/2005/8/layout/vList2"/>
    <dgm:cxn modelId="{068BFE4A-3B74-4527-A38C-6DA709434241}" srcId="{80E5AF5A-BB2F-46EA-9880-4B99964E66E7}" destId="{A4F5CAC3-4575-4F01-8BE3-B70F9E325186}" srcOrd="2" destOrd="0" parTransId="{2A2BFB0B-3F48-4DFF-9823-ECC0CF2DD703}" sibTransId="{C08EEB3F-0F71-487F-A4CC-C125409616A8}"/>
    <dgm:cxn modelId="{582111FB-AE1E-4346-A74D-AD675CEE48E4}" srcId="{80E5AF5A-BB2F-46EA-9880-4B99964E66E7}" destId="{0F46CD66-53AB-4C3C-9362-11FA88561EE3}" srcOrd="0" destOrd="0" parTransId="{081CE8BA-262B-4C2D-BB15-BCD381E538A3}" sibTransId="{478BA64B-BF68-4DDB-AA36-68F746D715A5}"/>
    <dgm:cxn modelId="{3F2E54B7-1FD1-4900-9E44-E589CEF42B13}" type="presOf" srcId="{80E5AF5A-BB2F-46EA-9880-4B99964E66E7}" destId="{97F0DE26-2712-4AEB-96C0-E2E4C38BC11A}" srcOrd="0" destOrd="0" presId="urn:microsoft.com/office/officeart/2005/8/layout/vList2"/>
    <dgm:cxn modelId="{D8BA35E6-8229-4BB4-83FD-7E275A624C8D}" type="presParOf" srcId="{97F0DE26-2712-4AEB-96C0-E2E4C38BC11A}" destId="{6520BEA5-75DD-4CC0-A1F5-F0C0CD62DB82}" srcOrd="0" destOrd="0" presId="urn:microsoft.com/office/officeart/2005/8/layout/vList2"/>
    <dgm:cxn modelId="{251B7073-E1AF-4CD7-A27F-1A448A30FAC6}" type="presParOf" srcId="{97F0DE26-2712-4AEB-96C0-E2E4C38BC11A}" destId="{6715046E-1EFE-4755-9AF9-3DB52B655C73}" srcOrd="1" destOrd="0" presId="urn:microsoft.com/office/officeart/2005/8/layout/vList2"/>
    <dgm:cxn modelId="{0A82A202-F8A9-4EE0-A18F-31663C6C7B49}" type="presParOf" srcId="{97F0DE26-2712-4AEB-96C0-E2E4C38BC11A}" destId="{DD43D3A4-4056-48E8-8E2C-75CD0FE8E57A}" srcOrd="2" destOrd="0" presId="urn:microsoft.com/office/officeart/2005/8/layout/vList2"/>
    <dgm:cxn modelId="{DA3E5019-227A-41D2-AC38-F3C1A046B014}" type="presParOf" srcId="{97F0DE26-2712-4AEB-96C0-E2E4C38BC11A}" destId="{73F705D0-0347-41E0-9C36-6EF85C74CDD4}" srcOrd="3" destOrd="0" presId="urn:microsoft.com/office/officeart/2005/8/layout/vList2"/>
    <dgm:cxn modelId="{0B8F2CBC-D055-4EE9-88E1-EDEFE4407870}" type="presParOf" srcId="{97F0DE26-2712-4AEB-96C0-E2E4C38BC11A}" destId="{967797A7-FC13-490B-829B-EF376E0010E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405D2A-2F74-4D12-972F-E447D3F0777C}">
      <dsp:nvSpPr>
        <dsp:cNvPr id="0" name=""/>
        <dsp:cNvSpPr/>
      </dsp:nvSpPr>
      <dsp:spPr>
        <a:xfrm>
          <a:off x="0" y="473574"/>
          <a:ext cx="9065976" cy="1300636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76B07D-3A75-45FC-8F9C-2BC175ED245C}">
      <dsp:nvSpPr>
        <dsp:cNvPr id="0" name=""/>
        <dsp:cNvSpPr/>
      </dsp:nvSpPr>
      <dsp:spPr>
        <a:xfrm>
          <a:off x="277179" y="158452"/>
          <a:ext cx="4053150" cy="16483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3401A6-9FFF-4ED6-910B-A476DB1B5304}">
      <dsp:nvSpPr>
        <dsp:cNvPr id="0" name=""/>
        <dsp:cNvSpPr/>
      </dsp:nvSpPr>
      <dsp:spPr>
        <a:xfrm rot="10800000">
          <a:off x="277179" y="1824030"/>
          <a:ext cx="4053150" cy="331230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Деятельностный, </a:t>
          </a:r>
          <a:r>
            <a:rPr lang="ru-RU" sz="1800" kern="1200" dirty="0" smtClean="0"/>
            <a:t>предполагает организацию следующих видов деятельности студентов:</a:t>
          </a:r>
          <a:endParaRPr lang="ru-RU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 smtClean="0"/>
            <a:t>Познавательной</a:t>
          </a:r>
          <a:endParaRPr lang="ru-RU" sz="1400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 smtClean="0"/>
            <a:t>Трудовой</a:t>
          </a:r>
          <a:endParaRPr lang="ru-RU" sz="1400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 smtClean="0"/>
            <a:t>Общественной</a:t>
          </a:r>
          <a:endParaRPr lang="ru-RU" sz="1400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 smtClean="0"/>
            <a:t>Художественной</a:t>
          </a:r>
          <a:endParaRPr lang="ru-RU" sz="1400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 smtClean="0"/>
            <a:t>Спортивной</a:t>
          </a:r>
          <a:endParaRPr lang="ru-RU" sz="1400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 smtClean="0"/>
            <a:t>Ценностно-ориентировочной</a:t>
          </a:r>
          <a:endParaRPr lang="ru-RU" sz="1400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1" kern="1200" dirty="0" smtClean="0"/>
            <a:t>Свободного общения и др.</a:t>
          </a:r>
          <a:endParaRPr lang="ru-RU" sz="1400" i="1" kern="1200" dirty="0"/>
        </a:p>
      </dsp:txBody>
      <dsp:txXfrm rot="10800000">
        <a:off x="379044" y="1824030"/>
        <a:ext cx="3849420" cy="3210438"/>
      </dsp:txXfrm>
    </dsp:sp>
    <dsp:sp modelId="{07CB8A91-D2A2-4D83-96CA-053514362F30}">
      <dsp:nvSpPr>
        <dsp:cNvPr id="0" name=""/>
        <dsp:cNvSpPr/>
      </dsp:nvSpPr>
      <dsp:spPr>
        <a:xfrm>
          <a:off x="4735645" y="156831"/>
          <a:ext cx="4053150" cy="16483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D650C-0DAB-4155-A665-5CEE01403A6A}">
      <dsp:nvSpPr>
        <dsp:cNvPr id="0" name=""/>
        <dsp:cNvSpPr/>
      </dsp:nvSpPr>
      <dsp:spPr>
        <a:xfrm rot="10800000">
          <a:off x="4735645" y="1819167"/>
          <a:ext cx="4053150" cy="33187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Мероприятийный, </a:t>
          </a:r>
          <a:r>
            <a:rPr lang="ru-RU" sz="1500" b="0" kern="1200" dirty="0" smtClean="0"/>
            <a:t>предполагает </a:t>
          </a:r>
          <a:r>
            <a:rPr lang="ru-RU" sz="1500" b="0" i="0" kern="1200" dirty="0" smtClean="0"/>
            <a:t>организованное и целенаправленное занятие с обучающимися воспитательного и образовательного характера, организация досуга обучающихся.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0" i="0" kern="1200" dirty="0" smtClean="0"/>
        </a:p>
        <a:p>
          <a:pPr lvl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Способ организации яркой, наполненной тру-</a:t>
          </a:r>
        </a:p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дом и игрой, творчеством и товариществом, мечтой и радостью</a:t>
          </a:r>
        </a:p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жизни</a:t>
          </a:r>
          <a:r>
            <a:rPr lang="ru-RU" sz="1200" b="0" i="0" kern="1200" dirty="0" smtClean="0"/>
            <a:t> и в то же время </a:t>
          </a:r>
          <a:r>
            <a:rPr lang="ru-RU" sz="1200" b="1" i="0" kern="1200" dirty="0" smtClean="0"/>
            <a:t>основное воспитательное средство</a:t>
          </a:r>
          <a:endParaRPr lang="ru-RU" sz="1200" b="1" kern="1200" dirty="0"/>
        </a:p>
      </dsp:txBody>
      <dsp:txXfrm rot="10800000">
        <a:off x="4837709" y="1819167"/>
        <a:ext cx="3849022" cy="321672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ED37A-EB35-4559-B21D-A0F65117CE37}">
      <dsp:nvSpPr>
        <dsp:cNvPr id="0" name=""/>
        <dsp:cNvSpPr/>
      </dsp:nvSpPr>
      <dsp:spPr>
        <a:xfrm>
          <a:off x="0" y="450160"/>
          <a:ext cx="8915400" cy="914940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smtClean="0"/>
            <a:t>Эстетическая деятельность </a:t>
          </a:r>
          <a:r>
            <a:rPr lang="ru-RU" sz="2300" kern="1200" smtClean="0"/>
            <a:t>развивает художественный вкус, интересы, культуру, способности студентов;</a:t>
          </a:r>
          <a:endParaRPr lang="ru-RU" sz="2300" kern="1200"/>
        </a:p>
      </dsp:txBody>
      <dsp:txXfrm>
        <a:off x="44664" y="494824"/>
        <a:ext cx="8826072" cy="825612"/>
      </dsp:txXfrm>
    </dsp:sp>
    <dsp:sp modelId="{B823331A-AC84-4CAC-BC00-507922271B0A}">
      <dsp:nvSpPr>
        <dsp:cNvPr id="0" name=""/>
        <dsp:cNvSpPr/>
      </dsp:nvSpPr>
      <dsp:spPr>
        <a:xfrm>
          <a:off x="0" y="1431341"/>
          <a:ext cx="8915400" cy="914940"/>
        </a:xfrm>
        <a:prstGeom prst="roundRect">
          <a:avLst/>
        </a:prstGeom>
        <a:solidFill>
          <a:schemeClr val="accent3">
            <a:shade val="80000"/>
            <a:hueOff val="254882"/>
            <a:satOff val="-19351"/>
            <a:lumOff val="1714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smtClean="0"/>
            <a:t>Досуговая деятельность </a:t>
          </a:r>
          <a:r>
            <a:rPr lang="ru-RU" sz="2300" kern="1200" smtClean="0"/>
            <a:t>означает содержательный, развивающий отдых, свободное общение. </a:t>
          </a:r>
          <a:endParaRPr lang="ru-RU" sz="2300" kern="1200"/>
        </a:p>
      </dsp:txBody>
      <dsp:txXfrm>
        <a:off x="44664" y="1476005"/>
        <a:ext cx="8826072" cy="825612"/>
      </dsp:txXfrm>
    </dsp:sp>
    <dsp:sp modelId="{6F643E91-7ADB-46B1-B80A-272172E7083F}">
      <dsp:nvSpPr>
        <dsp:cNvPr id="0" name=""/>
        <dsp:cNvSpPr/>
      </dsp:nvSpPr>
      <dsp:spPr>
        <a:xfrm>
          <a:off x="0" y="2412521"/>
          <a:ext cx="8915400" cy="914940"/>
        </a:xfrm>
        <a:prstGeom prst="roundRect">
          <a:avLst/>
        </a:prstGeom>
        <a:solidFill>
          <a:schemeClr val="accent3">
            <a:shade val="80000"/>
            <a:hueOff val="509765"/>
            <a:satOff val="-38702"/>
            <a:lumOff val="3428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smtClean="0"/>
            <a:t>Спортивно-оздоровительная деятельность.</a:t>
          </a:r>
          <a:endParaRPr lang="ru-RU" sz="2300" kern="1200"/>
        </a:p>
      </dsp:txBody>
      <dsp:txXfrm>
        <a:off x="44664" y="2457185"/>
        <a:ext cx="8826072" cy="82561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9A23E-765E-40FB-AA28-84DFEC095B2B}">
      <dsp:nvSpPr>
        <dsp:cNvPr id="0" name=""/>
        <dsp:cNvSpPr/>
      </dsp:nvSpPr>
      <dsp:spPr>
        <a:xfrm>
          <a:off x="1515642" y="276794"/>
          <a:ext cx="3536857" cy="11052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8635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/>
            <a:t>– традиционные:</a:t>
          </a:r>
          <a:r>
            <a:rPr lang="ru-RU" sz="1700" kern="1200" smtClean="0"/>
            <a:t> устный журнал, классный час, этическая беседа, гостиная; </a:t>
          </a:r>
          <a:endParaRPr lang="ru-RU" sz="1700" kern="1200"/>
        </a:p>
      </dsp:txBody>
      <dsp:txXfrm>
        <a:off x="1515642" y="276794"/>
        <a:ext cx="3536857" cy="1105267"/>
      </dsp:txXfrm>
    </dsp:sp>
    <dsp:sp modelId="{180D1EEA-083D-4572-B648-A18457998C90}">
      <dsp:nvSpPr>
        <dsp:cNvPr id="0" name=""/>
        <dsp:cNvSpPr/>
      </dsp:nvSpPr>
      <dsp:spPr>
        <a:xfrm>
          <a:off x="1368273" y="117145"/>
          <a:ext cx="773687" cy="116053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3BC4F5-C75B-4F7E-B02E-4B07A0BF3B68}">
      <dsp:nvSpPr>
        <dsp:cNvPr id="0" name=""/>
        <dsp:cNvSpPr/>
      </dsp:nvSpPr>
      <dsp:spPr>
        <a:xfrm>
          <a:off x="5402649" y="276794"/>
          <a:ext cx="3536857" cy="11052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8635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/>
            <a:t>– дискуссионные:</a:t>
          </a:r>
          <a:r>
            <a:rPr lang="ru-RU" sz="1700" kern="1200" smtClean="0"/>
            <a:t> диспут, защита проекта, вечер разгаданных и неразгаданных тайн;</a:t>
          </a:r>
          <a:endParaRPr lang="ru-RU" sz="1700" kern="1200"/>
        </a:p>
      </dsp:txBody>
      <dsp:txXfrm>
        <a:off x="5402649" y="276794"/>
        <a:ext cx="3536857" cy="1105267"/>
      </dsp:txXfrm>
    </dsp:sp>
    <dsp:sp modelId="{75A073B2-DE86-41B5-B6D0-9C8A9F032919}">
      <dsp:nvSpPr>
        <dsp:cNvPr id="0" name=""/>
        <dsp:cNvSpPr/>
      </dsp:nvSpPr>
      <dsp:spPr>
        <a:xfrm>
          <a:off x="5255280" y="117145"/>
          <a:ext cx="773687" cy="116053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AE48D-84B8-4D1A-BF6D-82716F9A7F54}">
      <dsp:nvSpPr>
        <dsp:cNvPr id="0" name=""/>
        <dsp:cNvSpPr/>
      </dsp:nvSpPr>
      <dsp:spPr>
        <a:xfrm>
          <a:off x="1515642" y="1668204"/>
          <a:ext cx="3536857" cy="11052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8635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/>
            <a:t>– национально-обрядовые:</a:t>
          </a:r>
          <a:r>
            <a:rPr lang="ru-RU" sz="1700" kern="1200" smtClean="0"/>
            <a:t> народные праздники, посиделки, народные забавы;</a:t>
          </a:r>
          <a:endParaRPr lang="ru-RU" sz="1700" kern="1200"/>
        </a:p>
      </dsp:txBody>
      <dsp:txXfrm>
        <a:off x="1515642" y="1668204"/>
        <a:ext cx="3536857" cy="1105267"/>
      </dsp:txXfrm>
    </dsp:sp>
    <dsp:sp modelId="{4B2333D3-06A0-4038-808A-3450DF1F2651}">
      <dsp:nvSpPr>
        <dsp:cNvPr id="0" name=""/>
        <dsp:cNvSpPr/>
      </dsp:nvSpPr>
      <dsp:spPr>
        <a:xfrm>
          <a:off x="1368273" y="1508554"/>
          <a:ext cx="773687" cy="116053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81091-DB31-4E64-94D0-CE30EDE2C91F}">
      <dsp:nvSpPr>
        <dsp:cNvPr id="0" name=""/>
        <dsp:cNvSpPr/>
      </dsp:nvSpPr>
      <dsp:spPr>
        <a:xfrm>
          <a:off x="5402649" y="1668204"/>
          <a:ext cx="3536857" cy="11052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8635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/>
            <a:t>– телевизионные:</a:t>
          </a:r>
          <a:r>
            <a:rPr lang="ru-RU" sz="1700" kern="1200" smtClean="0"/>
            <a:t> “Тема”, “Счастливый случай”, “КВН”;</a:t>
          </a:r>
          <a:endParaRPr lang="ru-RU" sz="1700" kern="1200"/>
        </a:p>
      </dsp:txBody>
      <dsp:txXfrm>
        <a:off x="5402649" y="1668204"/>
        <a:ext cx="3536857" cy="1105267"/>
      </dsp:txXfrm>
    </dsp:sp>
    <dsp:sp modelId="{5F11F95F-B337-477B-9549-208A39A5CAB2}">
      <dsp:nvSpPr>
        <dsp:cNvPr id="0" name=""/>
        <dsp:cNvSpPr/>
      </dsp:nvSpPr>
      <dsp:spPr>
        <a:xfrm>
          <a:off x="5255280" y="1508554"/>
          <a:ext cx="773687" cy="116053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AD116-13ED-42F2-A178-0AE7DF74E699}">
      <dsp:nvSpPr>
        <dsp:cNvPr id="0" name=""/>
        <dsp:cNvSpPr/>
      </dsp:nvSpPr>
      <dsp:spPr>
        <a:xfrm>
          <a:off x="1515642" y="3059613"/>
          <a:ext cx="3536857" cy="11052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8635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– коллективно-творческие дела</a:t>
          </a:r>
          <a:r>
            <a:rPr lang="ru-RU" sz="1700" kern="1200" dirty="0" smtClean="0"/>
            <a:t>: эстафета “Ромашка”,</a:t>
          </a:r>
          <a:endParaRPr lang="ru-RU" sz="1700" kern="1200" dirty="0"/>
        </a:p>
      </dsp:txBody>
      <dsp:txXfrm>
        <a:off x="1515642" y="3059613"/>
        <a:ext cx="3536857" cy="1105267"/>
      </dsp:txXfrm>
    </dsp:sp>
    <dsp:sp modelId="{7E8490FB-B4B7-4303-B775-9947D1A50831}">
      <dsp:nvSpPr>
        <dsp:cNvPr id="0" name=""/>
        <dsp:cNvSpPr/>
      </dsp:nvSpPr>
      <dsp:spPr>
        <a:xfrm>
          <a:off x="1368273" y="2899963"/>
          <a:ext cx="773687" cy="116053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CCEC75-5550-4874-A45D-B4B1479BBC5D}">
      <dsp:nvSpPr>
        <dsp:cNvPr id="0" name=""/>
        <dsp:cNvSpPr/>
      </dsp:nvSpPr>
      <dsp:spPr>
        <a:xfrm>
          <a:off x="5402649" y="3059613"/>
          <a:ext cx="3536857" cy="11052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8635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/>
            <a:t>– нестандартные:</a:t>
          </a:r>
          <a:r>
            <a:rPr lang="ru-RU" sz="1700" kern="1200" smtClean="0"/>
            <a:t> спортивная толкучка, танцевальный ринг, поэтический кросс;</a:t>
          </a:r>
          <a:endParaRPr lang="ru-RU" sz="1700" kern="1200"/>
        </a:p>
      </dsp:txBody>
      <dsp:txXfrm>
        <a:off x="5402649" y="3059613"/>
        <a:ext cx="3536857" cy="1105267"/>
      </dsp:txXfrm>
    </dsp:sp>
    <dsp:sp modelId="{B6E73B95-D6B1-4ABA-B123-CD73FE1ED0BD}">
      <dsp:nvSpPr>
        <dsp:cNvPr id="0" name=""/>
        <dsp:cNvSpPr/>
      </dsp:nvSpPr>
      <dsp:spPr>
        <a:xfrm>
          <a:off x="5255280" y="2899963"/>
          <a:ext cx="773687" cy="116053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74494-57FE-4945-A348-195735BCBAAE}">
      <dsp:nvSpPr>
        <dsp:cNvPr id="0" name=""/>
        <dsp:cNvSpPr/>
      </dsp:nvSpPr>
      <dsp:spPr>
        <a:xfrm>
          <a:off x="3459146" y="4451023"/>
          <a:ext cx="3536857" cy="11052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8635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/>
            <a:t>– импровизации:</a:t>
          </a:r>
          <a:r>
            <a:rPr lang="ru-RU" sz="1700" kern="1200" smtClean="0"/>
            <a:t> “У зеркала”, “Смешинка”, “Театр-экспром” и другие.</a:t>
          </a:r>
          <a:endParaRPr lang="ru-RU" sz="1700" kern="1200"/>
        </a:p>
      </dsp:txBody>
      <dsp:txXfrm>
        <a:off x="3459146" y="4451023"/>
        <a:ext cx="3536857" cy="1105267"/>
      </dsp:txXfrm>
    </dsp:sp>
    <dsp:sp modelId="{94F02BAB-D437-40E4-AC91-5B35E63804CE}">
      <dsp:nvSpPr>
        <dsp:cNvPr id="0" name=""/>
        <dsp:cNvSpPr/>
      </dsp:nvSpPr>
      <dsp:spPr>
        <a:xfrm>
          <a:off x="3311776" y="4291373"/>
          <a:ext cx="773687" cy="116053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14C1A-81F1-41A4-846B-7B40A7124746}">
      <dsp:nvSpPr>
        <dsp:cNvPr id="0" name=""/>
        <dsp:cNvSpPr/>
      </dsp:nvSpPr>
      <dsp:spPr>
        <a:xfrm>
          <a:off x="151911" y="450905"/>
          <a:ext cx="3483776" cy="1088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7399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плановые учебные занятия;</a:t>
          </a:r>
          <a:endParaRPr lang="ru-RU" sz="1400" b="1" kern="1200" dirty="0"/>
        </a:p>
      </dsp:txBody>
      <dsp:txXfrm>
        <a:off x="151911" y="450905"/>
        <a:ext cx="3483776" cy="1088680"/>
      </dsp:txXfrm>
    </dsp:sp>
    <dsp:sp modelId="{A67F085A-BE0C-48AA-8493-7FB20E37502E}">
      <dsp:nvSpPr>
        <dsp:cNvPr id="0" name=""/>
        <dsp:cNvSpPr/>
      </dsp:nvSpPr>
      <dsp:spPr>
        <a:xfrm>
          <a:off x="6754" y="293652"/>
          <a:ext cx="762076" cy="114311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A4FD8-92AA-473D-A361-675CAC959918}">
      <dsp:nvSpPr>
        <dsp:cNvPr id="0" name=""/>
        <dsp:cNvSpPr/>
      </dsp:nvSpPr>
      <dsp:spPr>
        <a:xfrm>
          <a:off x="3978149" y="450905"/>
          <a:ext cx="3483776" cy="1088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7399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общие собрания студентов;</a:t>
          </a:r>
          <a:endParaRPr lang="ru-RU" sz="1400" b="1" kern="1200" dirty="0"/>
        </a:p>
      </dsp:txBody>
      <dsp:txXfrm>
        <a:off x="3978149" y="450905"/>
        <a:ext cx="3483776" cy="1088680"/>
      </dsp:txXfrm>
    </dsp:sp>
    <dsp:sp modelId="{E96A85D7-2540-4F39-9F50-F51FFA06F721}">
      <dsp:nvSpPr>
        <dsp:cNvPr id="0" name=""/>
        <dsp:cNvSpPr/>
      </dsp:nvSpPr>
      <dsp:spPr>
        <a:xfrm>
          <a:off x="3832992" y="293652"/>
          <a:ext cx="762076" cy="114311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770688-24E4-4A8E-979E-34F97276EE88}">
      <dsp:nvSpPr>
        <dsp:cNvPr id="0" name=""/>
        <dsp:cNvSpPr/>
      </dsp:nvSpPr>
      <dsp:spPr>
        <a:xfrm>
          <a:off x="7804387" y="450905"/>
          <a:ext cx="3483776" cy="1088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7399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беседы, лекции, экскурсии, спортивные состязания;</a:t>
          </a:r>
          <a:endParaRPr lang="ru-RU" sz="1400" b="1" kern="1200" dirty="0"/>
        </a:p>
      </dsp:txBody>
      <dsp:txXfrm>
        <a:off x="7804387" y="450905"/>
        <a:ext cx="3483776" cy="1088680"/>
      </dsp:txXfrm>
    </dsp:sp>
    <dsp:sp modelId="{9977C639-C19F-4419-BAFE-7F0D4985FF57}">
      <dsp:nvSpPr>
        <dsp:cNvPr id="0" name=""/>
        <dsp:cNvSpPr/>
      </dsp:nvSpPr>
      <dsp:spPr>
        <a:xfrm>
          <a:off x="7659230" y="293652"/>
          <a:ext cx="762076" cy="114311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AB22D3-31D4-449C-A749-40D7D4CEFECC}">
      <dsp:nvSpPr>
        <dsp:cNvPr id="0" name=""/>
        <dsp:cNvSpPr/>
      </dsp:nvSpPr>
      <dsp:spPr>
        <a:xfrm>
          <a:off x="151911" y="1821433"/>
          <a:ext cx="3483776" cy="1088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7399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обзоры литературы, читательские конференции и выставки книг;</a:t>
          </a:r>
          <a:endParaRPr lang="ru-RU" sz="1400" b="1" kern="1200" dirty="0"/>
        </a:p>
      </dsp:txBody>
      <dsp:txXfrm>
        <a:off x="151911" y="1821433"/>
        <a:ext cx="3483776" cy="1088680"/>
      </dsp:txXfrm>
    </dsp:sp>
    <dsp:sp modelId="{BA8CD973-28C0-4240-8965-95B397D97BAA}">
      <dsp:nvSpPr>
        <dsp:cNvPr id="0" name=""/>
        <dsp:cNvSpPr/>
      </dsp:nvSpPr>
      <dsp:spPr>
        <a:xfrm>
          <a:off x="6754" y="1664179"/>
          <a:ext cx="762076" cy="114311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A6A6C2-E6E7-472F-850E-D995CAD87F08}">
      <dsp:nvSpPr>
        <dsp:cNvPr id="0" name=""/>
        <dsp:cNvSpPr/>
      </dsp:nvSpPr>
      <dsp:spPr>
        <a:xfrm>
          <a:off x="3978149" y="1821433"/>
          <a:ext cx="3483776" cy="1088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7399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встречи с родителями в ходе проведения «Дня открытых дверей» и в повседневной деятельности, переписка с родителями студентов;</a:t>
          </a:r>
          <a:endParaRPr lang="ru-RU" sz="1400" b="1" kern="1200" dirty="0"/>
        </a:p>
      </dsp:txBody>
      <dsp:txXfrm>
        <a:off x="3978149" y="1821433"/>
        <a:ext cx="3483776" cy="1088680"/>
      </dsp:txXfrm>
    </dsp:sp>
    <dsp:sp modelId="{9D71239D-13BD-4C44-B418-E4A4C212A413}">
      <dsp:nvSpPr>
        <dsp:cNvPr id="0" name=""/>
        <dsp:cNvSpPr/>
      </dsp:nvSpPr>
      <dsp:spPr>
        <a:xfrm>
          <a:off x="3832992" y="1664179"/>
          <a:ext cx="762076" cy="114311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E4976-1B7F-4551-A113-25E9748C561B}">
      <dsp:nvSpPr>
        <dsp:cNvPr id="0" name=""/>
        <dsp:cNvSpPr/>
      </dsp:nvSpPr>
      <dsp:spPr>
        <a:xfrm>
          <a:off x="7804387" y="1821433"/>
          <a:ext cx="3483776" cy="1088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7399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встречи с работниками правоохранительных органов и юстиции;</a:t>
          </a:r>
          <a:endParaRPr lang="ru-RU" sz="1400" b="1" kern="1200" dirty="0"/>
        </a:p>
      </dsp:txBody>
      <dsp:txXfrm>
        <a:off x="7804387" y="1821433"/>
        <a:ext cx="3483776" cy="1088680"/>
      </dsp:txXfrm>
    </dsp:sp>
    <dsp:sp modelId="{D64F9AB8-65DC-4DF7-BFBF-FCD356B22164}">
      <dsp:nvSpPr>
        <dsp:cNvPr id="0" name=""/>
        <dsp:cNvSpPr/>
      </dsp:nvSpPr>
      <dsp:spPr>
        <a:xfrm>
          <a:off x="7659230" y="1664179"/>
          <a:ext cx="762076" cy="114311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A0FAF-B642-448C-9595-073DC9C94FDF}">
      <dsp:nvSpPr>
        <dsp:cNvPr id="0" name=""/>
        <dsp:cNvSpPr/>
      </dsp:nvSpPr>
      <dsp:spPr>
        <a:xfrm>
          <a:off x="151911" y="3191960"/>
          <a:ext cx="3483776" cy="1088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7399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встречи с ветеранами войны и труда, вооруженных сил и правоохранительных органов, участниками боевых действий;</a:t>
          </a:r>
          <a:endParaRPr lang="ru-RU" sz="1400" b="1" kern="1200" dirty="0"/>
        </a:p>
      </dsp:txBody>
      <dsp:txXfrm>
        <a:off x="151911" y="3191960"/>
        <a:ext cx="3483776" cy="1088680"/>
      </dsp:txXfrm>
    </dsp:sp>
    <dsp:sp modelId="{B9EDADFE-42AD-431D-B09A-8B70F417A05E}">
      <dsp:nvSpPr>
        <dsp:cNvPr id="0" name=""/>
        <dsp:cNvSpPr/>
      </dsp:nvSpPr>
      <dsp:spPr>
        <a:xfrm>
          <a:off x="6754" y="3034706"/>
          <a:ext cx="762076" cy="114311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7D3E3-87A7-40CD-B6FF-1DD09C53423F}">
      <dsp:nvSpPr>
        <dsp:cNvPr id="0" name=""/>
        <dsp:cNvSpPr/>
      </dsp:nvSpPr>
      <dsp:spPr>
        <a:xfrm>
          <a:off x="3978149" y="3191960"/>
          <a:ext cx="3483776" cy="1088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7399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/>
            <a:t>вечера вопросов и ответов со всеми категориями студентов;</a:t>
          </a:r>
          <a:endParaRPr lang="ru-RU" sz="1400" b="1" kern="1200"/>
        </a:p>
      </dsp:txBody>
      <dsp:txXfrm>
        <a:off x="3978149" y="3191960"/>
        <a:ext cx="3483776" cy="1088680"/>
      </dsp:txXfrm>
    </dsp:sp>
    <dsp:sp modelId="{E78BF3D9-AAEC-4ECE-8D67-ACB3F45C5A3D}">
      <dsp:nvSpPr>
        <dsp:cNvPr id="0" name=""/>
        <dsp:cNvSpPr/>
      </dsp:nvSpPr>
      <dsp:spPr>
        <a:xfrm>
          <a:off x="3832992" y="3034706"/>
          <a:ext cx="762076" cy="114311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0248C4-F96F-4C66-98EC-9981D74B9EBB}">
      <dsp:nvSpPr>
        <dsp:cNvPr id="0" name=""/>
        <dsp:cNvSpPr/>
      </dsp:nvSpPr>
      <dsp:spPr>
        <a:xfrm>
          <a:off x="7804387" y="3191960"/>
          <a:ext cx="3483776" cy="1088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7399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смотры художественной самодеятельности студентов </a:t>
          </a:r>
          <a:endParaRPr lang="ru-RU" sz="1400" b="1" kern="1200" dirty="0"/>
        </a:p>
      </dsp:txBody>
      <dsp:txXfrm>
        <a:off x="7804387" y="3191960"/>
        <a:ext cx="3483776" cy="1088680"/>
      </dsp:txXfrm>
    </dsp:sp>
    <dsp:sp modelId="{0E3B7FF1-CA4F-4507-A7E9-A6E6263A8626}">
      <dsp:nvSpPr>
        <dsp:cNvPr id="0" name=""/>
        <dsp:cNvSpPr/>
      </dsp:nvSpPr>
      <dsp:spPr>
        <a:xfrm>
          <a:off x="7659230" y="3034706"/>
          <a:ext cx="762076" cy="114311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C9004E-A29B-4ADC-9AD9-AA82B30C9095}">
      <dsp:nvSpPr>
        <dsp:cNvPr id="0" name=""/>
        <dsp:cNvSpPr/>
      </dsp:nvSpPr>
      <dsp:spPr>
        <a:xfrm>
          <a:off x="3937128" y="4405233"/>
          <a:ext cx="3538471" cy="144214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7399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развлекательная программа, КВН, тематический вечер, дискотека, викторина, вечера, игровые программы, диспуты, музыкальные гостиные и другие…</a:t>
          </a:r>
          <a:endParaRPr lang="ru-RU" sz="1400" b="1" kern="1200" dirty="0"/>
        </a:p>
      </dsp:txBody>
      <dsp:txXfrm>
        <a:off x="3937128" y="4405233"/>
        <a:ext cx="3538471" cy="1442141"/>
      </dsp:txXfrm>
    </dsp:sp>
    <dsp:sp modelId="{7D8F14C7-2941-4F05-A40C-59FE65E8B1E0}">
      <dsp:nvSpPr>
        <dsp:cNvPr id="0" name=""/>
        <dsp:cNvSpPr/>
      </dsp:nvSpPr>
      <dsp:spPr>
        <a:xfrm>
          <a:off x="3819318" y="4424711"/>
          <a:ext cx="762076" cy="114311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0DFAD-7055-4993-8B44-93ACB79DA92D}">
      <dsp:nvSpPr>
        <dsp:cNvPr id="0" name=""/>
        <dsp:cNvSpPr/>
      </dsp:nvSpPr>
      <dsp:spPr>
        <a:xfrm>
          <a:off x="0" y="0"/>
          <a:ext cx="8328999" cy="10233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1Этап: Мотивация</a:t>
          </a:r>
          <a:endParaRPr lang="ru-RU" sz="2800" kern="1200" dirty="0"/>
        </a:p>
      </dsp:txBody>
      <dsp:txXfrm>
        <a:off x="1768133" y="0"/>
        <a:ext cx="6560865" cy="1023332"/>
      </dsp:txXfrm>
    </dsp:sp>
    <dsp:sp modelId="{84EB4FDF-8FB0-4AD4-90B8-1D0041A91F0C}">
      <dsp:nvSpPr>
        <dsp:cNvPr id="0" name=""/>
        <dsp:cNvSpPr/>
      </dsp:nvSpPr>
      <dsp:spPr>
        <a:xfrm>
          <a:off x="102333" y="102333"/>
          <a:ext cx="1665799" cy="8186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83F172-E828-44C2-B9A1-674D9D74CAF5}">
      <dsp:nvSpPr>
        <dsp:cNvPr id="0" name=""/>
        <dsp:cNvSpPr/>
      </dsp:nvSpPr>
      <dsp:spPr>
        <a:xfrm>
          <a:off x="0" y="1125665"/>
          <a:ext cx="8328999" cy="10233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 Этап: Целеполагание</a:t>
          </a:r>
          <a:endParaRPr lang="ru-RU" sz="2800" kern="1200" dirty="0"/>
        </a:p>
      </dsp:txBody>
      <dsp:txXfrm>
        <a:off x="1768133" y="1125665"/>
        <a:ext cx="6560865" cy="1023332"/>
      </dsp:txXfrm>
    </dsp:sp>
    <dsp:sp modelId="{82455169-9E51-400E-9414-9A229C583093}">
      <dsp:nvSpPr>
        <dsp:cNvPr id="0" name=""/>
        <dsp:cNvSpPr/>
      </dsp:nvSpPr>
      <dsp:spPr>
        <a:xfrm>
          <a:off x="102333" y="1227998"/>
          <a:ext cx="1665799" cy="8186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2BA68-1B69-45C0-BD55-6296F80F6FB3}">
      <dsp:nvSpPr>
        <dsp:cNvPr id="0" name=""/>
        <dsp:cNvSpPr/>
      </dsp:nvSpPr>
      <dsp:spPr>
        <a:xfrm>
          <a:off x="0" y="2251330"/>
          <a:ext cx="8328999" cy="10233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3 Этап: Подготовка</a:t>
          </a:r>
          <a:endParaRPr lang="ru-RU" sz="2800" kern="1200" dirty="0"/>
        </a:p>
      </dsp:txBody>
      <dsp:txXfrm>
        <a:off x="1768133" y="2251330"/>
        <a:ext cx="6560865" cy="1023332"/>
      </dsp:txXfrm>
    </dsp:sp>
    <dsp:sp modelId="{DB8D398D-5CEC-4B18-B024-9ABD153FF583}">
      <dsp:nvSpPr>
        <dsp:cNvPr id="0" name=""/>
        <dsp:cNvSpPr/>
      </dsp:nvSpPr>
      <dsp:spPr>
        <a:xfrm>
          <a:off x="102333" y="2353664"/>
          <a:ext cx="1665799" cy="8186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D2E27-2C95-4065-8CB0-5EF3DD11B7F5}">
      <dsp:nvSpPr>
        <dsp:cNvPr id="0" name=""/>
        <dsp:cNvSpPr/>
      </dsp:nvSpPr>
      <dsp:spPr>
        <a:xfrm>
          <a:off x="0" y="3376996"/>
          <a:ext cx="8328999" cy="10233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4 Этап: Организационный момент</a:t>
          </a:r>
          <a:endParaRPr lang="ru-RU" sz="2800" kern="1200" dirty="0"/>
        </a:p>
      </dsp:txBody>
      <dsp:txXfrm>
        <a:off x="1768133" y="3376996"/>
        <a:ext cx="6560865" cy="1023332"/>
      </dsp:txXfrm>
    </dsp:sp>
    <dsp:sp modelId="{2FC92549-7ED0-4ECC-A4C6-0E323CE8F3B0}">
      <dsp:nvSpPr>
        <dsp:cNvPr id="0" name=""/>
        <dsp:cNvSpPr/>
      </dsp:nvSpPr>
      <dsp:spPr>
        <a:xfrm>
          <a:off x="102333" y="3479329"/>
          <a:ext cx="1665799" cy="8186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C01A2-00D1-49FD-A84E-D35B1010376D}">
      <dsp:nvSpPr>
        <dsp:cNvPr id="0" name=""/>
        <dsp:cNvSpPr/>
      </dsp:nvSpPr>
      <dsp:spPr>
        <a:xfrm>
          <a:off x="0" y="4502661"/>
          <a:ext cx="8328999" cy="10233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5 Этап: Содержательный</a:t>
          </a:r>
          <a:endParaRPr lang="ru-RU" sz="2800" kern="1200" dirty="0"/>
        </a:p>
      </dsp:txBody>
      <dsp:txXfrm>
        <a:off x="1768133" y="4502661"/>
        <a:ext cx="6560865" cy="1023332"/>
      </dsp:txXfrm>
    </dsp:sp>
    <dsp:sp modelId="{2045FB42-7CD9-4370-BF4C-57E087E52933}">
      <dsp:nvSpPr>
        <dsp:cNvPr id="0" name=""/>
        <dsp:cNvSpPr/>
      </dsp:nvSpPr>
      <dsp:spPr>
        <a:xfrm>
          <a:off x="102333" y="4604995"/>
          <a:ext cx="1665799" cy="8186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04E2DF-132D-4E1A-AE18-7D2864AA5BD1}">
      <dsp:nvSpPr>
        <dsp:cNvPr id="0" name=""/>
        <dsp:cNvSpPr/>
      </dsp:nvSpPr>
      <dsp:spPr>
        <a:xfrm>
          <a:off x="0" y="5628327"/>
          <a:ext cx="8328999" cy="10233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6 Этап: Рефлексивный</a:t>
          </a:r>
          <a:endParaRPr lang="ru-RU" sz="2800" kern="1200" dirty="0"/>
        </a:p>
      </dsp:txBody>
      <dsp:txXfrm>
        <a:off x="1768133" y="5628327"/>
        <a:ext cx="6560865" cy="1023332"/>
      </dsp:txXfrm>
    </dsp:sp>
    <dsp:sp modelId="{F874B811-3817-420B-A883-816FD1900D41}">
      <dsp:nvSpPr>
        <dsp:cNvPr id="0" name=""/>
        <dsp:cNvSpPr/>
      </dsp:nvSpPr>
      <dsp:spPr>
        <a:xfrm>
          <a:off x="102333" y="5730660"/>
          <a:ext cx="1665799" cy="8186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B1DEE-FAD2-4094-B981-F6C0B9C2ADD7}">
      <dsp:nvSpPr>
        <dsp:cNvPr id="0" name=""/>
        <dsp:cNvSpPr/>
      </dsp:nvSpPr>
      <dsp:spPr>
        <a:xfrm>
          <a:off x="0" y="2844089"/>
          <a:ext cx="8915400" cy="933493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устанавливаются тематические рамки (“могу”)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0" y="2844089"/>
        <a:ext cx="8915400" cy="933493"/>
      </dsp:txXfrm>
    </dsp:sp>
    <dsp:sp modelId="{96C41B92-A9D1-4A2C-A6A9-F3C573F10356}">
      <dsp:nvSpPr>
        <dsp:cNvPr id="0" name=""/>
        <dsp:cNvSpPr/>
      </dsp:nvSpPr>
      <dsp:spPr>
        <a:xfrm rot="10800000">
          <a:off x="0" y="1422378"/>
          <a:ext cx="8915400" cy="1435713"/>
        </a:xfrm>
        <a:prstGeom prst="upArrowCallout">
          <a:avLst/>
        </a:prstGeom>
        <a:gradFill rotWithShape="0">
          <a:gsLst>
            <a:gs pos="0">
              <a:schemeClr val="accent3">
                <a:shade val="80000"/>
                <a:hueOff val="254882"/>
                <a:satOff val="-19351"/>
                <a:lumOff val="17144"/>
                <a:alphaOff val="0"/>
                <a:tint val="96000"/>
                <a:lumMod val="104000"/>
              </a:schemeClr>
            </a:gs>
            <a:gs pos="100000">
              <a:schemeClr val="accent3">
                <a:shade val="80000"/>
                <a:hueOff val="254882"/>
                <a:satOff val="-19351"/>
                <a:lumOff val="17144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создаются условия для возникновения внутренней потребности включения в воспитательную деятельность (“хочу”)</a:t>
          </a:r>
          <a:endParaRPr lang="ru-RU" sz="1800" b="1" kern="1200" dirty="0"/>
        </a:p>
      </dsp:txBody>
      <dsp:txXfrm rot="10800000">
        <a:off x="0" y="1422378"/>
        <a:ext cx="8915400" cy="932883"/>
      </dsp:txXfrm>
    </dsp:sp>
    <dsp:sp modelId="{FEBDB383-E4C6-4BDA-B8F4-DEB5DE87FCBF}">
      <dsp:nvSpPr>
        <dsp:cNvPr id="0" name=""/>
        <dsp:cNvSpPr/>
      </dsp:nvSpPr>
      <dsp:spPr>
        <a:xfrm rot="10800000">
          <a:off x="0" y="667"/>
          <a:ext cx="8915400" cy="1435713"/>
        </a:xfrm>
        <a:prstGeom prst="upArrowCallout">
          <a:avLst/>
        </a:prstGeom>
        <a:gradFill rotWithShape="0">
          <a:gsLst>
            <a:gs pos="0">
              <a:schemeClr val="accent3">
                <a:shade val="80000"/>
                <a:hueOff val="509765"/>
                <a:satOff val="-38702"/>
                <a:lumOff val="34288"/>
                <a:alphaOff val="0"/>
                <a:tint val="96000"/>
                <a:lumMod val="104000"/>
              </a:schemeClr>
            </a:gs>
            <a:gs pos="100000">
              <a:schemeClr val="accent3">
                <a:shade val="80000"/>
                <a:hueOff val="509765"/>
                <a:satOff val="-38702"/>
                <a:lumOff val="34288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актуализируются требования к обучающемуся со стороны воспитательной деятельности (воспитательного мероприятия) (“надо”)</a:t>
          </a:r>
          <a:endParaRPr lang="ru-RU" sz="1800" b="1" kern="1200" dirty="0">
            <a:solidFill>
              <a:schemeClr val="tx1"/>
            </a:solidFill>
          </a:endParaRPr>
        </a:p>
      </dsp:txBody>
      <dsp:txXfrm rot="10800000">
        <a:off x="0" y="667"/>
        <a:ext cx="8915400" cy="9328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D2F49-C826-47F8-8862-ABF867370D35}">
      <dsp:nvSpPr>
        <dsp:cNvPr id="0" name=""/>
        <dsp:cNvSpPr/>
      </dsp:nvSpPr>
      <dsp:spPr>
        <a:xfrm>
          <a:off x="668654" y="0"/>
          <a:ext cx="7578090" cy="3777623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24881-11BC-40FF-A153-3092A296F213}">
      <dsp:nvSpPr>
        <dsp:cNvPr id="0" name=""/>
        <dsp:cNvSpPr/>
      </dsp:nvSpPr>
      <dsp:spPr>
        <a:xfrm>
          <a:off x="9577" y="1133286"/>
          <a:ext cx="2869644" cy="15110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Обычно, это цель воспитательного мероприятия;</a:t>
          </a:r>
          <a:endParaRPr lang="ru-RU" sz="1500" b="1" kern="1200" dirty="0"/>
        </a:p>
      </dsp:txBody>
      <dsp:txXfrm>
        <a:off x="83340" y="1207049"/>
        <a:ext cx="2722118" cy="1363523"/>
      </dsp:txXfrm>
    </dsp:sp>
    <dsp:sp modelId="{2BF71E61-F700-474E-AD73-E9CCC80E0F35}">
      <dsp:nvSpPr>
        <dsp:cNvPr id="0" name=""/>
        <dsp:cNvSpPr/>
      </dsp:nvSpPr>
      <dsp:spPr>
        <a:xfrm>
          <a:off x="3022877" y="1133286"/>
          <a:ext cx="2869644" cy="1511049"/>
        </a:xfrm>
        <a:prstGeom prst="roundRect">
          <a:avLst/>
        </a:prstGeom>
        <a:solidFill>
          <a:schemeClr val="accent3">
            <a:hueOff val="1655123"/>
            <a:satOff val="-311"/>
            <a:lumOff val="833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Определяет задачи конкретных дел для подготовки и проведения воспитательного мероприятия;</a:t>
          </a:r>
          <a:endParaRPr lang="ru-RU" sz="1500" b="1" kern="1200" dirty="0"/>
        </a:p>
      </dsp:txBody>
      <dsp:txXfrm>
        <a:off x="3096640" y="1207049"/>
        <a:ext cx="2722118" cy="1363523"/>
      </dsp:txXfrm>
    </dsp:sp>
    <dsp:sp modelId="{F70FDA2A-62ED-450C-B335-9CD725D1FBCF}">
      <dsp:nvSpPr>
        <dsp:cNvPr id="0" name=""/>
        <dsp:cNvSpPr/>
      </dsp:nvSpPr>
      <dsp:spPr>
        <a:xfrm>
          <a:off x="6036178" y="1133286"/>
          <a:ext cx="2869644" cy="1511049"/>
        </a:xfrm>
        <a:prstGeom prst="roundRect">
          <a:avLst/>
        </a:prstGeom>
        <a:solidFill>
          <a:schemeClr val="accent3">
            <a:hueOff val="3310247"/>
            <a:satOff val="-621"/>
            <a:lumOff val="1666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Выделяется стержневая идея.</a:t>
          </a:r>
          <a:endParaRPr lang="ru-RU" sz="1500" b="1" kern="1200" dirty="0"/>
        </a:p>
      </dsp:txBody>
      <dsp:txXfrm>
        <a:off x="6109941" y="1207049"/>
        <a:ext cx="2722118" cy="13635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3B374-73D7-4F42-BEE4-AE0D429B6C22}">
      <dsp:nvSpPr>
        <dsp:cNvPr id="0" name=""/>
        <dsp:cNvSpPr/>
      </dsp:nvSpPr>
      <dsp:spPr>
        <a:xfrm>
          <a:off x="0" y="0"/>
          <a:ext cx="2272145" cy="227214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BEBC12-C00E-4F2F-8324-D16CD3EB1C72}">
      <dsp:nvSpPr>
        <dsp:cNvPr id="0" name=""/>
        <dsp:cNvSpPr/>
      </dsp:nvSpPr>
      <dsp:spPr>
        <a:xfrm>
          <a:off x="1136072" y="0"/>
          <a:ext cx="7779327" cy="22721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Задача:</a:t>
          </a:r>
          <a:r>
            <a:rPr lang="ru-RU" sz="1600" kern="1200" smtClean="0"/>
            <a:t> вместе с воспитанниками во всех деталях </a:t>
          </a:r>
          <a:r>
            <a:rPr lang="ru-RU" sz="1600" b="1" i="1" kern="1200" smtClean="0"/>
            <a:t>определить направление деятельности, распределить обязанности </a:t>
          </a:r>
          <a:r>
            <a:rPr lang="ru-RU" sz="1600" kern="1200" smtClean="0"/>
            <a:t>х между участниками, указав не только, </a:t>
          </a:r>
          <a:r>
            <a:rPr lang="ru-RU" sz="1600" u="sng" kern="1200" smtClean="0"/>
            <a:t>что должно быть сделано</a:t>
          </a:r>
          <a:r>
            <a:rPr lang="ru-RU" sz="1600" kern="1200" smtClean="0"/>
            <a:t>, но и то, </a:t>
          </a:r>
          <a:r>
            <a:rPr lang="ru-RU" sz="1600" u="sng" kern="1200" smtClean="0"/>
            <a:t>как должно быть сделано</a:t>
          </a:r>
          <a:r>
            <a:rPr lang="ru-RU" sz="1600" kern="1200" smtClean="0"/>
            <a:t>.</a:t>
          </a:r>
          <a:endParaRPr lang="ru-RU" sz="1600" kern="1200"/>
        </a:p>
      </dsp:txBody>
      <dsp:txXfrm>
        <a:off x="1136072" y="0"/>
        <a:ext cx="7779327" cy="1079268"/>
      </dsp:txXfrm>
    </dsp:sp>
    <dsp:sp modelId="{494161E1-1BFE-48C5-83AE-C7E488582981}">
      <dsp:nvSpPr>
        <dsp:cNvPr id="0" name=""/>
        <dsp:cNvSpPr/>
      </dsp:nvSpPr>
      <dsp:spPr>
        <a:xfrm>
          <a:off x="596438" y="1079268"/>
          <a:ext cx="1079268" cy="107926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889586"/>
                <a:satOff val="-19883"/>
                <a:lumOff val="-18823"/>
                <a:alphaOff val="0"/>
                <a:tint val="96000"/>
                <a:lumMod val="104000"/>
              </a:schemeClr>
            </a:gs>
            <a:gs pos="100000">
              <a:schemeClr val="accent2">
                <a:hueOff val="889586"/>
                <a:satOff val="-19883"/>
                <a:lumOff val="-18823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F5E413-1691-4180-A17C-4446F0A4AED1}">
      <dsp:nvSpPr>
        <dsp:cNvPr id="0" name=""/>
        <dsp:cNvSpPr/>
      </dsp:nvSpPr>
      <dsp:spPr>
        <a:xfrm>
          <a:off x="1136072" y="1079268"/>
          <a:ext cx="7779327" cy="107926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889586"/>
              <a:satOff val="-19883"/>
              <a:lumOff val="-1882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Функция куратора: </a:t>
          </a:r>
          <a:r>
            <a:rPr lang="ru-RU" sz="1600" i="1" kern="1200" dirty="0" smtClean="0"/>
            <a:t>организовать работу студентов, поэтому готовится вместе с ними, а готовят и проводят его сами обучающиеся под руководством куратора</a:t>
          </a:r>
          <a:r>
            <a:rPr lang="ru-RU" sz="1600" kern="1200" dirty="0" smtClean="0"/>
            <a:t>.</a:t>
          </a:r>
          <a:endParaRPr lang="ru-RU" sz="1600" kern="1200" dirty="0"/>
        </a:p>
      </dsp:txBody>
      <dsp:txXfrm>
        <a:off x="1136072" y="1079268"/>
        <a:ext cx="7779327" cy="10792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E3AA2-06D4-43AA-91A5-9A7AFB4BE4B5}">
      <dsp:nvSpPr>
        <dsp:cNvPr id="0" name=""/>
        <dsp:cNvSpPr/>
      </dsp:nvSpPr>
      <dsp:spPr>
        <a:xfrm>
          <a:off x="0" y="0"/>
          <a:ext cx="8915400" cy="8182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ясное определение цели предстоящей работы, обзор всего движения в целом от начала и до конца (чего необходимо достичь? (цель = результат);</a:t>
          </a:r>
          <a:endParaRPr lang="ru-RU" sz="1600" kern="1200"/>
        </a:p>
      </dsp:txBody>
      <dsp:txXfrm>
        <a:off x="1864908" y="0"/>
        <a:ext cx="7050491" cy="818284"/>
      </dsp:txXfrm>
    </dsp:sp>
    <dsp:sp modelId="{EDF6CFFD-2CF7-41B5-97C4-4995F6749D61}">
      <dsp:nvSpPr>
        <dsp:cNvPr id="0" name=""/>
        <dsp:cNvSpPr/>
      </dsp:nvSpPr>
      <dsp:spPr>
        <a:xfrm>
          <a:off x="81828" y="81828"/>
          <a:ext cx="1783080" cy="6546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85D29F-BD5B-4EF8-AEE1-8B7452D4C179}">
      <dsp:nvSpPr>
        <dsp:cNvPr id="0" name=""/>
        <dsp:cNvSpPr/>
      </dsp:nvSpPr>
      <dsp:spPr>
        <a:xfrm>
          <a:off x="0" y="900112"/>
          <a:ext cx="8915400" cy="8182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точное определение задач для каждого подчиненного (посредством каких операций можно достичь? (распределение обязанностей в группе);</a:t>
          </a:r>
          <a:endParaRPr lang="ru-RU" sz="1600" kern="1200"/>
        </a:p>
      </dsp:txBody>
      <dsp:txXfrm>
        <a:off x="1864908" y="900112"/>
        <a:ext cx="7050491" cy="818284"/>
      </dsp:txXfrm>
    </dsp:sp>
    <dsp:sp modelId="{F7B3E66F-7804-42EF-8566-6B4A6924D4BD}">
      <dsp:nvSpPr>
        <dsp:cNvPr id="0" name=""/>
        <dsp:cNvSpPr/>
      </dsp:nvSpPr>
      <dsp:spPr>
        <a:xfrm>
          <a:off x="81828" y="981941"/>
          <a:ext cx="1783080" cy="6546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23DB5-9F17-46E7-B13C-D80A9369421B}">
      <dsp:nvSpPr>
        <dsp:cNvPr id="0" name=""/>
        <dsp:cNvSpPr/>
      </dsp:nvSpPr>
      <dsp:spPr>
        <a:xfrm>
          <a:off x="0" y="1800225"/>
          <a:ext cx="8915400" cy="8182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подготовка всего необходимого для предстоящей работы (при помощи чего достичь? (помощь, средства);</a:t>
          </a:r>
          <a:endParaRPr lang="ru-RU" sz="1600" kern="1200"/>
        </a:p>
      </dsp:txBody>
      <dsp:txXfrm>
        <a:off x="1864908" y="1800225"/>
        <a:ext cx="7050491" cy="818284"/>
      </dsp:txXfrm>
    </dsp:sp>
    <dsp:sp modelId="{4900C062-340A-4DEE-B535-FB39060E5151}">
      <dsp:nvSpPr>
        <dsp:cNvPr id="0" name=""/>
        <dsp:cNvSpPr/>
      </dsp:nvSpPr>
      <dsp:spPr>
        <a:xfrm>
          <a:off x="81828" y="1882053"/>
          <a:ext cx="1783080" cy="6546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FA877-05A5-4C00-AD21-66FA289BB629}">
      <dsp:nvSpPr>
        <dsp:cNvPr id="0" name=""/>
        <dsp:cNvSpPr/>
      </dsp:nvSpPr>
      <dsp:spPr>
        <a:xfrm>
          <a:off x="0" y="2700338"/>
          <a:ext cx="8915400" cy="8182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установление норм выполнения для измерения результатов(каковы размеры достигнутого? (сроки выполнения));</a:t>
          </a:r>
          <a:endParaRPr lang="ru-RU" sz="1600" kern="1200"/>
        </a:p>
      </dsp:txBody>
      <dsp:txXfrm>
        <a:off x="1864908" y="2700338"/>
        <a:ext cx="7050491" cy="818284"/>
      </dsp:txXfrm>
    </dsp:sp>
    <dsp:sp modelId="{47AABE47-65AF-4777-A0DB-29D1CB1E47C5}">
      <dsp:nvSpPr>
        <dsp:cNvPr id="0" name=""/>
        <dsp:cNvSpPr/>
      </dsp:nvSpPr>
      <dsp:spPr>
        <a:xfrm>
          <a:off x="81828" y="2782166"/>
          <a:ext cx="1783080" cy="6546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62C9D1-ABC8-4D51-B919-A63DAFF14FDC}">
      <dsp:nvSpPr>
        <dsp:cNvPr id="0" name=""/>
        <dsp:cNvSpPr/>
      </dsp:nvSpPr>
      <dsp:spPr>
        <a:xfrm>
          <a:off x="0" y="3600451"/>
          <a:ext cx="8915400" cy="8182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распределение ответственности, адресата и времени отчетности (чем стимулировать достижение цели? (как отчитываемся);</a:t>
          </a:r>
          <a:endParaRPr lang="ru-RU" sz="1600" kern="1200"/>
        </a:p>
      </dsp:txBody>
      <dsp:txXfrm>
        <a:off x="1864908" y="3600451"/>
        <a:ext cx="7050491" cy="818284"/>
      </dsp:txXfrm>
    </dsp:sp>
    <dsp:sp modelId="{2302B5C8-783D-4720-9236-C91C77CEA897}">
      <dsp:nvSpPr>
        <dsp:cNvPr id="0" name=""/>
        <dsp:cNvSpPr/>
      </dsp:nvSpPr>
      <dsp:spPr>
        <a:xfrm>
          <a:off x="81828" y="3682279"/>
          <a:ext cx="1783080" cy="6546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3B3B-9AA2-4981-8BB5-61EF23902603}">
      <dsp:nvSpPr>
        <dsp:cNvPr id="0" name=""/>
        <dsp:cNvSpPr/>
      </dsp:nvSpPr>
      <dsp:spPr>
        <a:xfrm>
          <a:off x="0" y="4500563"/>
          <a:ext cx="8915400" cy="8182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инструктирование исполнителей как средство создания организационной системы (как достичь? (консультирование, связь с куратором)</a:t>
          </a:r>
          <a:endParaRPr lang="ru-RU" sz="1600" kern="1200"/>
        </a:p>
      </dsp:txBody>
      <dsp:txXfrm>
        <a:off x="1864908" y="4500563"/>
        <a:ext cx="7050491" cy="818284"/>
      </dsp:txXfrm>
    </dsp:sp>
    <dsp:sp modelId="{2666FBB7-2A18-4DE8-943E-C2C831A868B4}">
      <dsp:nvSpPr>
        <dsp:cNvPr id="0" name=""/>
        <dsp:cNvSpPr/>
      </dsp:nvSpPr>
      <dsp:spPr>
        <a:xfrm>
          <a:off x="81828" y="4582392"/>
          <a:ext cx="1783080" cy="6546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131EB-5A05-41CE-BF00-C78B7BD3D461}">
      <dsp:nvSpPr>
        <dsp:cNvPr id="0" name=""/>
        <dsp:cNvSpPr/>
      </dsp:nvSpPr>
      <dsp:spPr>
        <a:xfrm>
          <a:off x="29892" y="650602"/>
          <a:ext cx="1767170" cy="3238417"/>
        </a:xfrm>
        <a:prstGeom prst="round2SameRect">
          <a:avLst/>
        </a:prstGeom>
        <a:solidFill>
          <a:schemeClr val="accent4">
            <a:tint val="70000"/>
            <a:lumMod val="104000"/>
          </a:schemeClr>
        </a:solidFill>
        <a:ln w="9525" cap="rnd" cmpd="sng" algn="ctr">
          <a:solidFill>
            <a:schemeClr val="accent4">
              <a:shade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Определяет адаптированный социальный опыт</a:t>
          </a:r>
          <a:endParaRPr lang="ru-RU" sz="1600" b="1" kern="1200" dirty="0"/>
        </a:p>
      </dsp:txBody>
      <dsp:txXfrm>
        <a:off x="116158" y="736868"/>
        <a:ext cx="1594638" cy="3152151"/>
      </dsp:txXfrm>
    </dsp:sp>
    <dsp:sp modelId="{39077C71-5E10-4FFC-B00E-26639C6A36E4}">
      <dsp:nvSpPr>
        <dsp:cNvPr id="0" name=""/>
        <dsp:cNvSpPr/>
      </dsp:nvSpPr>
      <dsp:spPr>
        <a:xfrm>
          <a:off x="1953743" y="2070605"/>
          <a:ext cx="332163" cy="3984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1953743" y="2150287"/>
        <a:ext cx="232514" cy="239048"/>
      </dsp:txXfrm>
    </dsp:sp>
    <dsp:sp modelId="{0C0E5DC8-FB6A-43C7-9BFF-CF0230110817}">
      <dsp:nvSpPr>
        <dsp:cNvPr id="0" name=""/>
        <dsp:cNvSpPr/>
      </dsp:nvSpPr>
      <dsp:spPr>
        <a:xfrm>
          <a:off x="2423786" y="650602"/>
          <a:ext cx="1767170" cy="3238417"/>
        </a:xfrm>
        <a:prstGeom prst="round2Same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Осуществляется разработка шаблона мероприятия;</a:t>
          </a:r>
          <a:endParaRPr lang="ru-RU" sz="1600" b="1" kern="1200" dirty="0"/>
        </a:p>
      </dsp:txBody>
      <dsp:txXfrm>
        <a:off x="2510052" y="736868"/>
        <a:ext cx="1594638" cy="3152151"/>
      </dsp:txXfrm>
    </dsp:sp>
    <dsp:sp modelId="{42AC6018-5D0A-4C91-8F7B-964D0108E5FE}">
      <dsp:nvSpPr>
        <dsp:cNvPr id="0" name=""/>
        <dsp:cNvSpPr/>
      </dsp:nvSpPr>
      <dsp:spPr>
        <a:xfrm>
          <a:off x="4351606" y="2070605"/>
          <a:ext cx="340578" cy="3984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351606" y="2150287"/>
        <a:ext cx="238405" cy="239048"/>
      </dsp:txXfrm>
    </dsp:sp>
    <dsp:sp modelId="{7C1FA1D8-FEC0-4242-993E-7FD1503ED715}">
      <dsp:nvSpPr>
        <dsp:cNvPr id="0" name=""/>
        <dsp:cNvSpPr/>
      </dsp:nvSpPr>
      <dsp:spPr>
        <a:xfrm>
          <a:off x="4833557" y="650602"/>
          <a:ext cx="1767170" cy="3238417"/>
        </a:xfrm>
        <a:prstGeom prst="round2SameRect">
          <a:avLst/>
        </a:prstGeom>
        <a:solidFill>
          <a:schemeClr val="accent4">
            <a:tint val="70000"/>
            <a:lumMod val="104000"/>
          </a:schemeClr>
        </a:solidFill>
        <a:ln w="9525" cap="rnd" cmpd="sng" algn="ctr">
          <a:solidFill>
            <a:schemeClr val="accent4">
              <a:shade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Кратко описывается мероприятие:</a:t>
          </a:r>
          <a:r>
            <a:rPr lang="ru-RU" sz="1600" kern="1200" dirty="0" smtClean="0"/>
            <a:t> </a:t>
          </a:r>
          <a:r>
            <a:rPr lang="ru-RU" sz="1600" i="1" kern="1200" dirty="0" smtClean="0"/>
            <a:t>одно-два предложение о том, что представляет собой мероприятие по сути и по форме (см. Шаблон).</a:t>
          </a:r>
          <a:endParaRPr lang="ru-RU" sz="1600" i="1" kern="1200" dirty="0"/>
        </a:p>
      </dsp:txBody>
      <dsp:txXfrm>
        <a:off x="4919823" y="736868"/>
        <a:ext cx="1594638" cy="3152151"/>
      </dsp:txXfrm>
    </dsp:sp>
    <dsp:sp modelId="{98381B25-811E-454C-81BF-8E1BF2513210}">
      <dsp:nvSpPr>
        <dsp:cNvPr id="0" name=""/>
        <dsp:cNvSpPr/>
      </dsp:nvSpPr>
      <dsp:spPr>
        <a:xfrm>
          <a:off x="6761378" y="2070605"/>
          <a:ext cx="340578" cy="3984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6761378" y="2150287"/>
        <a:ext cx="238405" cy="239048"/>
      </dsp:txXfrm>
    </dsp:sp>
    <dsp:sp modelId="{7898B1AE-F007-4239-A093-C5B1FC918443}">
      <dsp:nvSpPr>
        <dsp:cNvPr id="0" name=""/>
        <dsp:cNvSpPr/>
      </dsp:nvSpPr>
      <dsp:spPr>
        <a:xfrm>
          <a:off x="7243329" y="650602"/>
          <a:ext cx="1767170" cy="3238417"/>
        </a:xfrm>
        <a:prstGeom prst="round2SameRect">
          <a:avLst/>
        </a:prstGeom>
        <a:gradFill rotWithShape="1">
          <a:gsLst>
            <a:gs pos="0">
              <a:schemeClr val="accent3">
                <a:tint val="96000"/>
                <a:lumMod val="104000"/>
              </a:schemeClr>
            </a:gs>
            <a:gs pos="100000">
              <a:schemeClr val="accent3"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Порядок проведения мероприятия: </a:t>
          </a:r>
          <a:r>
            <a:rPr lang="ru-RU" sz="1600" kern="1200" dirty="0" smtClean="0"/>
            <a:t>программа с указанием этапов и времени каждого этапа</a:t>
          </a:r>
          <a:r>
            <a:rPr lang="ru-RU" sz="1600" b="1" kern="1200" dirty="0" smtClean="0"/>
            <a:t> </a:t>
          </a:r>
          <a:endParaRPr lang="ru-RU" sz="1600" i="1" kern="1200" dirty="0"/>
        </a:p>
      </dsp:txBody>
      <dsp:txXfrm>
        <a:off x="7329595" y="736868"/>
        <a:ext cx="1594638" cy="3152151"/>
      </dsp:txXfrm>
    </dsp:sp>
    <dsp:sp modelId="{FD3568D7-494A-4003-AB04-CE62C7AAE3E8}">
      <dsp:nvSpPr>
        <dsp:cNvPr id="0" name=""/>
        <dsp:cNvSpPr/>
      </dsp:nvSpPr>
      <dsp:spPr>
        <a:xfrm>
          <a:off x="9171150" y="2070605"/>
          <a:ext cx="340578" cy="3984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9171150" y="2150287"/>
        <a:ext cx="238405" cy="239048"/>
      </dsp:txXfrm>
    </dsp:sp>
    <dsp:sp modelId="{9044EC3D-06EB-4FC2-805E-68B83AB4F7E4}">
      <dsp:nvSpPr>
        <dsp:cNvPr id="0" name=""/>
        <dsp:cNvSpPr/>
      </dsp:nvSpPr>
      <dsp:spPr>
        <a:xfrm>
          <a:off x="9653101" y="651044"/>
          <a:ext cx="1929138" cy="3237534"/>
        </a:xfrm>
        <a:prstGeom prst="round2SameRect">
          <a:avLst/>
        </a:prstGeom>
        <a:solidFill>
          <a:schemeClr val="accent4">
            <a:tint val="70000"/>
            <a:lumMod val="104000"/>
          </a:schemeClr>
        </a:solidFill>
        <a:ln w="9525" cap="rnd" cmpd="sng" algn="ctr">
          <a:solidFill>
            <a:schemeClr val="accent4">
              <a:shade val="9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Осуществляется реализация мероприятия в соответствии с шаблоном</a:t>
          </a:r>
          <a:endParaRPr lang="ru-RU" sz="1600" b="1" i="1" kern="1200" dirty="0"/>
        </a:p>
      </dsp:txBody>
      <dsp:txXfrm>
        <a:off x="9747274" y="745217"/>
        <a:ext cx="1740792" cy="31433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DF610-DE4A-494F-9BBA-10C6421173EE}">
      <dsp:nvSpPr>
        <dsp:cNvPr id="0" name=""/>
        <dsp:cNvSpPr/>
      </dsp:nvSpPr>
      <dsp:spPr>
        <a:xfrm>
          <a:off x="0" y="0"/>
          <a:ext cx="4196722" cy="419672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0916257-A929-4F55-8E66-783029290D35}">
      <dsp:nvSpPr>
        <dsp:cNvPr id="0" name=""/>
        <dsp:cNvSpPr/>
      </dsp:nvSpPr>
      <dsp:spPr>
        <a:xfrm>
          <a:off x="2098361" y="0"/>
          <a:ext cx="6919071" cy="41967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Соотносятся цель и результаты,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фиксируется степень их соответствия,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намечаются дальнейшие цели деятельности</a:t>
          </a:r>
          <a:r>
            <a:rPr lang="ru-RU" sz="2000" kern="1200" dirty="0" smtClean="0"/>
            <a:t>;</a:t>
          </a:r>
          <a:endParaRPr lang="ru-RU" sz="2000" kern="1200" dirty="0"/>
        </a:p>
      </dsp:txBody>
      <dsp:txXfrm>
        <a:off x="2098361" y="0"/>
        <a:ext cx="6919071" cy="1259019"/>
      </dsp:txXfrm>
    </dsp:sp>
    <dsp:sp modelId="{86004141-0C08-4332-B4B8-D44D44228841}">
      <dsp:nvSpPr>
        <dsp:cNvPr id="0" name=""/>
        <dsp:cNvSpPr/>
      </dsp:nvSpPr>
      <dsp:spPr>
        <a:xfrm>
          <a:off x="734427" y="1259019"/>
          <a:ext cx="2727867" cy="272786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1655123"/>
                <a:satOff val="-311"/>
                <a:lumOff val="8333"/>
                <a:alphaOff val="0"/>
                <a:tint val="96000"/>
                <a:lumMod val="104000"/>
              </a:schemeClr>
            </a:gs>
            <a:gs pos="100000">
              <a:schemeClr val="accent3">
                <a:hueOff val="1655123"/>
                <a:satOff val="-311"/>
                <a:lumOff val="8333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86FBC94-0A72-4200-A6D6-98D55875D7CE}">
      <dsp:nvSpPr>
        <dsp:cNvPr id="0" name=""/>
        <dsp:cNvSpPr/>
      </dsp:nvSpPr>
      <dsp:spPr>
        <a:xfrm>
          <a:off x="2098361" y="1259019"/>
          <a:ext cx="6919071" cy="27278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1655123"/>
              <a:satOff val="-311"/>
              <a:lumOff val="833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sng" kern="1200" dirty="0" smtClean="0"/>
            <a:t>Подводятся итоги воспитательного мероприятия </a:t>
          </a:r>
          <a:r>
            <a:rPr lang="ru-RU" sz="2000" kern="1200" dirty="0" smtClean="0"/>
            <a:t>(коллективное обсуждение или индивидуальный анализ куратором);</a:t>
          </a:r>
          <a:endParaRPr lang="ru-RU" sz="2000" kern="1200" dirty="0"/>
        </a:p>
      </dsp:txBody>
      <dsp:txXfrm>
        <a:off x="2098361" y="1259019"/>
        <a:ext cx="6919071" cy="1259015"/>
      </dsp:txXfrm>
    </dsp:sp>
    <dsp:sp modelId="{10DC5F07-6484-4936-BB0E-7BC4CD9AE1CB}">
      <dsp:nvSpPr>
        <dsp:cNvPr id="0" name=""/>
        <dsp:cNvSpPr/>
      </dsp:nvSpPr>
      <dsp:spPr>
        <a:xfrm>
          <a:off x="1468853" y="2518035"/>
          <a:ext cx="1259015" cy="125901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3310247"/>
                <a:satOff val="-621"/>
                <a:lumOff val="16667"/>
                <a:alphaOff val="0"/>
                <a:tint val="96000"/>
                <a:lumMod val="104000"/>
              </a:schemeClr>
            </a:gs>
            <a:gs pos="100000">
              <a:schemeClr val="accent3">
                <a:hueOff val="3310247"/>
                <a:satOff val="-621"/>
                <a:lumOff val="16667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1C7BEBE-6B0B-4ECB-9C98-29862F52F278}">
      <dsp:nvSpPr>
        <dsp:cNvPr id="0" name=""/>
        <dsp:cNvSpPr/>
      </dsp:nvSpPr>
      <dsp:spPr>
        <a:xfrm>
          <a:off x="2098361" y="2518035"/>
          <a:ext cx="6919071" cy="12590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3310247"/>
              <a:satOff val="-621"/>
              <a:lumOff val="1666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Может быть поставлена цель: </a:t>
          </a:r>
          <a:r>
            <a:rPr lang="ru-RU" sz="2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вскрыть причины успехов и неудач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>
        <a:off x="2098361" y="2518035"/>
        <a:ext cx="6919071" cy="12590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0BEA5-75DD-4CC0-A1F5-F0C0CD62DB82}">
      <dsp:nvSpPr>
        <dsp:cNvPr id="0" name=""/>
        <dsp:cNvSpPr/>
      </dsp:nvSpPr>
      <dsp:spPr>
        <a:xfrm>
          <a:off x="0" y="320651"/>
          <a:ext cx="8915400" cy="1010880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Познавательная деятельность </a:t>
          </a:r>
          <a:r>
            <a:rPr lang="ru-RU" sz="1800" kern="1200" dirty="0" smtClean="0"/>
            <a:t>направлена на развитие познавательных интересов, накопление знаний, умений, навыков и компетенций формирование умственных способностей и т.д.</a:t>
          </a:r>
          <a:endParaRPr lang="ru-RU" sz="1800" kern="1200" dirty="0"/>
        </a:p>
      </dsp:txBody>
      <dsp:txXfrm>
        <a:off x="49347" y="369998"/>
        <a:ext cx="8816706" cy="912186"/>
      </dsp:txXfrm>
    </dsp:sp>
    <dsp:sp modelId="{DD43D3A4-4056-48E8-8E2C-75CD0FE8E57A}">
      <dsp:nvSpPr>
        <dsp:cNvPr id="0" name=""/>
        <dsp:cNvSpPr/>
      </dsp:nvSpPr>
      <dsp:spPr>
        <a:xfrm>
          <a:off x="0" y="1383371"/>
          <a:ext cx="8915400" cy="1010880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254882"/>
                <a:satOff val="-19351"/>
                <a:lumOff val="17144"/>
                <a:alphaOff val="0"/>
                <a:tint val="96000"/>
                <a:lumMod val="104000"/>
              </a:schemeClr>
            </a:gs>
            <a:gs pos="100000">
              <a:schemeClr val="accent3">
                <a:shade val="80000"/>
                <a:hueOff val="254882"/>
                <a:satOff val="-19351"/>
                <a:lumOff val="17144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Ценностно-ориентационная деятельность</a:t>
          </a:r>
          <a:r>
            <a:rPr lang="ru-RU" sz="1800" kern="1200" smtClean="0"/>
            <a:t>, представляет собой процесс формирования отношений к миру, убеждений , взглядов, усвоения нравственных и других норм жизни;</a:t>
          </a:r>
          <a:endParaRPr lang="ru-RU" sz="1800" kern="1200"/>
        </a:p>
      </dsp:txBody>
      <dsp:txXfrm>
        <a:off x="49347" y="1432718"/>
        <a:ext cx="8816706" cy="912186"/>
      </dsp:txXfrm>
    </dsp:sp>
    <dsp:sp modelId="{967797A7-FC13-490B-829B-EF376E0010E3}">
      <dsp:nvSpPr>
        <dsp:cNvPr id="0" name=""/>
        <dsp:cNvSpPr/>
      </dsp:nvSpPr>
      <dsp:spPr>
        <a:xfrm>
          <a:off x="0" y="2446091"/>
          <a:ext cx="8915400" cy="1010880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509765"/>
                <a:satOff val="-38702"/>
                <a:lumOff val="34288"/>
                <a:alphaOff val="0"/>
                <a:tint val="96000"/>
                <a:lumMod val="104000"/>
              </a:schemeClr>
            </a:gs>
            <a:gs pos="100000">
              <a:schemeClr val="accent3">
                <a:shade val="80000"/>
                <a:hueOff val="509765"/>
                <a:satOff val="-38702"/>
                <a:lumOff val="34288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Общественная деятельность </a:t>
          </a:r>
          <a:r>
            <a:rPr lang="ru-RU" sz="1800" kern="1200" smtClean="0"/>
            <a:t>предполагает участие студентов в органах самоуправления вузом, различных молодежных объединениях в вузе и вне ее, участие в трудовых, политических и других акциях кампаниях;</a:t>
          </a:r>
          <a:endParaRPr lang="ru-RU" sz="1800" kern="1200"/>
        </a:p>
      </dsp:txBody>
      <dsp:txXfrm>
        <a:off x="49347" y="2495438"/>
        <a:ext cx="8816706" cy="912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965C1-EA45-41C6-A10F-632A1E6A707D}" type="datetimeFigureOut">
              <a:rPr lang="ru-RU" smtClean="0"/>
              <a:t>30.10.2015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EA973-0B47-4C7E-B5D3-2F4E23ECDF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42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5" y="2514601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5" y="4777383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2" y="4323814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5" y="4529544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5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5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5" y="3244143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1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3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5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5" y="3244143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3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5" y="4983091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1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2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5" y="4983091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5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5" y="4983091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4" y="627409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9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7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5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5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8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5" y="3244143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5" y="787785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5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2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5" y="787785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5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2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5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9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5" y="4983091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5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7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5" y="6135812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5" y="787785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6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9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98978" y="2704534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Воспитательное мероприятие: структура и содержание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273" y="4313668"/>
            <a:ext cx="3651640" cy="2433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407" y="114646"/>
            <a:ext cx="3198523" cy="239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6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1 Этап: Мотивация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104601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i="1" dirty="0"/>
              <a:t>предполагает осознанное вхождение </a:t>
            </a:r>
            <a:r>
              <a:rPr lang="ru-RU" i="1" dirty="0" smtClean="0"/>
              <a:t>обучающегося к осуществлению воспитательного мероприятия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564" y="3408217"/>
            <a:ext cx="3388395" cy="295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7" y="374077"/>
            <a:ext cx="8951375" cy="1530927"/>
          </a:xfrm>
        </p:spPr>
        <p:txBody>
          <a:bodyPr>
            <a:noAutofit/>
          </a:bodyPr>
          <a:lstStyle/>
          <a:p>
            <a:r>
              <a:rPr lang="ru-RU" sz="3200" dirty="0"/>
              <a:t>Как организуется мотивирование обучающихся к проведению воспитательного мероприятия?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2359423"/>
              </p:ext>
            </p:extLst>
          </p:nvPr>
        </p:nvGraphicFramePr>
        <p:xfrm>
          <a:off x="2589213" y="2133600"/>
          <a:ext cx="8915400" cy="3778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9022" y="216621"/>
            <a:ext cx="1853045" cy="1845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350" y="5138309"/>
            <a:ext cx="2292927" cy="171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9" y="394858"/>
            <a:ext cx="8911687" cy="151014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2 Этап: Целеполагание </a:t>
            </a:r>
            <a:br>
              <a:rPr lang="ru-RU" b="1" dirty="0" smtClean="0"/>
            </a:br>
            <a:r>
              <a:rPr lang="ru-RU" dirty="0" smtClean="0"/>
              <a:t>- </a:t>
            </a:r>
            <a:r>
              <a:rPr lang="ru-RU" sz="2200" i="1" dirty="0"/>
              <a:t>это начальная точка в любой человеческой деятельности.</a:t>
            </a:r>
            <a:br>
              <a:rPr lang="ru-RU" sz="2200" i="1" dirty="0"/>
            </a:br>
            <a:endParaRPr lang="ru-RU" i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4906425"/>
              </p:ext>
            </p:extLst>
          </p:nvPr>
        </p:nvGraphicFramePr>
        <p:xfrm>
          <a:off x="2589212" y="2133601"/>
          <a:ext cx="8915400" cy="3777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040083" y="1905003"/>
            <a:ext cx="60960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/>
              <a:t>Цель</a:t>
            </a:r>
            <a:r>
              <a:rPr lang="ru-RU" dirty="0"/>
              <a:t> - это заранее запланированный конечный результат воспитания обучающихся.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27910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3 Этап: Подготовка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1035004"/>
              </p:ext>
            </p:extLst>
          </p:nvPr>
        </p:nvGraphicFramePr>
        <p:xfrm>
          <a:off x="2589212" y="2133604"/>
          <a:ext cx="8915400" cy="2272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063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Рекомендации: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1. Следует опираться на уровень подготовленности </a:t>
            </a:r>
            <a:r>
              <a:rPr lang="ru-RU" dirty="0" smtClean="0"/>
              <a:t>воспитанников</a:t>
            </a:r>
            <a:r>
              <a:rPr lang="ru-RU" dirty="0"/>
              <a:t>, максимально учитывать их возрастные и </a:t>
            </a:r>
            <a:r>
              <a:rPr lang="ru-RU" dirty="0" smtClean="0"/>
              <a:t>личностные особенности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Чрезвычайная </a:t>
            </a:r>
            <a:r>
              <a:rPr lang="ru-RU" dirty="0"/>
              <a:t>сложность дел, недоступный </a:t>
            </a:r>
            <a:r>
              <a:rPr lang="ru-RU" dirty="0" smtClean="0"/>
              <a:t>пониманию </a:t>
            </a:r>
            <a:r>
              <a:rPr lang="ru-RU" dirty="0"/>
              <a:t>ребят замысел педагога, смутное представление о </a:t>
            </a:r>
            <a:r>
              <a:rPr lang="ru-RU" dirty="0" smtClean="0"/>
              <a:t>том, что</a:t>
            </a:r>
            <a:r>
              <a:rPr lang="ru-RU" dirty="0"/>
              <a:t>, зачем и почему нужно делать, превращают </a:t>
            </a:r>
            <a:r>
              <a:rPr lang="ru-RU" dirty="0" smtClean="0"/>
              <a:t>воспитательное дело </a:t>
            </a:r>
            <a:r>
              <a:rPr lang="ru-RU" dirty="0"/>
              <a:t>в формальное мероприятие. </a:t>
            </a:r>
            <a:endParaRPr lang="ru-RU" dirty="0" smtClean="0"/>
          </a:p>
          <a:p>
            <a:r>
              <a:rPr lang="ru-RU" dirty="0" smtClean="0"/>
              <a:t>Интереса </a:t>
            </a:r>
            <a:r>
              <a:rPr lang="ru-RU" dirty="0"/>
              <a:t>к следующему </a:t>
            </a:r>
            <a:r>
              <a:rPr lang="ru-RU" dirty="0" smtClean="0"/>
              <a:t>делу добиться </a:t>
            </a:r>
            <a:r>
              <a:rPr lang="ru-RU" dirty="0"/>
              <a:t>будет нелегко.</a:t>
            </a:r>
          </a:p>
          <a:p>
            <a:r>
              <a:rPr lang="ru-RU" dirty="0"/>
              <a:t>2. </a:t>
            </a:r>
            <a:r>
              <a:rPr lang="ru-RU" dirty="0" smtClean="0"/>
              <a:t>ВМ </a:t>
            </a:r>
            <a:r>
              <a:rPr lang="ru-RU" dirty="0"/>
              <a:t>— занятие коллективное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Дайте ребятам </a:t>
            </a:r>
            <a:r>
              <a:rPr lang="ru-RU" dirty="0" smtClean="0"/>
              <a:t>почувствовать</a:t>
            </a:r>
            <a:r>
              <a:rPr lang="ru-RU" dirty="0"/>
              <a:t>, что составление плана очень ответственное занятие, </a:t>
            </a:r>
            <a:r>
              <a:rPr lang="ru-RU" dirty="0" smtClean="0"/>
              <a:t>что каждый </a:t>
            </a:r>
            <a:r>
              <a:rPr lang="ru-RU" dirty="0"/>
              <a:t>раздел, над которым работает ученик, обязательно </a:t>
            </a:r>
            <a:r>
              <a:rPr lang="ru-RU" dirty="0" smtClean="0"/>
              <a:t>связывается </a:t>
            </a:r>
            <a:r>
              <a:rPr lang="ru-RU" dirty="0"/>
              <a:t>с другими разделами и зависит от них. </a:t>
            </a:r>
            <a:endParaRPr lang="ru-RU" dirty="0" smtClean="0"/>
          </a:p>
          <a:p>
            <a:r>
              <a:rPr lang="ru-RU" dirty="0" smtClean="0"/>
              <a:t>Планирование должно </a:t>
            </a:r>
            <a:r>
              <a:rPr lang="ru-RU" dirty="0"/>
              <a:t>иметь коллективный характер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96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4 Этап: Организация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1731819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Без организации невозможно осуществить ни одно дело.</a:t>
            </a:r>
          </a:p>
          <a:p>
            <a:r>
              <a:rPr lang="ru-RU" dirty="0"/>
              <a:t>Только при организации весь комплекс — воспитатели, </a:t>
            </a:r>
            <a:r>
              <a:rPr lang="ru-RU" dirty="0" smtClean="0"/>
              <a:t>воспитанники</a:t>
            </a:r>
            <a:r>
              <a:rPr lang="ru-RU" dirty="0"/>
              <a:t>, средства — может образовать некий </a:t>
            </a:r>
            <a:r>
              <a:rPr lang="ru-RU" dirty="0" smtClean="0"/>
              <a:t>жизнеспособный  процесс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16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1755" y="104564"/>
            <a:ext cx="8911687" cy="128089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Что следует учитывать при организации воспитательного мероприятия?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6771866"/>
              </p:ext>
            </p:extLst>
          </p:nvPr>
        </p:nvGraphicFramePr>
        <p:xfrm>
          <a:off x="2589212" y="1215737"/>
          <a:ext cx="8915400" cy="5320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029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5 Этап: Содержательный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056779"/>
              </p:ext>
            </p:extLst>
          </p:nvPr>
        </p:nvGraphicFramePr>
        <p:xfrm>
          <a:off x="498764" y="1371601"/>
          <a:ext cx="11596254" cy="4539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577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6 Этап: </a:t>
            </a:r>
            <a:r>
              <a:rPr lang="ru-RU" dirty="0" smtClean="0"/>
              <a:t>Рефлексивный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5168915"/>
              </p:ext>
            </p:extLst>
          </p:nvPr>
        </p:nvGraphicFramePr>
        <p:xfrm>
          <a:off x="2589214" y="1714500"/>
          <a:ext cx="9017433" cy="4196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76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 анализа воспитательного мероприятия: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267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dirty="0" smtClean="0"/>
              <a:t>Все ли позиции подготовки и проведения ВМ нашли отражение в плане?</a:t>
            </a:r>
          </a:p>
          <a:p>
            <a:r>
              <a:rPr lang="ru-RU" dirty="0" smtClean="0"/>
              <a:t>Отвечало ли содержание программы намеченной цели?</a:t>
            </a:r>
          </a:p>
          <a:p>
            <a:r>
              <a:rPr lang="ru-RU" dirty="0" smtClean="0"/>
              <a:t>Отвечал ли намеченной цели, задачам и требованиям уровень организации?</a:t>
            </a:r>
          </a:p>
          <a:p>
            <a:r>
              <a:rPr lang="ru-RU" dirty="0" smtClean="0"/>
              <a:t>Все ли запланированные меры в достаточной степени были подкреплены ресурсами?</a:t>
            </a:r>
          </a:p>
          <a:p>
            <a:r>
              <a:rPr lang="ru-RU" dirty="0" smtClean="0"/>
              <a:t>Какие фрагменты, части дела удались лучше, почему?</a:t>
            </a:r>
          </a:p>
          <a:p>
            <a:r>
              <a:rPr lang="ru-RU" dirty="0" smtClean="0"/>
              <a:t>Выдержано ли воспитательное дело во времени? </a:t>
            </a:r>
          </a:p>
          <a:p>
            <a:r>
              <a:rPr lang="ru-RU" dirty="0" smtClean="0"/>
              <a:t>Кто и почему срывал сроки?</a:t>
            </a:r>
          </a:p>
          <a:p>
            <a:r>
              <a:rPr lang="ru-RU" dirty="0" smtClean="0"/>
              <a:t>Представляло ли ВМ систему или же было набором мало связанных между собой фрагментов и частей?</a:t>
            </a:r>
          </a:p>
        </p:txBody>
      </p:sp>
    </p:spTree>
    <p:extLst>
      <p:ext uri="{BB962C8B-B14F-4D97-AF65-F5344CB8AC3E}">
        <p14:creationId xmlns:p14="http://schemas.microsoft.com/office/powerpoint/2010/main" val="47647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План: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89212" y="2133603"/>
            <a:ext cx="8915400" cy="260465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/>
              <a:t>1. Мероприятийный и деятельностный подход к воспитанию студентов.</a:t>
            </a:r>
          </a:p>
          <a:p>
            <a:r>
              <a:rPr lang="ru-RU" sz="2400" dirty="0"/>
              <a:t>2. Структура воспитательного мероприятия.</a:t>
            </a:r>
          </a:p>
          <a:p>
            <a:r>
              <a:rPr lang="ru-RU" sz="2400" dirty="0"/>
              <a:t>3. Виды воспитывающей деятельности.</a:t>
            </a:r>
          </a:p>
          <a:p>
            <a:r>
              <a:rPr lang="ru-RU" sz="2400" dirty="0"/>
              <a:t>4. Формы воспитывающей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20567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5" y="1143001"/>
            <a:ext cx="8876883" cy="446371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/>
              <a:t>Был ли эффект новизны?</a:t>
            </a:r>
          </a:p>
          <a:p>
            <a:r>
              <a:rPr lang="ru-RU" dirty="0"/>
              <a:t>Отвечала ли эмоциональная окраска воспитательного дела его замыслу?</a:t>
            </a:r>
          </a:p>
          <a:p>
            <a:r>
              <a:rPr lang="ru-RU" dirty="0"/>
              <a:t>Удовлетворяет ли качество дела, отношение к нему учеников, над какими вопросами заставило оно их задуматься?</a:t>
            </a:r>
          </a:p>
          <a:p>
            <a:r>
              <a:rPr lang="ru-RU" dirty="0"/>
              <a:t>Какой оценки заслуживает каждый член коллектива, принимавший участие в </a:t>
            </a:r>
            <a:r>
              <a:rPr lang="ru-RU" dirty="0" smtClean="0"/>
              <a:t>ВМ?</a:t>
            </a:r>
            <a:endParaRPr lang="ru-RU" dirty="0"/>
          </a:p>
          <a:p>
            <a:r>
              <a:rPr lang="ru-RU" dirty="0"/>
              <a:t>Каким было поведение студентов?</a:t>
            </a:r>
          </a:p>
          <a:p>
            <a:r>
              <a:rPr lang="ru-RU" dirty="0"/>
              <a:t>Почему возникли случаи отрицательной реакции части студентов на те или иные педагогические действия?</a:t>
            </a:r>
          </a:p>
          <a:p>
            <a:r>
              <a:rPr lang="ru-RU" dirty="0"/>
              <a:t>Отчего нужно отказаться?</a:t>
            </a:r>
          </a:p>
          <a:p>
            <a:r>
              <a:rPr lang="ru-RU" dirty="0"/>
              <a:t>Что нового ввести в следующие воспитательные мероприятия</a:t>
            </a:r>
            <a:r>
              <a:rPr lang="ru-RU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723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620387" y="2524992"/>
            <a:ext cx="8915399" cy="2262781"/>
          </a:xfrm>
        </p:spPr>
        <p:txBody>
          <a:bodyPr/>
          <a:lstStyle/>
          <a:p>
            <a:r>
              <a:rPr lang="ru-RU" b="1" dirty="0" smtClean="0"/>
              <a:t>3. Виды воспитывающей деятельности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8035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Каковы общие виды воспитывающей деятельности?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7583498"/>
              </p:ext>
            </p:extLst>
          </p:nvPr>
        </p:nvGraphicFramePr>
        <p:xfrm>
          <a:off x="2589212" y="2133600"/>
          <a:ext cx="8915400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5118" y="1905000"/>
            <a:ext cx="990600" cy="1409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791" y="3314700"/>
            <a:ext cx="1510145" cy="12576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964" y="4986431"/>
            <a:ext cx="1966308" cy="160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8964133"/>
              </p:ext>
            </p:extLst>
          </p:nvPr>
        </p:nvGraphicFramePr>
        <p:xfrm>
          <a:off x="2589212" y="2133600"/>
          <a:ext cx="8915400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1636" y="810491"/>
            <a:ext cx="1679864" cy="1679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525" y="2939762"/>
            <a:ext cx="1809750" cy="1809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2066" y="5291570"/>
            <a:ext cx="23050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4. Формы воспитывающей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31091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49752"/>
              </p:ext>
            </p:extLst>
          </p:nvPr>
        </p:nvGraphicFramePr>
        <p:xfrm>
          <a:off x="1527465" y="924791"/>
          <a:ext cx="10307780" cy="5673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721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7224666"/>
              </p:ext>
            </p:extLst>
          </p:nvPr>
        </p:nvGraphicFramePr>
        <p:xfrm>
          <a:off x="644237" y="477981"/>
          <a:ext cx="11294918" cy="6141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762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9068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1.</a:t>
            </a:r>
            <a:r>
              <a:rPr lang="ru-RU" b="1" i="1" dirty="0"/>
              <a:t> Мероприятийный и деятельностный подход к воспитанию студентов</a:t>
            </a:r>
            <a:r>
              <a:rPr lang="ru-RU" b="1" i="1" dirty="0" smtClean="0"/>
              <a:t>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61342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1. Что такое воспитательное мероприятие?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>
                <a:solidFill>
                  <a:srgbClr val="C0504D">
                    <a:lumMod val="75000"/>
                  </a:srgbClr>
                </a:solidFill>
              </a:rPr>
              <a:t>Мероприятия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</a:rPr>
              <a:t>– это события, занятия, ситуация в коллективе, организуемые педагогами для воспитанников с целью непосредственного воспитательного воздействия на них.</a:t>
            </a:r>
          </a:p>
          <a:p>
            <a:endParaRPr lang="ru-RU" b="1" dirty="0" smtClean="0"/>
          </a:p>
          <a:p>
            <a:r>
              <a:rPr lang="ru-RU" b="1" dirty="0" smtClean="0"/>
              <a:t>Воспитательное мероприятие</a:t>
            </a:r>
            <a:r>
              <a:rPr lang="ru-RU" dirty="0" smtClean="0"/>
              <a:t> </a:t>
            </a:r>
            <a:r>
              <a:rPr lang="ru-RU" dirty="0"/>
              <a:t>—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совокупность различного рода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воспитательных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воздействий</a:t>
            </a:r>
            <a:r>
              <a:rPr lang="ru-RU" dirty="0"/>
              <a:t> с отвечающими их требованиям </a:t>
            </a:r>
            <a:r>
              <a:rPr lang="ru-RU" dirty="0" smtClean="0"/>
              <a:t>материальными </a:t>
            </a:r>
            <a:r>
              <a:rPr lang="ru-RU" dirty="0"/>
              <a:t>и духовными </a:t>
            </a:r>
            <a:r>
              <a:rPr lang="ru-RU" i="1" dirty="0"/>
              <a:t>условиями</a:t>
            </a:r>
            <a:r>
              <a:rPr lang="ru-RU" dirty="0"/>
              <a:t>, </a:t>
            </a:r>
            <a:r>
              <a:rPr lang="ru-RU" i="1" dirty="0"/>
              <a:t>подчиненных единой </a:t>
            </a:r>
            <a:r>
              <a:rPr lang="ru-RU" i="1" dirty="0" smtClean="0"/>
              <a:t>комплексной </a:t>
            </a:r>
            <a:r>
              <a:rPr lang="ru-RU" i="1" dirty="0"/>
              <a:t>воспитательной цели</a:t>
            </a:r>
            <a:r>
              <a:rPr lang="ru-RU" dirty="0"/>
              <a:t>, взаимодействующих друг </a:t>
            </a:r>
            <a:r>
              <a:rPr lang="ru-RU" dirty="0" smtClean="0"/>
              <a:t>с другом</a:t>
            </a:r>
            <a:r>
              <a:rPr lang="ru-RU" dirty="0"/>
              <a:t>, представляющих собой целостное образование (</a:t>
            </a:r>
            <a:r>
              <a:rPr lang="ru-RU" dirty="0" err="1"/>
              <a:t>Конаржевский</a:t>
            </a:r>
            <a:r>
              <a:rPr lang="ru-RU" dirty="0"/>
              <a:t> Ю.А</a:t>
            </a:r>
            <a:r>
              <a:rPr lang="ru-RU" dirty="0" smtClean="0"/>
              <a:t>.).</a:t>
            </a:r>
          </a:p>
          <a:p>
            <a:endParaRPr lang="ru-RU" dirty="0"/>
          </a:p>
          <a:p>
            <a:pPr algn="just"/>
            <a:r>
              <a:rPr lang="ru-RU" b="1" i="1" dirty="0" smtClean="0"/>
              <a:t>Воспитательный процесс </a:t>
            </a:r>
            <a:r>
              <a:rPr lang="ru-RU" i="1" dirty="0" smtClean="0"/>
              <a:t>складывается из воспитательных мероприятий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781" y="185739"/>
            <a:ext cx="2529691" cy="194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 Какова единая комплексная воспитательная цель кураторов?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АДАПТАЦИЯ СТУДЕНТОВ МЛАДШИХ КУРСОВ К СИСТЕМЕ ВЫСШЕГО (СРЕДНЕГО) ПРОФЕССИОНАЛЬНОГО ОБРАЗОВАНИЯ В КРАСГМУ.</a:t>
            </a:r>
          </a:p>
          <a:p>
            <a:endParaRPr lang="ru-RU" b="1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758" y="3072578"/>
            <a:ext cx="3781927" cy="2521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634" y="3166909"/>
            <a:ext cx="2658481" cy="3535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496" y="4136233"/>
            <a:ext cx="3161875" cy="236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4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3. Какие педагогические подходы лежат в основе воспитательного мероприятия? 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6568572"/>
              </p:ext>
            </p:extLst>
          </p:nvPr>
        </p:nvGraphicFramePr>
        <p:xfrm>
          <a:off x="2589212" y="1746917"/>
          <a:ext cx="9065976" cy="4995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841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2</a:t>
            </a:r>
            <a:r>
              <a:rPr lang="ru-RU" b="1" i="1" dirty="0"/>
              <a:t>. Структура воспитательного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238580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 Как сконструировать воспитательное мероприятие?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любом деле выделяют этапы, которые помогут кураторам организовать и провести любое воспитательное мероприятие.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86" y="3020427"/>
            <a:ext cx="3049255" cy="20328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860" y="4036848"/>
            <a:ext cx="3710605" cy="22634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825" y="3020427"/>
            <a:ext cx="3578891" cy="238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0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4501748"/>
              </p:ext>
            </p:extLst>
          </p:nvPr>
        </p:nvGraphicFramePr>
        <p:xfrm>
          <a:off x="2589213" y="204718"/>
          <a:ext cx="8328999" cy="6653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358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800</TotalTime>
  <Words>1249</Words>
  <Application>Microsoft Office PowerPoint</Application>
  <PresentationFormat>Широкоэкранный</PresentationFormat>
  <Paragraphs>125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Century Gothic</vt:lpstr>
      <vt:lpstr>Wingdings 3</vt:lpstr>
      <vt:lpstr>Легкий дым</vt:lpstr>
      <vt:lpstr>Воспитательное мероприятие: структура и содержание</vt:lpstr>
      <vt:lpstr>План:</vt:lpstr>
      <vt:lpstr>1. Мероприятийный и деятельностный подход к воспитанию студентов </vt:lpstr>
      <vt:lpstr>1. Что такое воспитательное мероприятие?</vt:lpstr>
      <vt:lpstr>2. Какова единая комплексная воспитательная цель кураторов?</vt:lpstr>
      <vt:lpstr>3. Какие педагогические подходы лежат в основе воспитательного мероприятия? </vt:lpstr>
      <vt:lpstr>2. Структура воспитательного мероприятия</vt:lpstr>
      <vt:lpstr>4. Как сконструировать воспитательное мероприятие?</vt:lpstr>
      <vt:lpstr>Презентация PowerPoint</vt:lpstr>
      <vt:lpstr>1 Этап: Мотивация</vt:lpstr>
      <vt:lpstr>Как организуется мотивирование обучающихся к проведению воспитательного мероприятия?</vt:lpstr>
      <vt:lpstr>2 Этап: Целеполагание  - это начальная точка в любой человеческой деятельности. </vt:lpstr>
      <vt:lpstr>3 Этап: Подготовка</vt:lpstr>
      <vt:lpstr>Рекомендации:</vt:lpstr>
      <vt:lpstr>4 Этап: Организация</vt:lpstr>
      <vt:lpstr>Что следует учитывать при организации воспитательного мероприятия?</vt:lpstr>
      <vt:lpstr>5 Этап: Содержательный</vt:lpstr>
      <vt:lpstr>6 Этап: Рефлексивный</vt:lpstr>
      <vt:lpstr>Схема анализа воспитательного мероприятия:</vt:lpstr>
      <vt:lpstr>Презентация PowerPoint</vt:lpstr>
      <vt:lpstr>3. Виды воспитывающей деятельности</vt:lpstr>
      <vt:lpstr>Каковы общие виды воспитывающей деятельности?</vt:lpstr>
      <vt:lpstr>Презентация PowerPoint</vt:lpstr>
      <vt:lpstr>4. Формы воспитывающей деятельности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Воспитательное мероприятие: структура и содержание</dc:title>
  <dc:creator>Ольга Корнилова</dc:creator>
  <cp:lastModifiedBy>Ольга Корнилова</cp:lastModifiedBy>
  <cp:revision>43</cp:revision>
  <dcterms:created xsi:type="dcterms:W3CDTF">2015-08-04T09:23:18Z</dcterms:created>
  <dcterms:modified xsi:type="dcterms:W3CDTF">2015-10-30T03:45:45Z</dcterms:modified>
</cp:coreProperties>
</file>