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82" r:id="rId3"/>
    <p:sldId id="258" r:id="rId4"/>
    <p:sldId id="283" r:id="rId5"/>
    <p:sldId id="284" r:id="rId6"/>
    <p:sldId id="285" r:id="rId7"/>
    <p:sldId id="289" r:id="rId8"/>
    <p:sldId id="290" r:id="rId9"/>
    <p:sldId id="291" r:id="rId10"/>
    <p:sldId id="292" r:id="rId11"/>
    <p:sldId id="259" r:id="rId12"/>
    <p:sldId id="287" r:id="rId13"/>
    <p:sldId id="288" r:id="rId14"/>
    <p:sldId id="262" r:id="rId15"/>
    <p:sldId id="263" r:id="rId16"/>
    <p:sldId id="264" r:id="rId17"/>
    <p:sldId id="293" r:id="rId18"/>
    <p:sldId id="294" r:id="rId19"/>
    <p:sldId id="295" r:id="rId20"/>
    <p:sldId id="270" r:id="rId21"/>
    <p:sldId id="296" r:id="rId22"/>
    <p:sldId id="297" r:id="rId23"/>
    <p:sldId id="298" r:id="rId24"/>
    <p:sldId id="299" r:id="rId25"/>
    <p:sldId id="301" r:id="rId26"/>
    <p:sldId id="302" r:id="rId27"/>
    <p:sldId id="303" r:id="rId28"/>
    <p:sldId id="300" r:id="rId29"/>
    <p:sldId id="304" r:id="rId30"/>
    <p:sldId id="305" r:id="rId31"/>
    <p:sldId id="306" r:id="rId32"/>
    <p:sldId id="307" r:id="rId33"/>
    <p:sldId id="309" r:id="rId34"/>
    <p:sldId id="308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21" r:id="rId46"/>
    <p:sldId id="322" r:id="rId4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0" userDrawn="1">
          <p15:clr>
            <a:srgbClr val="A4A3A4"/>
          </p15:clr>
        </p15:guide>
        <p15:guide id="2" pos="302" userDrawn="1">
          <p15:clr>
            <a:srgbClr val="A4A3A4"/>
          </p15:clr>
        </p15:guide>
        <p15:guide id="3" pos="7378" userDrawn="1">
          <p15:clr>
            <a:srgbClr val="A4A3A4"/>
          </p15:clr>
        </p15:guide>
        <p15:guide id="4" orient="horz" pos="40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2430"/>
    <a:srgbClr val="943E46"/>
    <a:srgbClr val="AF4953"/>
    <a:srgbClr val="0A0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52462B-16A6-4F4D-B838-0B0A919A23BC}" v="362" dt="2024-05-30T10:54:33.7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30" autoAdjust="0"/>
  </p:normalViewPr>
  <p:slideViewPr>
    <p:cSldViewPr snapToGrid="0" showGuides="1">
      <p:cViewPr>
        <p:scale>
          <a:sx n="110" d="100"/>
          <a:sy n="110" d="100"/>
        </p:scale>
        <p:origin x="-558" y="90"/>
      </p:cViewPr>
      <p:guideLst>
        <p:guide orient="horz" pos="300"/>
        <p:guide orient="horz" pos="4020"/>
        <p:guide pos="302"/>
        <p:guide pos="73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Светлана Смешко" userId="9f2bc7e8cde6c544" providerId="LiveId" clId="{6652462B-16A6-4F4D-B838-0B0A919A23BC}"/>
    <pc:docChg chg="undo custSel addSld delSld modSld sldOrd">
      <pc:chgData name="Светлана Смешко" userId="9f2bc7e8cde6c544" providerId="LiveId" clId="{6652462B-16A6-4F4D-B838-0B0A919A23BC}" dt="2024-05-30T10:54:36.607" v="6103" actId="1035"/>
      <pc:docMkLst>
        <pc:docMk/>
      </pc:docMkLst>
      <pc:sldChg chg="addSp delSp modSp new mod">
        <pc:chgData name="Светлана Смешко" userId="9f2bc7e8cde6c544" providerId="LiveId" clId="{6652462B-16A6-4F4D-B838-0B0A919A23BC}" dt="2024-05-30T10:40:13.397" v="5938" actId="113"/>
        <pc:sldMkLst>
          <pc:docMk/>
          <pc:sldMk cId="2688737433" sldId="256"/>
        </pc:sldMkLst>
        <pc:spChg chg="add mod">
          <ac:chgData name="Светлана Смешко" userId="9f2bc7e8cde6c544" providerId="LiveId" clId="{6652462B-16A6-4F4D-B838-0B0A919A23BC}" dt="2024-05-30T10:40:06.869" v="5937" actId="1038"/>
          <ac:spMkLst>
            <pc:docMk/>
            <pc:sldMk cId="2688737433" sldId="256"/>
            <ac:spMk id="2" creationId="{4A0E4ADB-8A25-B7D3-324B-CE58B9FEE731}"/>
          </ac:spMkLst>
        </pc:spChg>
        <pc:spChg chg="add mod">
          <ac:chgData name="Светлана Смешко" userId="9f2bc7e8cde6c544" providerId="LiveId" clId="{6652462B-16A6-4F4D-B838-0B0A919A23BC}" dt="2024-05-30T10:40:13.397" v="5938" actId="113"/>
          <ac:spMkLst>
            <pc:docMk/>
            <pc:sldMk cId="2688737433" sldId="256"/>
            <ac:spMk id="4" creationId="{7710FD04-C331-A44D-852A-362A972FFA8B}"/>
          </ac:spMkLst>
        </pc:spChg>
        <pc:spChg chg="add mod">
          <ac:chgData name="Светлана Смешко" userId="9f2bc7e8cde6c544" providerId="LiveId" clId="{6652462B-16A6-4F4D-B838-0B0A919A23BC}" dt="2024-05-30T10:39:28.853" v="5886"/>
          <ac:spMkLst>
            <pc:docMk/>
            <pc:sldMk cId="2688737433" sldId="256"/>
            <ac:spMk id="6" creationId="{03E877BF-4A9E-62C9-CD69-934A005919C1}"/>
          </ac:spMkLst>
        </pc:spChg>
        <pc:spChg chg="add mod">
          <ac:chgData name="Светлана Смешко" userId="9f2bc7e8cde6c544" providerId="LiveId" clId="{6652462B-16A6-4F4D-B838-0B0A919A23BC}" dt="2024-05-30T10:39:14.960" v="5885" actId="1036"/>
          <ac:spMkLst>
            <pc:docMk/>
            <pc:sldMk cId="2688737433" sldId="256"/>
            <ac:spMk id="8" creationId="{C4C3D268-3B6F-8462-04C7-804185BA9E82}"/>
          </ac:spMkLst>
        </pc:spChg>
        <pc:picChg chg="add del mod">
          <ac:chgData name="Светлана Смешко" userId="9f2bc7e8cde6c544" providerId="LiveId" clId="{6652462B-16A6-4F4D-B838-0B0A919A23BC}" dt="2024-05-30T10:39:51.761" v="5888" actId="478"/>
          <ac:picMkLst>
            <pc:docMk/>
            <pc:sldMk cId="2688737433" sldId="256"/>
            <ac:picMk id="3" creationId="{4ED72BEE-B215-3D35-E955-98BC2AFE22C9}"/>
          </ac:picMkLst>
        </pc:picChg>
        <pc:picChg chg="add mod">
          <ac:chgData name="Светлана Смешко" userId="9f2bc7e8cde6c544" providerId="LiveId" clId="{6652462B-16A6-4F4D-B838-0B0A919A23BC}" dt="2024-05-30T10:39:49.950" v="5887"/>
          <ac:picMkLst>
            <pc:docMk/>
            <pc:sldMk cId="2688737433" sldId="256"/>
            <ac:picMk id="5" creationId="{5FFF9A3D-5FE5-49A2-C44E-A51D66AE0585}"/>
          </ac:picMkLst>
        </pc:picChg>
        <pc:picChg chg="add del mod">
          <ac:chgData name="Светлана Смешко" userId="9f2bc7e8cde6c544" providerId="LiveId" clId="{6652462B-16A6-4F4D-B838-0B0A919A23BC}" dt="2024-05-29T16:34:07.892" v="27" actId="478"/>
          <ac:picMkLst>
            <pc:docMk/>
            <pc:sldMk cId="2688737433" sldId="256"/>
            <ac:picMk id="5" creationId="{FD5B9F66-C62D-CEFA-632F-23F795C37126}"/>
          </ac:picMkLst>
        </pc:picChg>
        <pc:picChg chg="add">
          <ac:chgData name="Светлана Смешко" userId="9f2bc7e8cde6c544" providerId="LiveId" clId="{6652462B-16A6-4F4D-B838-0B0A919A23BC}" dt="2024-05-29T16:34:30.205" v="29"/>
          <ac:picMkLst>
            <pc:docMk/>
            <pc:sldMk cId="2688737433" sldId="256"/>
            <ac:picMk id="7" creationId="{F5FEA9CE-F3C3-5871-8690-23ADAF992C1D}"/>
          </ac:picMkLst>
        </pc:picChg>
      </pc:sldChg>
      <pc:sldChg chg="addSp modSp new del mod">
        <pc:chgData name="Светлана Смешко" userId="9f2bc7e8cde6c544" providerId="LiveId" clId="{6652462B-16A6-4F4D-B838-0B0A919A23BC}" dt="2024-05-30T10:31:55.425" v="5676" actId="47"/>
        <pc:sldMkLst>
          <pc:docMk/>
          <pc:sldMk cId="4105159496" sldId="257"/>
        </pc:sldMkLst>
        <pc:spChg chg="add mod">
          <ac:chgData name="Светлана Смешко" userId="9f2bc7e8cde6c544" providerId="LiveId" clId="{6652462B-16A6-4F4D-B838-0B0A919A23BC}" dt="2024-05-29T16:38:30.042" v="343" actId="20577"/>
          <ac:spMkLst>
            <pc:docMk/>
            <pc:sldMk cId="4105159496" sldId="257"/>
            <ac:spMk id="2" creationId="{329B09DA-2B79-83EF-3F14-43167D924AF1}"/>
          </ac:spMkLst>
        </pc:spChg>
        <pc:spChg chg="add mod">
          <ac:chgData name="Светлана Смешко" userId="9f2bc7e8cde6c544" providerId="LiveId" clId="{6652462B-16A6-4F4D-B838-0B0A919A23BC}" dt="2024-05-29T16:38:48.611" v="438" actId="20577"/>
          <ac:spMkLst>
            <pc:docMk/>
            <pc:sldMk cId="4105159496" sldId="257"/>
            <ac:spMk id="3" creationId="{FAB5B070-B417-EF5C-D18E-3284AE745043}"/>
          </ac:spMkLst>
        </pc:spChg>
        <pc:spChg chg="add mod">
          <ac:chgData name="Светлана Смешко" userId="9f2bc7e8cde6c544" providerId="LiveId" clId="{6652462B-16A6-4F4D-B838-0B0A919A23BC}" dt="2024-05-30T10:29:26.849" v="5634" actId="21"/>
          <ac:spMkLst>
            <pc:docMk/>
            <pc:sldMk cId="4105159496" sldId="257"/>
            <ac:spMk id="4" creationId="{21D054BD-97A7-67B3-FA30-6EFB48D9BD21}"/>
          </ac:spMkLst>
        </pc:spChg>
        <pc:spChg chg="add mod">
          <ac:chgData name="Светлана Смешко" userId="9f2bc7e8cde6c544" providerId="LiveId" clId="{6652462B-16A6-4F4D-B838-0B0A919A23BC}" dt="2024-05-29T16:45:22.400" v="1072" actId="20577"/>
          <ac:spMkLst>
            <pc:docMk/>
            <pc:sldMk cId="4105159496" sldId="257"/>
            <ac:spMk id="5" creationId="{3E48382B-1658-E8EE-B82B-6F352E6E0850}"/>
          </ac:spMkLst>
        </pc:spChg>
      </pc:sldChg>
      <pc:sldChg chg="addSp delSp modSp add mod ord">
        <pc:chgData name="Светлана Смешко" userId="9f2bc7e8cde6c544" providerId="LiveId" clId="{6652462B-16A6-4F4D-B838-0B0A919A23BC}" dt="2024-05-30T06:26:12.029" v="2603" actId="478"/>
        <pc:sldMkLst>
          <pc:docMk/>
          <pc:sldMk cId="2578154586" sldId="258"/>
        </pc:sldMkLst>
        <pc:spChg chg="del">
          <ac:chgData name="Светлана Смешко" userId="9f2bc7e8cde6c544" providerId="LiveId" clId="{6652462B-16A6-4F4D-B838-0B0A919A23BC}" dt="2024-05-29T16:48:21.478" v="1075" actId="478"/>
          <ac:spMkLst>
            <pc:docMk/>
            <pc:sldMk cId="2578154586" sldId="258"/>
            <ac:spMk id="2" creationId="{4A0E4ADB-8A25-B7D3-324B-CE58B9FEE731}"/>
          </ac:spMkLst>
        </pc:spChg>
        <pc:spChg chg="del">
          <ac:chgData name="Светлана Смешко" userId="9f2bc7e8cde6c544" providerId="LiveId" clId="{6652462B-16A6-4F4D-B838-0B0A919A23BC}" dt="2024-05-29T16:49:37.273" v="1156" actId="478"/>
          <ac:spMkLst>
            <pc:docMk/>
            <pc:sldMk cId="2578154586" sldId="258"/>
            <ac:spMk id="4" creationId="{7710FD04-C331-A44D-852A-362A972FFA8B}"/>
          </ac:spMkLst>
        </pc:spChg>
        <pc:spChg chg="add mod">
          <ac:chgData name="Светлана Смешко" userId="9f2bc7e8cde6c544" providerId="LiveId" clId="{6652462B-16A6-4F4D-B838-0B0A919A23BC}" dt="2024-05-30T06:23:05.258" v="2542" actId="12788"/>
          <ac:spMkLst>
            <pc:docMk/>
            <pc:sldMk cId="2578154586" sldId="258"/>
            <ac:spMk id="5" creationId="{A4F5CBA0-2D20-D753-4AD5-DDDFB9ECDBC2}"/>
          </ac:spMkLst>
        </pc:spChg>
        <pc:spChg chg="mod">
          <ac:chgData name="Светлана Смешко" userId="9f2bc7e8cde6c544" providerId="LiveId" clId="{6652462B-16A6-4F4D-B838-0B0A919A23BC}" dt="2024-05-30T06:22:00.680" v="2528" actId="20577"/>
          <ac:spMkLst>
            <pc:docMk/>
            <pc:sldMk cId="2578154586" sldId="258"/>
            <ac:spMk id="6" creationId="{03E877BF-4A9E-62C9-CD69-934A005919C1}"/>
          </ac:spMkLst>
        </pc:spChg>
        <pc:spChg chg="add del mod">
          <ac:chgData name="Светлана Смешко" userId="9f2bc7e8cde6c544" providerId="LiveId" clId="{6652462B-16A6-4F4D-B838-0B0A919A23BC}" dt="2024-05-30T06:26:12.029" v="2603" actId="478"/>
          <ac:spMkLst>
            <pc:docMk/>
            <pc:sldMk cId="2578154586" sldId="258"/>
            <ac:spMk id="7" creationId="{7C0E090E-7B8B-F96A-F102-22C745CE02F6}"/>
          </ac:spMkLst>
        </pc:spChg>
        <pc:spChg chg="add mod">
          <ac:chgData name="Светлана Смешко" userId="9f2bc7e8cde6c544" providerId="LiveId" clId="{6652462B-16A6-4F4D-B838-0B0A919A23BC}" dt="2024-05-30T06:21:00.548" v="2498" actId="404"/>
          <ac:spMkLst>
            <pc:docMk/>
            <pc:sldMk cId="2578154586" sldId="258"/>
            <ac:spMk id="8" creationId="{7152F488-A858-F5CB-7861-989CDC01631A}"/>
          </ac:spMkLst>
        </pc:spChg>
        <pc:spChg chg="del">
          <ac:chgData name="Светлана Смешко" userId="9f2bc7e8cde6c544" providerId="LiveId" clId="{6652462B-16A6-4F4D-B838-0B0A919A23BC}" dt="2024-05-29T16:49:36.018" v="1155" actId="478"/>
          <ac:spMkLst>
            <pc:docMk/>
            <pc:sldMk cId="2578154586" sldId="258"/>
            <ac:spMk id="8" creationId="{C4C3D268-3B6F-8462-04C7-804185BA9E82}"/>
          </ac:spMkLst>
        </pc:spChg>
        <pc:spChg chg="add del mod">
          <ac:chgData name="Светлана Смешко" userId="9f2bc7e8cde6c544" providerId="LiveId" clId="{6652462B-16A6-4F4D-B838-0B0A919A23BC}" dt="2024-05-30T06:26:12.029" v="2603" actId="478"/>
          <ac:spMkLst>
            <pc:docMk/>
            <pc:sldMk cId="2578154586" sldId="258"/>
            <ac:spMk id="9" creationId="{76803BE6-8BF6-4834-FB8A-950721EFDDBC}"/>
          </ac:spMkLst>
        </pc:spChg>
        <pc:spChg chg="add mod">
          <ac:chgData name="Светлана Смешко" userId="9f2bc7e8cde6c544" providerId="LiveId" clId="{6652462B-16A6-4F4D-B838-0B0A919A23BC}" dt="2024-05-30T06:19:44.989" v="2480" actId="1076"/>
          <ac:spMkLst>
            <pc:docMk/>
            <pc:sldMk cId="2578154586" sldId="258"/>
            <ac:spMk id="10" creationId="{C74180AA-4C6F-13C0-1AA5-C17E52DF895B}"/>
          </ac:spMkLst>
        </pc:spChg>
        <pc:spChg chg="add del mod">
          <ac:chgData name="Светлана Смешко" userId="9f2bc7e8cde6c544" providerId="LiveId" clId="{6652462B-16A6-4F4D-B838-0B0A919A23BC}" dt="2024-05-30T06:26:12.029" v="2603" actId="478"/>
          <ac:spMkLst>
            <pc:docMk/>
            <pc:sldMk cId="2578154586" sldId="258"/>
            <ac:spMk id="11" creationId="{1DEE367A-DBA2-3477-3C3F-C81DDB7B58EB}"/>
          </ac:spMkLst>
        </pc:spChg>
        <pc:spChg chg="add del mod">
          <ac:chgData name="Светлана Смешко" userId="9f2bc7e8cde6c544" providerId="LiveId" clId="{6652462B-16A6-4F4D-B838-0B0A919A23BC}" dt="2024-05-30T06:26:12.029" v="2603" actId="478"/>
          <ac:spMkLst>
            <pc:docMk/>
            <pc:sldMk cId="2578154586" sldId="258"/>
            <ac:spMk id="12" creationId="{12241DA2-0656-A9B9-0C98-46DEB4315D86}"/>
          </ac:spMkLst>
        </pc:spChg>
        <pc:spChg chg="add del mod">
          <ac:chgData name="Светлана Смешко" userId="9f2bc7e8cde6c544" providerId="LiveId" clId="{6652462B-16A6-4F4D-B838-0B0A919A23BC}" dt="2024-05-29T16:53:23.403" v="1195" actId="478"/>
          <ac:spMkLst>
            <pc:docMk/>
            <pc:sldMk cId="2578154586" sldId="258"/>
            <ac:spMk id="13" creationId="{09ECC7E1-3E25-5150-BCBE-82CC9056A59F}"/>
          </ac:spMkLst>
        </pc:spChg>
        <pc:spChg chg="add mod">
          <ac:chgData name="Светлана Смешко" userId="9f2bc7e8cde6c544" providerId="LiveId" clId="{6652462B-16A6-4F4D-B838-0B0A919A23BC}" dt="2024-05-30T06:21:00.548" v="2498" actId="404"/>
          <ac:spMkLst>
            <pc:docMk/>
            <pc:sldMk cId="2578154586" sldId="258"/>
            <ac:spMk id="15" creationId="{58E677F1-7E38-3B73-7C89-673715129A9B}"/>
          </ac:spMkLst>
        </pc:spChg>
        <pc:spChg chg="add mod">
          <ac:chgData name="Светлана Смешко" userId="9f2bc7e8cde6c544" providerId="LiveId" clId="{6652462B-16A6-4F4D-B838-0B0A919A23BC}" dt="2024-05-30T06:21:09.834" v="2504" actId="404"/>
          <ac:spMkLst>
            <pc:docMk/>
            <pc:sldMk cId="2578154586" sldId="258"/>
            <ac:spMk id="16" creationId="{4D17F1A6-2F11-B103-A9AE-13B910BFBEA5}"/>
          </ac:spMkLst>
        </pc:spChg>
        <pc:spChg chg="add mod">
          <ac:chgData name="Светлана Смешко" userId="9f2bc7e8cde6c544" providerId="LiveId" clId="{6652462B-16A6-4F4D-B838-0B0A919A23BC}" dt="2024-05-30T06:21:09.834" v="2504" actId="404"/>
          <ac:spMkLst>
            <pc:docMk/>
            <pc:sldMk cId="2578154586" sldId="258"/>
            <ac:spMk id="17" creationId="{2D055AF4-EE74-5B0E-FF2F-014A0E6F86CC}"/>
          </ac:spMkLst>
        </pc:spChg>
        <pc:spChg chg="add mod">
          <ac:chgData name="Светлана Смешко" userId="9f2bc7e8cde6c544" providerId="LiveId" clId="{6652462B-16A6-4F4D-B838-0B0A919A23BC}" dt="2024-05-30T06:21:17.275" v="2511" actId="404"/>
          <ac:spMkLst>
            <pc:docMk/>
            <pc:sldMk cId="2578154586" sldId="258"/>
            <ac:spMk id="19" creationId="{F62848A0-5193-DBA2-5786-F8810DDBCF4C}"/>
          </ac:spMkLst>
        </pc:spChg>
        <pc:spChg chg="add mod">
          <ac:chgData name="Светлана Смешко" userId="9f2bc7e8cde6c544" providerId="LiveId" clId="{6652462B-16A6-4F4D-B838-0B0A919A23BC}" dt="2024-05-30T06:21:27.749" v="2519" actId="14100"/>
          <ac:spMkLst>
            <pc:docMk/>
            <pc:sldMk cId="2578154586" sldId="258"/>
            <ac:spMk id="20" creationId="{1B18FFCE-64EB-3066-C10B-285F99D457B4}"/>
          </ac:spMkLst>
        </pc:spChg>
        <pc:grpChg chg="add mod">
          <ac:chgData name="Светлана Смешко" userId="9f2bc7e8cde6c544" providerId="LiveId" clId="{6652462B-16A6-4F4D-B838-0B0A919A23BC}" dt="2024-05-30T06:21:04.464" v="2503" actId="1038"/>
          <ac:grpSpMkLst>
            <pc:docMk/>
            <pc:sldMk cId="2578154586" sldId="258"/>
            <ac:grpSpMk id="21" creationId="{D0A0FE6A-6943-5EBE-30A3-FE370116D231}"/>
          </ac:grpSpMkLst>
        </pc:grpChg>
        <pc:grpChg chg="add del mod">
          <ac:chgData name="Светлана Смешко" userId="9f2bc7e8cde6c544" providerId="LiveId" clId="{6652462B-16A6-4F4D-B838-0B0A919A23BC}" dt="2024-05-30T06:26:12.029" v="2603" actId="478"/>
          <ac:grpSpMkLst>
            <pc:docMk/>
            <pc:sldMk cId="2578154586" sldId="258"/>
            <ac:grpSpMk id="22" creationId="{AFCFD0C3-5374-700A-90EC-E81CD077ED82}"/>
          </ac:grpSpMkLst>
        </pc:grpChg>
        <pc:grpChg chg="add del mod">
          <ac:chgData name="Светлана Смешко" userId="9f2bc7e8cde6c544" providerId="LiveId" clId="{6652462B-16A6-4F4D-B838-0B0A919A23BC}" dt="2024-05-30T06:26:12.029" v="2603" actId="478"/>
          <ac:grpSpMkLst>
            <pc:docMk/>
            <pc:sldMk cId="2578154586" sldId="258"/>
            <ac:grpSpMk id="23" creationId="{B53F087A-0FB9-3D83-9F68-62F9CCC5C08C}"/>
          </ac:grpSpMkLst>
        </pc:grpChg>
        <pc:picChg chg="mod">
          <ac:chgData name="Светлана Смешко" userId="9f2bc7e8cde6c544" providerId="LiveId" clId="{6652462B-16A6-4F4D-B838-0B0A919A23BC}" dt="2024-05-29T16:48:18.679" v="1074" actId="1076"/>
          <ac:picMkLst>
            <pc:docMk/>
            <pc:sldMk cId="2578154586" sldId="258"/>
            <ac:picMk id="3" creationId="{4ED72BEE-B215-3D35-E955-98BC2AFE22C9}"/>
          </ac:picMkLst>
        </pc:picChg>
        <pc:cxnChg chg="add del mod">
          <ac:chgData name="Светлана Смешко" userId="9f2bc7e8cde6c544" providerId="LiveId" clId="{6652462B-16A6-4F4D-B838-0B0A919A23BC}" dt="2024-05-30T06:20:28.231" v="2489" actId="478"/>
          <ac:cxnSpMkLst>
            <pc:docMk/>
            <pc:sldMk cId="2578154586" sldId="258"/>
            <ac:cxnSpMk id="2" creationId="{E98CA4DE-1F3F-4475-D7E6-9F3666961CAF}"/>
          </ac:cxnSpMkLst>
        </pc:cxnChg>
        <pc:cxnChg chg="add del mod">
          <ac:chgData name="Светлана Смешко" userId="9f2bc7e8cde6c544" providerId="LiveId" clId="{6652462B-16A6-4F4D-B838-0B0A919A23BC}" dt="2024-05-30T06:24:21.831" v="2543" actId="478"/>
          <ac:cxnSpMkLst>
            <pc:docMk/>
            <pc:sldMk cId="2578154586" sldId="258"/>
            <ac:cxnSpMk id="18" creationId="{837CCA53-1C10-92C4-3AD2-2B350616835F}"/>
          </ac:cxnSpMkLst>
        </pc:cxnChg>
        <pc:cxnChg chg="add mod">
          <ac:chgData name="Светлана Смешко" userId="9f2bc7e8cde6c544" providerId="LiveId" clId="{6652462B-16A6-4F4D-B838-0B0A919A23BC}" dt="2024-05-30T06:23:05.258" v="2542" actId="12788"/>
          <ac:cxnSpMkLst>
            <pc:docMk/>
            <pc:sldMk cId="2578154586" sldId="258"/>
            <ac:cxnSpMk id="24" creationId="{F2DC47FC-BC37-E49B-5CFE-0788A5CEB53D}"/>
          </ac:cxnSpMkLst>
        </pc:cxnChg>
        <pc:cxnChg chg="add del mod">
          <ac:chgData name="Светлана Смешко" userId="9f2bc7e8cde6c544" providerId="LiveId" clId="{6652462B-16A6-4F4D-B838-0B0A919A23BC}" dt="2024-05-30T06:24:22.769" v="2544" actId="478"/>
          <ac:cxnSpMkLst>
            <pc:docMk/>
            <pc:sldMk cId="2578154586" sldId="258"/>
            <ac:cxnSpMk id="25" creationId="{E54DF916-76B7-B5D1-4A1F-ED32C87ACCAE}"/>
          </ac:cxnSpMkLst>
        </pc:cxnChg>
        <pc:cxnChg chg="add del mod">
          <ac:chgData name="Светлана Смешко" userId="9f2bc7e8cde6c544" providerId="LiveId" clId="{6652462B-16A6-4F4D-B838-0B0A919A23BC}" dt="2024-05-30T06:26:12.029" v="2603" actId="478"/>
          <ac:cxnSpMkLst>
            <pc:docMk/>
            <pc:sldMk cId="2578154586" sldId="258"/>
            <ac:cxnSpMk id="26" creationId="{A77491D9-A0ED-E484-B592-1C434514E1C7}"/>
          </ac:cxnSpMkLst>
        </pc:cxnChg>
        <pc:cxnChg chg="add del mod">
          <ac:chgData name="Светлана Смешко" userId="9f2bc7e8cde6c544" providerId="LiveId" clId="{6652462B-16A6-4F4D-B838-0B0A919A23BC}" dt="2024-05-30T06:26:12.029" v="2603" actId="478"/>
          <ac:cxnSpMkLst>
            <pc:docMk/>
            <pc:sldMk cId="2578154586" sldId="258"/>
            <ac:cxnSpMk id="27" creationId="{EDB0AA3A-88EB-1F1A-801A-3505D08F416F}"/>
          </ac:cxnSpMkLst>
        </pc:cxnChg>
      </pc:sldChg>
      <pc:sldChg chg="addSp delSp modSp add mod ord">
        <pc:chgData name="Светлана Смешко" userId="9f2bc7e8cde6c544" providerId="LiveId" clId="{6652462B-16A6-4F4D-B838-0B0A919A23BC}" dt="2024-05-30T08:30:36.958" v="4575"/>
        <pc:sldMkLst>
          <pc:docMk/>
          <pc:sldMk cId="3301273067" sldId="259"/>
        </pc:sldMkLst>
        <pc:spChg chg="add mod ord">
          <ac:chgData name="Светлана Смешко" userId="9f2bc7e8cde6c544" providerId="LiveId" clId="{6652462B-16A6-4F4D-B838-0B0A919A23BC}" dt="2024-05-30T07:47:28.928" v="3799" actId="167"/>
          <ac:spMkLst>
            <pc:docMk/>
            <pc:sldMk cId="3301273067" sldId="259"/>
            <ac:spMk id="2" creationId="{EDA1DC42-163C-AD31-7117-F833F8BDF8A3}"/>
          </ac:spMkLst>
        </pc:spChg>
        <pc:spChg chg="add del mod">
          <ac:chgData name="Светлана Смешко" userId="9f2bc7e8cde6c544" providerId="LiveId" clId="{6652462B-16A6-4F4D-B838-0B0A919A23BC}" dt="2024-05-30T07:47:25.575" v="3797" actId="478"/>
          <ac:spMkLst>
            <pc:docMk/>
            <pc:sldMk cId="3301273067" sldId="259"/>
            <ac:spMk id="4" creationId="{2F84AB44-D5B6-08AF-B1DD-E11D2BB89041}"/>
          </ac:spMkLst>
        </pc:spChg>
        <pc:spChg chg="del">
          <ac:chgData name="Светлана Смешко" userId="9f2bc7e8cde6c544" providerId="LiveId" clId="{6652462B-16A6-4F4D-B838-0B0A919A23BC}" dt="2024-05-29T16:56:32.199" v="1199" actId="478"/>
          <ac:spMkLst>
            <pc:docMk/>
            <pc:sldMk cId="3301273067" sldId="259"/>
            <ac:spMk id="5" creationId="{A4F5CBA0-2D20-D753-4AD5-DDDFB9ECDBC2}"/>
          </ac:spMkLst>
        </pc:spChg>
        <pc:spChg chg="mod ord">
          <ac:chgData name="Светлана Смешко" userId="9f2bc7e8cde6c544" providerId="LiveId" clId="{6652462B-16A6-4F4D-B838-0B0A919A23BC}" dt="2024-05-30T06:39:06.020" v="2816" actId="1036"/>
          <ac:spMkLst>
            <pc:docMk/>
            <pc:sldMk cId="3301273067" sldId="259"/>
            <ac:spMk id="6" creationId="{03E877BF-4A9E-62C9-CD69-934A005919C1}"/>
          </ac:spMkLst>
        </pc:spChg>
        <pc:spChg chg="del">
          <ac:chgData name="Светлана Смешко" userId="9f2bc7e8cde6c544" providerId="LiveId" clId="{6652462B-16A6-4F4D-B838-0B0A919A23BC}" dt="2024-05-29T16:56:32.199" v="1199" actId="478"/>
          <ac:spMkLst>
            <pc:docMk/>
            <pc:sldMk cId="3301273067" sldId="259"/>
            <ac:spMk id="7" creationId="{7C0E090E-7B8B-F96A-F102-22C745CE02F6}"/>
          </ac:spMkLst>
        </pc:spChg>
        <pc:spChg chg="del">
          <ac:chgData name="Светлана Смешко" userId="9f2bc7e8cde6c544" providerId="LiveId" clId="{6652462B-16A6-4F4D-B838-0B0A919A23BC}" dt="2024-05-29T16:56:32.199" v="1199" actId="478"/>
          <ac:spMkLst>
            <pc:docMk/>
            <pc:sldMk cId="3301273067" sldId="259"/>
            <ac:spMk id="9" creationId="{76803BE6-8BF6-4834-FB8A-950721EFDDBC}"/>
          </ac:spMkLst>
        </pc:spChg>
        <pc:spChg chg="del">
          <ac:chgData name="Светлана Смешко" userId="9f2bc7e8cde6c544" providerId="LiveId" clId="{6652462B-16A6-4F4D-B838-0B0A919A23BC}" dt="2024-05-29T16:56:32.199" v="1199" actId="478"/>
          <ac:spMkLst>
            <pc:docMk/>
            <pc:sldMk cId="3301273067" sldId="259"/>
            <ac:spMk id="10" creationId="{C74180AA-4C6F-13C0-1AA5-C17E52DF895B}"/>
          </ac:spMkLst>
        </pc:spChg>
        <pc:spChg chg="del">
          <ac:chgData name="Светлана Смешко" userId="9f2bc7e8cde6c544" providerId="LiveId" clId="{6652462B-16A6-4F4D-B838-0B0A919A23BC}" dt="2024-05-29T16:56:32.199" v="1199" actId="478"/>
          <ac:spMkLst>
            <pc:docMk/>
            <pc:sldMk cId="3301273067" sldId="259"/>
            <ac:spMk id="11" creationId="{1DEE367A-DBA2-3477-3C3F-C81DDB7B58EB}"/>
          </ac:spMkLst>
        </pc:spChg>
        <pc:spChg chg="del">
          <ac:chgData name="Светлана Смешко" userId="9f2bc7e8cde6c544" providerId="LiveId" clId="{6652462B-16A6-4F4D-B838-0B0A919A23BC}" dt="2024-05-29T16:56:32.199" v="1199" actId="478"/>
          <ac:spMkLst>
            <pc:docMk/>
            <pc:sldMk cId="3301273067" sldId="259"/>
            <ac:spMk id="12" creationId="{12241DA2-0656-A9B9-0C98-46DEB4315D86}"/>
          </ac:spMkLst>
        </pc:spChg>
        <pc:spChg chg="add del mod">
          <ac:chgData name="Светлана Смешко" userId="9f2bc7e8cde6c544" providerId="LiveId" clId="{6652462B-16A6-4F4D-B838-0B0A919A23BC}" dt="2024-05-30T06:38:23.975" v="2748" actId="478"/>
          <ac:spMkLst>
            <pc:docMk/>
            <pc:sldMk cId="3301273067" sldId="259"/>
            <ac:spMk id="15" creationId="{E8EF2390-FB34-DF74-B95D-2A167D90B61D}"/>
          </ac:spMkLst>
        </pc:spChg>
        <pc:spChg chg="add del mod ord">
          <ac:chgData name="Светлана Смешко" userId="9f2bc7e8cde6c544" providerId="LiveId" clId="{6652462B-16A6-4F4D-B838-0B0A919A23BC}" dt="2024-05-30T06:47:34.449" v="3045" actId="478"/>
          <ac:spMkLst>
            <pc:docMk/>
            <pc:sldMk cId="3301273067" sldId="259"/>
            <ac:spMk id="16" creationId="{8463D98E-F676-7F93-6082-C75CF52CF159}"/>
          </ac:spMkLst>
        </pc:spChg>
        <pc:spChg chg="add del mod ord">
          <ac:chgData name="Светлана Смешко" userId="9f2bc7e8cde6c544" providerId="LiveId" clId="{6652462B-16A6-4F4D-B838-0B0A919A23BC}" dt="2024-05-30T06:45:32.656" v="3024" actId="478"/>
          <ac:spMkLst>
            <pc:docMk/>
            <pc:sldMk cId="3301273067" sldId="259"/>
            <ac:spMk id="17" creationId="{B02C7E27-CD8C-49F9-BE26-BACAAFED3724}"/>
          </ac:spMkLst>
        </pc:spChg>
        <pc:spChg chg="add del mod ord">
          <ac:chgData name="Светлана Смешко" userId="9f2bc7e8cde6c544" providerId="LiveId" clId="{6652462B-16A6-4F4D-B838-0B0A919A23BC}" dt="2024-05-30T06:45:32.656" v="3024" actId="478"/>
          <ac:spMkLst>
            <pc:docMk/>
            <pc:sldMk cId="3301273067" sldId="259"/>
            <ac:spMk id="18" creationId="{72F5B356-1A65-455A-0B6A-291ED58A9A87}"/>
          </ac:spMkLst>
        </pc:spChg>
        <pc:spChg chg="mod">
          <ac:chgData name="Светлана Смешко" userId="9f2bc7e8cde6c544" providerId="LiveId" clId="{6652462B-16A6-4F4D-B838-0B0A919A23BC}" dt="2024-05-30T06:40:02.461" v="2845"/>
          <ac:spMkLst>
            <pc:docMk/>
            <pc:sldMk cId="3301273067" sldId="259"/>
            <ac:spMk id="21" creationId="{CD0E336D-2F55-C7EF-0BF4-2244A1DC8E2A}"/>
          </ac:spMkLst>
        </pc:spChg>
        <pc:spChg chg="mod">
          <ac:chgData name="Светлана Смешко" userId="9f2bc7e8cde6c544" providerId="LiveId" clId="{6652462B-16A6-4F4D-B838-0B0A919A23BC}" dt="2024-05-30T06:44:39.639" v="3010" actId="14100"/>
          <ac:spMkLst>
            <pc:docMk/>
            <pc:sldMk cId="3301273067" sldId="259"/>
            <ac:spMk id="22" creationId="{A5A88C8E-112F-7F80-B666-EF283ACA42BA}"/>
          </ac:spMkLst>
        </pc:spChg>
        <pc:spChg chg="mod">
          <ac:chgData name="Светлана Смешко" userId="9f2bc7e8cde6c544" providerId="LiveId" clId="{6652462B-16A6-4F4D-B838-0B0A919A23BC}" dt="2024-05-30T06:40:58.827" v="2889" actId="20577"/>
          <ac:spMkLst>
            <pc:docMk/>
            <pc:sldMk cId="3301273067" sldId="259"/>
            <ac:spMk id="24" creationId="{3D50B463-6F99-2E1A-B253-F64EB929AB2E}"/>
          </ac:spMkLst>
        </pc:spChg>
        <pc:spChg chg="mod">
          <ac:chgData name="Светлана Смешко" userId="9f2bc7e8cde6c544" providerId="LiveId" clId="{6652462B-16A6-4F4D-B838-0B0A919A23BC}" dt="2024-05-30T06:44:32.025" v="3008" actId="14100"/>
          <ac:spMkLst>
            <pc:docMk/>
            <pc:sldMk cId="3301273067" sldId="259"/>
            <ac:spMk id="25" creationId="{CA888A37-2C7C-BBCF-B665-BC183B40A26E}"/>
          </ac:spMkLst>
        </pc:spChg>
        <pc:spChg chg="mod">
          <ac:chgData name="Светлана Смешко" userId="9f2bc7e8cde6c544" providerId="LiveId" clId="{6652462B-16A6-4F4D-B838-0B0A919A23BC}" dt="2024-05-30T06:41:01.376" v="2890" actId="20577"/>
          <ac:spMkLst>
            <pc:docMk/>
            <pc:sldMk cId="3301273067" sldId="259"/>
            <ac:spMk id="27" creationId="{5E3E608E-7DC3-3D19-89B6-81011BBBEAEA}"/>
          </ac:spMkLst>
        </pc:spChg>
        <pc:spChg chg="mod">
          <ac:chgData name="Светлана Смешко" userId="9f2bc7e8cde6c544" providerId="LiveId" clId="{6652462B-16A6-4F4D-B838-0B0A919A23BC}" dt="2024-05-30T06:44:01.249" v="2998" actId="14100"/>
          <ac:spMkLst>
            <pc:docMk/>
            <pc:sldMk cId="3301273067" sldId="259"/>
            <ac:spMk id="28" creationId="{256B4F9C-CBFA-6628-73C3-D4E4188A083C}"/>
          </ac:spMkLst>
        </pc:spChg>
        <pc:spChg chg="add del mod">
          <ac:chgData name="Светлана Смешко" userId="9f2bc7e8cde6c544" providerId="LiveId" clId="{6652462B-16A6-4F4D-B838-0B0A919A23BC}" dt="2024-05-30T06:47:34.449" v="3045" actId="478"/>
          <ac:spMkLst>
            <pc:docMk/>
            <pc:sldMk cId="3301273067" sldId="259"/>
            <ac:spMk id="29" creationId="{59753366-67DB-28DF-2EFB-A7FAAC8E2496}"/>
          </ac:spMkLst>
        </pc:spChg>
        <pc:spChg chg="add del mod">
          <ac:chgData name="Светлана Смешко" userId="9f2bc7e8cde6c544" providerId="LiveId" clId="{6652462B-16A6-4F4D-B838-0B0A919A23BC}" dt="2024-05-30T06:45:32.656" v="3024" actId="478"/>
          <ac:spMkLst>
            <pc:docMk/>
            <pc:sldMk cId="3301273067" sldId="259"/>
            <ac:spMk id="31" creationId="{EF523821-CCE6-58C8-4891-8265ACD18100}"/>
          </ac:spMkLst>
        </pc:spChg>
        <pc:spChg chg="add del mod">
          <ac:chgData name="Светлана Смешко" userId="9f2bc7e8cde6c544" providerId="LiveId" clId="{6652462B-16A6-4F4D-B838-0B0A919A23BC}" dt="2024-05-30T06:45:32.656" v="3024" actId="478"/>
          <ac:spMkLst>
            <pc:docMk/>
            <pc:sldMk cId="3301273067" sldId="259"/>
            <ac:spMk id="32" creationId="{E74CD7E2-1949-1055-1C7B-6546381E5C28}"/>
          </ac:spMkLst>
        </pc:spChg>
        <pc:spChg chg="add mod">
          <ac:chgData name="Светлана Смешко" userId="9f2bc7e8cde6c544" providerId="LiveId" clId="{6652462B-16A6-4F4D-B838-0B0A919A23BC}" dt="2024-05-30T06:47:35.304" v="3046"/>
          <ac:spMkLst>
            <pc:docMk/>
            <pc:sldMk cId="3301273067" sldId="259"/>
            <ac:spMk id="35" creationId="{EFFA9A27-9AC2-3D65-67D1-082E6FA77073}"/>
          </ac:spMkLst>
        </pc:spChg>
        <pc:spChg chg="add del mod">
          <ac:chgData name="Светлана Смешко" userId="9f2bc7e8cde6c544" providerId="LiveId" clId="{6652462B-16A6-4F4D-B838-0B0A919A23BC}" dt="2024-05-30T06:47:39.242" v="3047" actId="478"/>
          <ac:spMkLst>
            <pc:docMk/>
            <pc:sldMk cId="3301273067" sldId="259"/>
            <ac:spMk id="36" creationId="{A7FE8C15-C67D-544B-A549-92E3ED7DF16B}"/>
          </ac:spMkLst>
        </pc:spChg>
        <pc:spChg chg="add del mod">
          <ac:chgData name="Светлана Смешко" userId="9f2bc7e8cde6c544" providerId="LiveId" clId="{6652462B-16A6-4F4D-B838-0B0A919A23BC}" dt="2024-05-30T06:47:39.242" v="3047" actId="478"/>
          <ac:spMkLst>
            <pc:docMk/>
            <pc:sldMk cId="3301273067" sldId="259"/>
            <ac:spMk id="37" creationId="{541C3793-5A53-1052-3652-078524AADA67}"/>
          </ac:spMkLst>
        </pc:spChg>
        <pc:spChg chg="mod">
          <ac:chgData name="Светлана Смешко" userId="9f2bc7e8cde6c544" providerId="LiveId" clId="{6652462B-16A6-4F4D-B838-0B0A919A23BC}" dt="2024-05-30T06:47:35.304" v="3046"/>
          <ac:spMkLst>
            <pc:docMk/>
            <pc:sldMk cId="3301273067" sldId="259"/>
            <ac:spMk id="39" creationId="{135CCCF3-CE98-0B9B-A0AA-C8082388850E}"/>
          </ac:spMkLst>
        </pc:spChg>
        <pc:spChg chg="mod">
          <ac:chgData name="Светлана Смешко" userId="9f2bc7e8cde6c544" providerId="LiveId" clId="{6652462B-16A6-4F4D-B838-0B0A919A23BC}" dt="2024-05-30T06:47:35.304" v="3046"/>
          <ac:spMkLst>
            <pc:docMk/>
            <pc:sldMk cId="3301273067" sldId="259"/>
            <ac:spMk id="40" creationId="{39E6FFDF-4F5C-0BD0-DA13-1147EC4189D2}"/>
          </ac:spMkLst>
        </pc:spChg>
        <pc:spChg chg="mod">
          <ac:chgData name="Светлана Смешко" userId="9f2bc7e8cde6c544" providerId="LiveId" clId="{6652462B-16A6-4F4D-B838-0B0A919A23BC}" dt="2024-05-30T06:47:35.304" v="3046"/>
          <ac:spMkLst>
            <pc:docMk/>
            <pc:sldMk cId="3301273067" sldId="259"/>
            <ac:spMk id="42" creationId="{61186877-BEE4-C3F6-293A-E15C015FF889}"/>
          </ac:spMkLst>
        </pc:spChg>
        <pc:spChg chg="mod">
          <ac:chgData name="Светлана Смешко" userId="9f2bc7e8cde6c544" providerId="LiveId" clId="{6652462B-16A6-4F4D-B838-0B0A919A23BC}" dt="2024-05-30T06:47:35.304" v="3046"/>
          <ac:spMkLst>
            <pc:docMk/>
            <pc:sldMk cId="3301273067" sldId="259"/>
            <ac:spMk id="43" creationId="{FF05861F-0698-1F50-F6FC-C2160B8DE2D7}"/>
          </ac:spMkLst>
        </pc:spChg>
        <pc:spChg chg="mod">
          <ac:chgData name="Светлана Смешко" userId="9f2bc7e8cde6c544" providerId="LiveId" clId="{6652462B-16A6-4F4D-B838-0B0A919A23BC}" dt="2024-05-30T06:47:35.304" v="3046"/>
          <ac:spMkLst>
            <pc:docMk/>
            <pc:sldMk cId="3301273067" sldId="259"/>
            <ac:spMk id="45" creationId="{AA44ED72-3046-C271-30EB-89C7BD6B6EEC}"/>
          </ac:spMkLst>
        </pc:spChg>
        <pc:spChg chg="mod">
          <ac:chgData name="Светлана Смешко" userId="9f2bc7e8cde6c544" providerId="LiveId" clId="{6652462B-16A6-4F4D-B838-0B0A919A23BC}" dt="2024-05-30T06:47:35.304" v="3046"/>
          <ac:spMkLst>
            <pc:docMk/>
            <pc:sldMk cId="3301273067" sldId="259"/>
            <ac:spMk id="46" creationId="{260812AA-4354-5B0E-C38D-93A9EF096848}"/>
          </ac:spMkLst>
        </pc:spChg>
        <pc:spChg chg="add mod">
          <ac:chgData name="Светлана Смешко" userId="9f2bc7e8cde6c544" providerId="LiveId" clId="{6652462B-16A6-4F4D-B838-0B0A919A23BC}" dt="2024-05-30T06:47:35.304" v="3046"/>
          <ac:spMkLst>
            <pc:docMk/>
            <pc:sldMk cId="3301273067" sldId="259"/>
            <ac:spMk id="47" creationId="{454C7B46-D1F8-3BBD-C86B-A5E2821B0968}"/>
          </ac:spMkLst>
        </pc:spChg>
        <pc:spChg chg="add del mod">
          <ac:chgData name="Светлана Смешко" userId="9f2bc7e8cde6c544" providerId="LiveId" clId="{6652462B-16A6-4F4D-B838-0B0A919A23BC}" dt="2024-05-30T06:47:39.242" v="3047" actId="478"/>
          <ac:spMkLst>
            <pc:docMk/>
            <pc:sldMk cId="3301273067" sldId="259"/>
            <ac:spMk id="49" creationId="{B7DD170C-B5E7-4190-C114-EF3AABD08A4C}"/>
          </ac:spMkLst>
        </pc:spChg>
        <pc:spChg chg="add del mod">
          <ac:chgData name="Светлана Смешко" userId="9f2bc7e8cde6c544" providerId="LiveId" clId="{6652462B-16A6-4F4D-B838-0B0A919A23BC}" dt="2024-05-30T06:47:39.242" v="3047" actId="478"/>
          <ac:spMkLst>
            <pc:docMk/>
            <pc:sldMk cId="3301273067" sldId="259"/>
            <ac:spMk id="50" creationId="{FB53CAE7-EC62-E2D6-72E2-61C65250F5D5}"/>
          </ac:spMkLst>
        </pc:spChg>
        <pc:grpChg chg="add del mod">
          <ac:chgData name="Светлана Смешко" userId="9f2bc7e8cde6c544" providerId="LiveId" clId="{6652462B-16A6-4F4D-B838-0B0A919A23BC}" dt="2024-05-30T06:45:27.273" v="3023" actId="478"/>
          <ac:grpSpMkLst>
            <pc:docMk/>
            <pc:sldMk cId="3301273067" sldId="259"/>
            <ac:grpSpMk id="14" creationId="{DADE5C72-7CBB-5F8A-8849-3A55AFF6CCF9}"/>
          </ac:grpSpMkLst>
        </pc:grpChg>
        <pc:grpChg chg="add del mod">
          <ac:chgData name="Светлана Смешко" userId="9f2bc7e8cde6c544" providerId="LiveId" clId="{6652462B-16A6-4F4D-B838-0B0A919A23BC}" dt="2024-05-30T06:47:34.449" v="3045" actId="478"/>
          <ac:grpSpMkLst>
            <pc:docMk/>
            <pc:sldMk cId="3301273067" sldId="259"/>
            <ac:grpSpMk id="20" creationId="{8162B956-10FB-902A-6693-D10EF93CA5F6}"/>
          </ac:grpSpMkLst>
        </pc:grpChg>
        <pc:grpChg chg="add del mod">
          <ac:chgData name="Светлана Смешко" userId="9f2bc7e8cde6c544" providerId="LiveId" clId="{6652462B-16A6-4F4D-B838-0B0A919A23BC}" dt="2024-05-30T06:45:32.656" v="3024" actId="478"/>
          <ac:grpSpMkLst>
            <pc:docMk/>
            <pc:sldMk cId="3301273067" sldId="259"/>
            <ac:grpSpMk id="23" creationId="{E62A4D2E-2180-CC71-9A21-C835FAC64A24}"/>
          </ac:grpSpMkLst>
        </pc:grpChg>
        <pc:grpChg chg="add del mod">
          <ac:chgData name="Светлана Смешко" userId="9f2bc7e8cde6c544" providerId="LiveId" clId="{6652462B-16A6-4F4D-B838-0B0A919A23BC}" dt="2024-05-30T06:45:32.656" v="3024" actId="478"/>
          <ac:grpSpMkLst>
            <pc:docMk/>
            <pc:sldMk cId="3301273067" sldId="259"/>
            <ac:grpSpMk id="26" creationId="{547DF3E5-7D02-D1D4-325A-0C52968CEF69}"/>
          </ac:grpSpMkLst>
        </pc:grpChg>
        <pc:grpChg chg="add mod">
          <ac:chgData name="Светлана Смешко" userId="9f2bc7e8cde6c544" providerId="LiveId" clId="{6652462B-16A6-4F4D-B838-0B0A919A23BC}" dt="2024-05-30T06:47:35.304" v="3046"/>
          <ac:grpSpMkLst>
            <pc:docMk/>
            <pc:sldMk cId="3301273067" sldId="259"/>
            <ac:grpSpMk id="38" creationId="{49961CBA-C0DE-2218-2A23-D4534992F7D6}"/>
          </ac:grpSpMkLst>
        </pc:grpChg>
        <pc:grpChg chg="add del mod">
          <ac:chgData name="Светлана Смешко" userId="9f2bc7e8cde6c544" providerId="LiveId" clId="{6652462B-16A6-4F4D-B838-0B0A919A23BC}" dt="2024-05-30T06:47:39.242" v="3047" actId="478"/>
          <ac:grpSpMkLst>
            <pc:docMk/>
            <pc:sldMk cId="3301273067" sldId="259"/>
            <ac:grpSpMk id="41" creationId="{62CC7EC2-222A-CB1A-39AC-8D69282C8940}"/>
          </ac:grpSpMkLst>
        </pc:grpChg>
        <pc:grpChg chg="add del mod">
          <ac:chgData name="Светлана Смешко" userId="9f2bc7e8cde6c544" providerId="LiveId" clId="{6652462B-16A6-4F4D-B838-0B0A919A23BC}" dt="2024-05-30T06:47:39.242" v="3047" actId="478"/>
          <ac:grpSpMkLst>
            <pc:docMk/>
            <pc:sldMk cId="3301273067" sldId="259"/>
            <ac:grpSpMk id="44" creationId="{FCCD716B-D0D9-A49F-4EA1-B67686B9E226}"/>
          </ac:grpSpMkLst>
        </pc:grpChg>
        <pc:picChg chg="add del mod modCrop">
          <ac:chgData name="Светлана Смешко" userId="9f2bc7e8cde6c544" providerId="LiveId" clId="{6652462B-16A6-4F4D-B838-0B0A919A23BC}" dt="2024-05-30T06:34:36.517" v="2689" actId="478"/>
          <ac:picMkLst>
            <pc:docMk/>
            <pc:sldMk cId="3301273067" sldId="259"/>
            <ac:picMk id="2" creationId="{2ADB6B04-B9FE-7AA1-C2AE-92EA18C71ED0}"/>
          </ac:picMkLst>
        </pc:picChg>
        <pc:picChg chg="del">
          <ac:chgData name="Светлана Смешко" userId="9f2bc7e8cde6c544" providerId="LiveId" clId="{6652462B-16A6-4F4D-B838-0B0A919A23BC}" dt="2024-05-30T06:38:32.269" v="2750" actId="478"/>
          <ac:picMkLst>
            <pc:docMk/>
            <pc:sldMk cId="3301273067" sldId="259"/>
            <ac:picMk id="3" creationId="{4ED72BEE-B215-3D35-E955-98BC2AFE22C9}"/>
          </ac:picMkLst>
        </pc:picChg>
        <pc:cxnChg chg="add mod topLvl">
          <ac:chgData name="Светлана Смешко" userId="9f2bc7e8cde6c544" providerId="LiveId" clId="{6652462B-16A6-4F4D-B838-0B0A919A23BC}" dt="2024-05-30T06:45:27.273" v="3023" actId="478"/>
          <ac:cxnSpMkLst>
            <pc:docMk/>
            <pc:sldMk cId="3301273067" sldId="259"/>
            <ac:cxnSpMk id="7" creationId="{D3E93220-2D82-A4AF-E59D-D5D14A526186}"/>
          </ac:cxnSpMkLst>
        </pc:cxnChg>
        <pc:cxnChg chg="add del mod">
          <ac:chgData name="Светлана Смешко" userId="9f2bc7e8cde6c544" providerId="LiveId" clId="{6652462B-16A6-4F4D-B838-0B0A919A23BC}" dt="2024-05-30T06:45:25.401" v="3022" actId="478"/>
          <ac:cxnSpMkLst>
            <pc:docMk/>
            <pc:sldMk cId="3301273067" sldId="259"/>
            <ac:cxnSpMk id="8" creationId="{03051F34-05B2-157D-2693-460F2535105C}"/>
          </ac:cxnSpMkLst>
        </pc:cxnChg>
        <pc:cxnChg chg="add del mod">
          <ac:chgData name="Светлана Смешко" userId="9f2bc7e8cde6c544" providerId="LiveId" clId="{6652462B-16A6-4F4D-B838-0B0A919A23BC}" dt="2024-05-30T06:37:06.972" v="2729" actId="478"/>
          <ac:cxnSpMkLst>
            <pc:docMk/>
            <pc:sldMk cId="3301273067" sldId="259"/>
            <ac:cxnSpMk id="10" creationId="{0AD86A56-1745-5940-C08B-40B2E514EFAB}"/>
          </ac:cxnSpMkLst>
        </pc:cxnChg>
        <pc:cxnChg chg="add del mod topLvl">
          <ac:chgData name="Светлана Смешко" userId="9f2bc7e8cde6c544" providerId="LiveId" clId="{6652462B-16A6-4F4D-B838-0B0A919A23BC}" dt="2024-05-30T06:45:27.273" v="3023" actId="478"/>
          <ac:cxnSpMkLst>
            <pc:docMk/>
            <pc:sldMk cId="3301273067" sldId="259"/>
            <ac:cxnSpMk id="12" creationId="{8F99A7A1-975C-B5A7-1B59-27694CE49C09}"/>
          </ac:cxnSpMkLst>
        </pc:cxnChg>
        <pc:cxnChg chg="add del mod">
          <ac:chgData name="Светлана Смешко" userId="9f2bc7e8cde6c544" providerId="LiveId" clId="{6652462B-16A6-4F4D-B838-0B0A919A23BC}" dt="2024-05-30T06:47:34.449" v="3045" actId="478"/>
          <ac:cxnSpMkLst>
            <pc:docMk/>
            <pc:sldMk cId="3301273067" sldId="259"/>
            <ac:cxnSpMk id="30" creationId="{B3699A01-FB9D-164A-0E25-6A7A3BE715EB}"/>
          </ac:cxnSpMkLst>
        </pc:cxnChg>
        <pc:cxnChg chg="add del mod">
          <ac:chgData name="Светлана Смешко" userId="9f2bc7e8cde6c544" providerId="LiveId" clId="{6652462B-16A6-4F4D-B838-0B0A919A23BC}" dt="2024-05-30T06:45:32.656" v="3024" actId="478"/>
          <ac:cxnSpMkLst>
            <pc:docMk/>
            <pc:sldMk cId="3301273067" sldId="259"/>
            <ac:cxnSpMk id="33" creationId="{40F9AC8B-A83B-348C-8033-CFC9588572CF}"/>
          </ac:cxnSpMkLst>
        </pc:cxnChg>
        <pc:cxnChg chg="add del mod">
          <ac:chgData name="Светлана Смешко" userId="9f2bc7e8cde6c544" providerId="LiveId" clId="{6652462B-16A6-4F4D-B838-0B0A919A23BC}" dt="2024-05-30T06:45:32.656" v="3024" actId="478"/>
          <ac:cxnSpMkLst>
            <pc:docMk/>
            <pc:sldMk cId="3301273067" sldId="259"/>
            <ac:cxnSpMk id="34" creationId="{EB066C86-D47A-9CC4-A508-CF83CA7BF69A}"/>
          </ac:cxnSpMkLst>
        </pc:cxnChg>
        <pc:cxnChg chg="add mod">
          <ac:chgData name="Светлана Смешко" userId="9f2bc7e8cde6c544" providerId="LiveId" clId="{6652462B-16A6-4F4D-B838-0B0A919A23BC}" dt="2024-05-30T06:47:35.304" v="3046"/>
          <ac:cxnSpMkLst>
            <pc:docMk/>
            <pc:sldMk cId="3301273067" sldId="259"/>
            <ac:cxnSpMk id="48" creationId="{278057D5-2F54-F316-CFD2-9F3C8976A0AB}"/>
          </ac:cxnSpMkLst>
        </pc:cxnChg>
        <pc:cxnChg chg="add del mod">
          <ac:chgData name="Светлана Смешко" userId="9f2bc7e8cde6c544" providerId="LiveId" clId="{6652462B-16A6-4F4D-B838-0B0A919A23BC}" dt="2024-05-30T06:47:39.242" v="3047" actId="478"/>
          <ac:cxnSpMkLst>
            <pc:docMk/>
            <pc:sldMk cId="3301273067" sldId="259"/>
            <ac:cxnSpMk id="51" creationId="{B0D86BD0-C0D9-389D-85D9-F73D64FC6DE0}"/>
          </ac:cxnSpMkLst>
        </pc:cxnChg>
        <pc:cxnChg chg="add del mod">
          <ac:chgData name="Светлана Смешко" userId="9f2bc7e8cde6c544" providerId="LiveId" clId="{6652462B-16A6-4F4D-B838-0B0A919A23BC}" dt="2024-05-30T06:47:39.242" v="3047" actId="478"/>
          <ac:cxnSpMkLst>
            <pc:docMk/>
            <pc:sldMk cId="3301273067" sldId="259"/>
            <ac:cxnSpMk id="52" creationId="{D0034DD5-474D-6A9D-C3D6-B330D4D5C274}"/>
          </ac:cxnSpMkLst>
        </pc:cxnChg>
      </pc:sldChg>
      <pc:sldChg chg="addSp delSp modSp add del mod ord">
        <pc:chgData name="Светлана Смешко" userId="9f2bc7e8cde6c544" providerId="LiveId" clId="{6652462B-16A6-4F4D-B838-0B0A919A23BC}" dt="2024-05-30T06:48:40.095" v="3051" actId="47"/>
        <pc:sldMkLst>
          <pc:docMk/>
          <pc:sldMk cId="2440491171" sldId="260"/>
        </pc:sldMkLst>
        <pc:spChg chg="add mod">
          <ac:chgData name="Светлана Смешко" userId="9f2bc7e8cde6c544" providerId="LiveId" clId="{6652462B-16A6-4F4D-B838-0B0A919A23BC}" dt="2024-05-29T17:01:23.137" v="1296" actId="404"/>
          <ac:spMkLst>
            <pc:docMk/>
            <pc:sldMk cId="2440491171" sldId="260"/>
            <ac:spMk id="5" creationId="{A74B0A53-69FC-07E2-AAF4-95F60011CA1B}"/>
          </ac:spMkLst>
        </pc:spChg>
        <pc:spChg chg="mod">
          <ac:chgData name="Светлана Смешко" userId="9f2bc7e8cde6c544" providerId="LiveId" clId="{6652462B-16A6-4F4D-B838-0B0A919A23BC}" dt="2024-05-29T17:00:35.018" v="1282" actId="14861"/>
          <ac:spMkLst>
            <pc:docMk/>
            <pc:sldMk cId="2440491171" sldId="260"/>
            <ac:spMk id="6" creationId="{03E877BF-4A9E-62C9-CD69-934A005919C1}"/>
          </ac:spMkLst>
        </pc:spChg>
        <pc:picChg chg="del">
          <ac:chgData name="Светлана Смешко" userId="9f2bc7e8cde6c544" providerId="LiveId" clId="{6652462B-16A6-4F4D-B838-0B0A919A23BC}" dt="2024-05-29T17:00:23.737" v="1279" actId="478"/>
          <ac:picMkLst>
            <pc:docMk/>
            <pc:sldMk cId="2440491171" sldId="260"/>
            <ac:picMk id="2" creationId="{2ADB6B04-B9FE-7AA1-C2AE-92EA18C71ED0}"/>
          </ac:picMkLst>
        </pc:picChg>
        <pc:picChg chg="add mod">
          <ac:chgData name="Светлана Смешко" userId="9f2bc7e8cde6c544" providerId="LiveId" clId="{6652462B-16A6-4F4D-B838-0B0A919A23BC}" dt="2024-05-29T17:00:27.302" v="1281" actId="1076"/>
          <ac:picMkLst>
            <pc:docMk/>
            <pc:sldMk cId="2440491171" sldId="260"/>
            <ac:picMk id="4" creationId="{B3C7CB8B-068E-7304-3418-23712279D165}"/>
          </ac:picMkLst>
        </pc:picChg>
      </pc:sldChg>
      <pc:sldChg chg="addSp delSp modSp add del mod ord">
        <pc:chgData name="Светлана Смешко" userId="9f2bc7e8cde6c544" providerId="LiveId" clId="{6652462B-16A6-4F4D-B838-0B0A919A23BC}" dt="2024-05-30T07:10:29.784" v="3386" actId="47"/>
        <pc:sldMkLst>
          <pc:docMk/>
          <pc:sldMk cId="998746691" sldId="261"/>
        </pc:sldMkLst>
        <pc:spChg chg="add mod">
          <ac:chgData name="Светлана Смешко" userId="9f2bc7e8cde6c544" providerId="LiveId" clId="{6652462B-16A6-4F4D-B838-0B0A919A23BC}" dt="2024-05-30T07:06:23.970" v="3244" actId="1076"/>
          <ac:spMkLst>
            <pc:docMk/>
            <pc:sldMk cId="998746691" sldId="261"/>
            <ac:spMk id="2" creationId="{878EE2E8-1FE6-8B1C-838B-B3261A967981}"/>
          </ac:spMkLst>
        </pc:spChg>
        <pc:spChg chg="del">
          <ac:chgData name="Светлана Смешко" userId="9f2bc7e8cde6c544" providerId="LiveId" clId="{6652462B-16A6-4F4D-B838-0B0A919A23BC}" dt="2024-05-29T17:02:30.845" v="1298" actId="478"/>
          <ac:spMkLst>
            <pc:docMk/>
            <pc:sldMk cId="998746691" sldId="261"/>
            <ac:spMk id="5" creationId="{A74B0A53-69FC-07E2-AAF4-95F60011CA1B}"/>
          </ac:spMkLst>
        </pc:spChg>
        <pc:spChg chg="mod">
          <ac:chgData name="Светлана Смешко" userId="9f2bc7e8cde6c544" providerId="LiveId" clId="{6652462B-16A6-4F4D-B838-0B0A919A23BC}" dt="2024-05-30T06:50:58.552" v="3058" actId="14100"/>
          <ac:spMkLst>
            <pc:docMk/>
            <pc:sldMk cId="998746691" sldId="261"/>
            <ac:spMk id="6" creationId="{03E877BF-4A9E-62C9-CD69-934A005919C1}"/>
          </ac:spMkLst>
        </pc:spChg>
        <pc:picChg chg="del">
          <ac:chgData name="Светлана Смешко" userId="9f2bc7e8cde6c544" providerId="LiveId" clId="{6652462B-16A6-4F4D-B838-0B0A919A23BC}" dt="2024-05-29T17:02:37.290" v="1301" actId="478"/>
          <ac:picMkLst>
            <pc:docMk/>
            <pc:sldMk cId="998746691" sldId="261"/>
            <ac:picMk id="4" creationId="{B3C7CB8B-068E-7304-3418-23712279D165}"/>
          </ac:picMkLst>
        </pc:picChg>
      </pc:sldChg>
      <pc:sldChg chg="addSp delSp modSp add mod ord">
        <pc:chgData name="Светлана Смешко" userId="9f2bc7e8cde6c544" providerId="LiveId" clId="{6652462B-16A6-4F4D-B838-0B0A919A23BC}" dt="2024-05-30T10:00:18.544" v="5333"/>
        <pc:sldMkLst>
          <pc:docMk/>
          <pc:sldMk cId="3851072555" sldId="262"/>
        </pc:sldMkLst>
        <pc:spChg chg="del">
          <ac:chgData name="Светлана Смешко" userId="9f2bc7e8cde6c544" providerId="LiveId" clId="{6652462B-16A6-4F4D-B838-0B0A919A23BC}" dt="2024-05-29T17:03:42.846" v="1308" actId="478"/>
          <ac:spMkLst>
            <pc:docMk/>
            <pc:sldMk cId="3851072555" sldId="262"/>
            <ac:spMk id="2" creationId="{878EE2E8-1FE6-8B1C-838B-B3261A967981}"/>
          </ac:spMkLst>
        </pc:spChg>
        <pc:spChg chg="mod">
          <ac:chgData name="Светлана Смешко" userId="9f2bc7e8cde6c544" providerId="LiveId" clId="{6652462B-16A6-4F4D-B838-0B0A919A23BC}" dt="2024-05-30T06:52:47.906" v="3074" actId="1036"/>
          <ac:spMkLst>
            <pc:docMk/>
            <pc:sldMk cId="3851072555" sldId="262"/>
            <ac:spMk id="6" creationId="{03E877BF-4A9E-62C9-CD69-934A005919C1}"/>
          </ac:spMkLst>
        </pc:spChg>
        <pc:picChg chg="add mod">
          <ac:chgData name="Светлана Смешко" userId="9f2bc7e8cde6c544" providerId="LiveId" clId="{6652462B-16A6-4F4D-B838-0B0A919A23BC}" dt="2024-05-30T06:59:12.780" v="3075" actId="12788"/>
          <ac:picMkLst>
            <pc:docMk/>
            <pc:sldMk cId="3851072555" sldId="262"/>
            <ac:picMk id="4" creationId="{CD78CE24-5918-79D0-79E8-AC57845B54CA}"/>
          </ac:picMkLst>
        </pc:picChg>
        <pc:picChg chg="add del">
          <ac:chgData name="Светлана Смешко" userId="9f2bc7e8cde6c544" providerId="LiveId" clId="{6652462B-16A6-4F4D-B838-0B0A919A23BC}" dt="2024-05-30T06:52:36.559" v="3069" actId="22"/>
          <ac:picMkLst>
            <pc:docMk/>
            <pc:sldMk cId="3851072555" sldId="262"/>
            <ac:picMk id="5" creationId="{4529DAF5-0134-03F3-6D59-8CFD493FA7A1}"/>
          </ac:picMkLst>
        </pc:picChg>
      </pc:sldChg>
      <pc:sldChg chg="addSp delSp modSp add mod ord">
        <pc:chgData name="Светлана Смешко" userId="9f2bc7e8cde6c544" providerId="LiveId" clId="{6652462B-16A6-4F4D-B838-0B0A919A23BC}" dt="2024-05-30T07:14:34.060" v="3586" actId="478"/>
        <pc:sldMkLst>
          <pc:docMk/>
          <pc:sldMk cId="2974317559" sldId="263"/>
        </pc:sldMkLst>
        <pc:spChg chg="add mod">
          <ac:chgData name="Светлана Смешко" userId="9f2bc7e8cde6c544" providerId="LiveId" clId="{6652462B-16A6-4F4D-B838-0B0A919A23BC}" dt="2024-05-30T07:14:01.354" v="3581" actId="12788"/>
          <ac:spMkLst>
            <pc:docMk/>
            <pc:sldMk cId="2974317559" sldId="263"/>
            <ac:spMk id="4" creationId="{EB843579-2B08-3855-F3CD-01B00231C9AD}"/>
          </ac:spMkLst>
        </pc:spChg>
        <pc:spChg chg="add del mod">
          <ac:chgData name="Светлана Смешко" userId="9f2bc7e8cde6c544" providerId="LiveId" clId="{6652462B-16A6-4F4D-B838-0B0A919A23BC}" dt="2024-05-30T07:14:34.060" v="3586" actId="478"/>
          <ac:spMkLst>
            <pc:docMk/>
            <pc:sldMk cId="2974317559" sldId="263"/>
            <ac:spMk id="5" creationId="{87612CCB-56C8-6BC5-0C4F-CA035AE5CCF1}"/>
          </ac:spMkLst>
        </pc:spChg>
        <pc:spChg chg="mod">
          <ac:chgData name="Светлана Смешко" userId="9f2bc7e8cde6c544" providerId="LiveId" clId="{6652462B-16A6-4F4D-B838-0B0A919A23BC}" dt="2024-05-30T07:12:57.818" v="3574" actId="207"/>
          <ac:spMkLst>
            <pc:docMk/>
            <pc:sldMk cId="2974317559" sldId="263"/>
            <ac:spMk id="6" creationId="{03E877BF-4A9E-62C9-CD69-934A005919C1}"/>
          </ac:spMkLst>
        </pc:spChg>
        <pc:picChg chg="add mod">
          <ac:chgData name="Светлана Смешко" userId="9f2bc7e8cde6c544" providerId="LiveId" clId="{6652462B-16A6-4F4D-B838-0B0A919A23BC}" dt="2024-05-30T07:14:03.427" v="3582" actId="12788"/>
          <ac:picMkLst>
            <pc:docMk/>
            <pc:sldMk cId="2974317559" sldId="263"/>
            <ac:picMk id="2" creationId="{BF07B940-20D2-2EF1-DCB1-0D378CED45B1}"/>
          </ac:picMkLst>
        </pc:picChg>
        <pc:picChg chg="del">
          <ac:chgData name="Светлана Смешко" userId="9f2bc7e8cde6c544" providerId="LiveId" clId="{6652462B-16A6-4F4D-B838-0B0A919A23BC}" dt="2024-05-29T17:05:11.425" v="1338" actId="478"/>
          <ac:picMkLst>
            <pc:docMk/>
            <pc:sldMk cId="2974317559" sldId="263"/>
            <ac:picMk id="4" creationId="{CD78CE24-5918-79D0-79E8-AC57845B54CA}"/>
          </ac:picMkLst>
        </pc:picChg>
      </pc:sldChg>
      <pc:sldChg chg="addSp delSp modSp add mod ord">
        <pc:chgData name="Светлана Смешко" userId="9f2bc7e8cde6c544" providerId="LiveId" clId="{6652462B-16A6-4F4D-B838-0B0A919A23BC}" dt="2024-05-30T07:18:40.947" v="3672" actId="12789"/>
        <pc:sldMkLst>
          <pc:docMk/>
          <pc:sldMk cId="1302634359" sldId="264"/>
        </pc:sldMkLst>
        <pc:spChg chg="add mod">
          <ac:chgData name="Светлана Смешко" userId="9f2bc7e8cde6c544" providerId="LiveId" clId="{6652462B-16A6-4F4D-B838-0B0A919A23BC}" dt="2024-05-30T07:18:40.947" v="3672" actId="12789"/>
          <ac:spMkLst>
            <pc:docMk/>
            <pc:sldMk cId="1302634359" sldId="264"/>
            <ac:spMk id="2" creationId="{CED618E3-D2D0-3FE6-5DF0-C77F69829F8C}"/>
          </ac:spMkLst>
        </pc:spChg>
        <pc:spChg chg="add mod">
          <ac:chgData name="Светлана Смешко" userId="9f2bc7e8cde6c544" providerId="LiveId" clId="{6652462B-16A6-4F4D-B838-0B0A919A23BC}" dt="2024-05-30T07:14:38.136" v="3588" actId="21"/>
          <ac:spMkLst>
            <pc:docMk/>
            <pc:sldMk cId="1302634359" sldId="264"/>
            <ac:spMk id="5" creationId="{351A24BC-B07C-3BB9-2A77-8A70219B0B4A}"/>
          </ac:spMkLst>
        </pc:spChg>
        <pc:spChg chg="del">
          <ac:chgData name="Светлана Смешко" userId="9f2bc7e8cde6c544" providerId="LiveId" clId="{6652462B-16A6-4F4D-B838-0B0A919A23BC}" dt="2024-05-29T17:07:05.024" v="1430" actId="478"/>
          <ac:spMkLst>
            <pc:docMk/>
            <pc:sldMk cId="1302634359" sldId="264"/>
            <ac:spMk id="6" creationId="{03E877BF-4A9E-62C9-CD69-934A005919C1}"/>
          </ac:spMkLst>
        </pc:spChg>
        <pc:picChg chg="del">
          <ac:chgData name="Светлана Смешко" userId="9f2bc7e8cde6c544" providerId="LiveId" clId="{6652462B-16A6-4F4D-B838-0B0A919A23BC}" dt="2024-05-29T17:06:47.254" v="1425" actId="478"/>
          <ac:picMkLst>
            <pc:docMk/>
            <pc:sldMk cId="1302634359" sldId="264"/>
            <ac:picMk id="2" creationId="{BF07B940-20D2-2EF1-DCB1-0D378CED45B1}"/>
          </ac:picMkLst>
        </pc:picChg>
        <pc:picChg chg="add">
          <ac:chgData name="Светлана Смешко" userId="9f2bc7e8cde6c544" providerId="LiveId" clId="{6652462B-16A6-4F4D-B838-0B0A919A23BC}" dt="2024-05-29T17:06:50.025" v="1426"/>
          <ac:picMkLst>
            <pc:docMk/>
            <pc:sldMk cId="1302634359" sldId="264"/>
            <ac:picMk id="4" creationId="{F616E13C-2E4D-74C2-1A37-DF5E81727C85}"/>
          </ac:picMkLst>
        </pc:picChg>
      </pc:sldChg>
      <pc:sldChg chg="modSp add del mod ord">
        <pc:chgData name="Светлана Смешко" userId="9f2bc7e8cde6c544" providerId="LiveId" clId="{6652462B-16A6-4F4D-B838-0B0A919A23BC}" dt="2024-05-30T10:02:28.853" v="5343" actId="47"/>
        <pc:sldMkLst>
          <pc:docMk/>
          <pc:sldMk cId="3291598598" sldId="265"/>
        </pc:sldMkLst>
        <pc:spChg chg="mod">
          <ac:chgData name="Светлана Смешко" userId="9f2bc7e8cde6c544" providerId="LiveId" clId="{6652462B-16A6-4F4D-B838-0B0A919A23BC}" dt="2024-05-29T17:08:36.831" v="1438" actId="1076"/>
          <ac:spMkLst>
            <pc:docMk/>
            <pc:sldMk cId="3291598598" sldId="265"/>
            <ac:spMk id="2" creationId="{878EE2E8-1FE6-8B1C-838B-B3261A967981}"/>
          </ac:spMkLst>
        </pc:spChg>
        <pc:spChg chg="mod">
          <ac:chgData name="Светлана Смешко" userId="9f2bc7e8cde6c544" providerId="LiveId" clId="{6652462B-16A6-4F4D-B838-0B0A919A23BC}" dt="2024-05-30T07:19:57.066" v="3688" actId="20577"/>
          <ac:spMkLst>
            <pc:docMk/>
            <pc:sldMk cId="3291598598" sldId="265"/>
            <ac:spMk id="6" creationId="{03E877BF-4A9E-62C9-CD69-934A005919C1}"/>
          </ac:spMkLst>
        </pc:spChg>
      </pc:sldChg>
      <pc:sldChg chg="addSp delSp modSp add del mod ord">
        <pc:chgData name="Светлана Смешко" userId="9f2bc7e8cde6c544" providerId="LiveId" clId="{6652462B-16A6-4F4D-B838-0B0A919A23BC}" dt="2024-05-30T10:02:48.278" v="5344" actId="47"/>
        <pc:sldMkLst>
          <pc:docMk/>
          <pc:sldMk cId="2880406172" sldId="266"/>
        </pc:sldMkLst>
        <pc:spChg chg="mod">
          <ac:chgData name="Светлана Смешко" userId="9f2bc7e8cde6c544" providerId="LiveId" clId="{6652462B-16A6-4F4D-B838-0B0A919A23BC}" dt="2024-05-29T17:09:53.303" v="1491" actId="20577"/>
          <ac:spMkLst>
            <pc:docMk/>
            <pc:sldMk cId="2880406172" sldId="266"/>
            <ac:spMk id="6" creationId="{03E877BF-4A9E-62C9-CD69-934A005919C1}"/>
          </ac:spMkLst>
        </pc:spChg>
        <pc:picChg chg="del">
          <ac:chgData name="Светлана Смешко" userId="9f2bc7e8cde6c544" providerId="LiveId" clId="{6652462B-16A6-4F4D-B838-0B0A919A23BC}" dt="2024-05-29T17:09:20.251" v="1448" actId="478"/>
          <ac:picMkLst>
            <pc:docMk/>
            <pc:sldMk cId="2880406172" sldId="266"/>
            <ac:picMk id="2" creationId="{BF07B940-20D2-2EF1-DCB1-0D378CED45B1}"/>
          </ac:picMkLst>
        </pc:picChg>
        <pc:picChg chg="add mod">
          <ac:chgData name="Светлана Смешко" userId="9f2bc7e8cde6c544" providerId="LiveId" clId="{6652462B-16A6-4F4D-B838-0B0A919A23BC}" dt="2024-05-29T17:09:21.300" v="1449"/>
          <ac:picMkLst>
            <pc:docMk/>
            <pc:sldMk cId="2880406172" sldId="266"/>
            <ac:picMk id="4" creationId="{C2BF4E6A-1A72-A86E-B385-3017BDF86E48}"/>
          </ac:picMkLst>
        </pc:picChg>
      </pc:sldChg>
      <pc:sldChg chg="addSp delSp modSp add del mod ord">
        <pc:chgData name="Светлана Смешко" userId="9f2bc7e8cde6c544" providerId="LiveId" clId="{6652462B-16A6-4F4D-B838-0B0A919A23BC}" dt="2024-05-30T06:31:19.291" v="2675" actId="47"/>
        <pc:sldMkLst>
          <pc:docMk/>
          <pc:sldMk cId="4276320452" sldId="267"/>
        </pc:sldMkLst>
        <pc:spChg chg="del">
          <ac:chgData name="Светлана Смешко" userId="9f2bc7e8cde6c544" providerId="LiveId" clId="{6652462B-16A6-4F4D-B838-0B0A919A23BC}" dt="2024-05-30T06:29:15.131" v="2608" actId="478"/>
          <ac:spMkLst>
            <pc:docMk/>
            <pc:sldMk cId="4276320452" sldId="267"/>
            <ac:spMk id="5" creationId="{A4F5CBA0-2D20-D753-4AD5-DDDFB9ECDBC2}"/>
          </ac:spMkLst>
        </pc:spChg>
        <pc:spChg chg="del">
          <ac:chgData name="Светлана Смешко" userId="9f2bc7e8cde6c544" providerId="LiveId" clId="{6652462B-16A6-4F4D-B838-0B0A919A23BC}" dt="2024-05-30T06:29:14.261" v="2607" actId="478"/>
          <ac:spMkLst>
            <pc:docMk/>
            <pc:sldMk cId="4276320452" sldId="267"/>
            <ac:spMk id="6" creationId="{03E877BF-4A9E-62C9-CD69-934A005919C1}"/>
          </ac:spMkLst>
        </pc:spChg>
        <pc:spChg chg="del">
          <ac:chgData name="Светлана Смешко" userId="9f2bc7e8cde6c544" providerId="LiveId" clId="{6652462B-16A6-4F4D-B838-0B0A919A23BC}" dt="2024-05-29T17:10:18.463" v="1493" actId="478"/>
          <ac:spMkLst>
            <pc:docMk/>
            <pc:sldMk cId="4276320452" sldId="267"/>
            <ac:spMk id="7" creationId="{7C0E090E-7B8B-F96A-F102-22C745CE02F6}"/>
          </ac:spMkLst>
        </pc:spChg>
        <pc:spChg chg="del">
          <ac:chgData name="Светлана Смешко" userId="9f2bc7e8cde6c544" providerId="LiveId" clId="{6652462B-16A6-4F4D-B838-0B0A919A23BC}" dt="2024-05-29T17:10:19.115" v="1494" actId="478"/>
          <ac:spMkLst>
            <pc:docMk/>
            <pc:sldMk cId="4276320452" sldId="267"/>
            <ac:spMk id="9" creationId="{76803BE6-8BF6-4834-FB8A-950721EFDDBC}"/>
          </ac:spMkLst>
        </pc:spChg>
        <pc:spChg chg="del mod">
          <ac:chgData name="Светлана Смешко" userId="9f2bc7e8cde6c544" providerId="LiveId" clId="{6652462B-16A6-4F4D-B838-0B0A919A23BC}" dt="2024-05-30T06:29:16.365" v="2609" actId="478"/>
          <ac:spMkLst>
            <pc:docMk/>
            <pc:sldMk cId="4276320452" sldId="267"/>
            <ac:spMk id="10" creationId="{C74180AA-4C6F-13C0-1AA5-C17E52DF895B}"/>
          </ac:spMkLst>
        </pc:spChg>
        <pc:spChg chg="del">
          <ac:chgData name="Светлана Смешко" userId="9f2bc7e8cde6c544" providerId="LiveId" clId="{6652462B-16A6-4F4D-B838-0B0A919A23BC}" dt="2024-05-29T17:10:22.164" v="1496" actId="478"/>
          <ac:spMkLst>
            <pc:docMk/>
            <pc:sldMk cId="4276320452" sldId="267"/>
            <ac:spMk id="11" creationId="{1DEE367A-DBA2-3477-3C3F-C81DDB7B58EB}"/>
          </ac:spMkLst>
        </pc:spChg>
        <pc:spChg chg="del">
          <ac:chgData name="Светлана Смешко" userId="9f2bc7e8cde6c544" providerId="LiveId" clId="{6652462B-16A6-4F4D-B838-0B0A919A23BC}" dt="2024-05-29T17:10:20.586" v="1495" actId="478"/>
          <ac:spMkLst>
            <pc:docMk/>
            <pc:sldMk cId="4276320452" sldId="267"/>
            <ac:spMk id="12" creationId="{12241DA2-0656-A9B9-0C98-46DEB4315D86}"/>
          </ac:spMkLst>
        </pc:spChg>
        <pc:picChg chg="add del mod">
          <ac:chgData name="Светлана Смешко" userId="9f2bc7e8cde6c544" providerId="LiveId" clId="{6652462B-16A6-4F4D-B838-0B0A919A23BC}" dt="2024-05-30T06:29:59.452" v="2615" actId="21"/>
          <ac:picMkLst>
            <pc:docMk/>
            <pc:sldMk cId="4276320452" sldId="267"/>
            <ac:picMk id="2050" creationId="{E388CDF3-679A-3944-93C1-9CE22E5544BB}"/>
          </ac:picMkLst>
        </pc:picChg>
      </pc:sldChg>
      <pc:sldChg chg="delSp modSp add del mod ord">
        <pc:chgData name="Светлана Смешко" userId="9f2bc7e8cde6c544" providerId="LiveId" clId="{6652462B-16A6-4F4D-B838-0B0A919A23BC}" dt="2024-05-30T07:42:32.366" v="3743" actId="47"/>
        <pc:sldMkLst>
          <pc:docMk/>
          <pc:sldMk cId="1644163115" sldId="268"/>
        </pc:sldMkLst>
        <pc:spChg chg="del">
          <ac:chgData name="Светлана Смешко" userId="9f2bc7e8cde6c544" providerId="LiveId" clId="{6652462B-16A6-4F4D-B838-0B0A919A23BC}" dt="2024-05-29T17:10:51.307" v="1507" actId="478"/>
          <ac:spMkLst>
            <pc:docMk/>
            <pc:sldMk cId="1644163115" sldId="268"/>
            <ac:spMk id="5" creationId="{A4F5CBA0-2D20-D753-4AD5-DDDFB9ECDBC2}"/>
          </ac:spMkLst>
        </pc:spChg>
        <pc:spChg chg="del">
          <ac:chgData name="Светлана Смешко" userId="9f2bc7e8cde6c544" providerId="LiveId" clId="{6652462B-16A6-4F4D-B838-0B0A919A23BC}" dt="2024-05-29T17:10:54.691" v="1508" actId="478"/>
          <ac:spMkLst>
            <pc:docMk/>
            <pc:sldMk cId="1644163115" sldId="268"/>
            <ac:spMk id="9" creationId="{76803BE6-8BF6-4834-FB8A-950721EFDDBC}"/>
          </ac:spMkLst>
        </pc:spChg>
        <pc:spChg chg="del">
          <ac:chgData name="Светлана Смешко" userId="9f2bc7e8cde6c544" providerId="LiveId" clId="{6652462B-16A6-4F4D-B838-0B0A919A23BC}" dt="2024-05-29T17:10:51.307" v="1507" actId="478"/>
          <ac:spMkLst>
            <pc:docMk/>
            <pc:sldMk cId="1644163115" sldId="268"/>
            <ac:spMk id="10" creationId="{C74180AA-4C6F-13C0-1AA5-C17E52DF895B}"/>
          </ac:spMkLst>
        </pc:spChg>
        <pc:spChg chg="mod">
          <ac:chgData name="Светлана Смешко" userId="9f2bc7e8cde6c544" providerId="LiveId" clId="{6652462B-16A6-4F4D-B838-0B0A919A23BC}" dt="2024-05-29T17:13:09.798" v="1544" actId="20577"/>
          <ac:spMkLst>
            <pc:docMk/>
            <pc:sldMk cId="1644163115" sldId="268"/>
            <ac:spMk id="11" creationId="{1DEE367A-DBA2-3477-3C3F-C81DDB7B58EB}"/>
          </ac:spMkLst>
        </pc:spChg>
        <pc:spChg chg="del">
          <ac:chgData name="Светлана Смешко" userId="9f2bc7e8cde6c544" providerId="LiveId" clId="{6652462B-16A6-4F4D-B838-0B0A919A23BC}" dt="2024-05-29T17:10:54.691" v="1508" actId="478"/>
          <ac:spMkLst>
            <pc:docMk/>
            <pc:sldMk cId="1644163115" sldId="268"/>
            <ac:spMk id="12" creationId="{12241DA2-0656-A9B9-0C98-46DEB4315D86}"/>
          </ac:spMkLst>
        </pc:spChg>
      </pc:sldChg>
      <pc:sldChg chg="modSp add del mod">
        <pc:chgData name="Светлана Смешко" userId="9f2bc7e8cde6c544" providerId="LiveId" clId="{6652462B-16A6-4F4D-B838-0B0A919A23BC}" dt="2024-05-30T07:46:37.420" v="3790" actId="47"/>
        <pc:sldMkLst>
          <pc:docMk/>
          <pc:sldMk cId="3346300765" sldId="269"/>
        </pc:sldMkLst>
        <pc:spChg chg="mod">
          <ac:chgData name="Светлана Смешко" userId="9f2bc7e8cde6c544" providerId="LiveId" clId="{6652462B-16A6-4F4D-B838-0B0A919A23BC}" dt="2024-05-29T17:13:20.268" v="1576" actId="20577"/>
          <ac:spMkLst>
            <pc:docMk/>
            <pc:sldMk cId="3346300765" sldId="269"/>
            <ac:spMk id="11" creationId="{1DEE367A-DBA2-3477-3C3F-C81DDB7B58EB}"/>
          </ac:spMkLst>
        </pc:spChg>
      </pc:sldChg>
      <pc:sldChg chg="addSp delSp modSp add mod ord">
        <pc:chgData name="Светлана Смешко" userId="9f2bc7e8cde6c544" providerId="LiveId" clId="{6652462B-16A6-4F4D-B838-0B0A919A23BC}" dt="2024-05-30T08:03:09.639" v="4137" actId="478"/>
        <pc:sldMkLst>
          <pc:docMk/>
          <pc:sldMk cId="1537846453" sldId="270"/>
        </pc:sldMkLst>
        <pc:spChg chg="add mod">
          <ac:chgData name="Светлана Смешко" userId="9f2bc7e8cde6c544" providerId="LiveId" clId="{6652462B-16A6-4F4D-B838-0B0A919A23BC}" dt="2024-05-30T07:52:18.373" v="3867" actId="1076"/>
          <ac:spMkLst>
            <pc:docMk/>
            <pc:sldMk cId="1537846453" sldId="270"/>
            <ac:spMk id="2" creationId="{C099C059-FFD1-EDE4-B1C9-F9D23521A97E}"/>
          </ac:spMkLst>
        </pc:spChg>
        <pc:spChg chg="add del mod">
          <ac:chgData name="Светлана Смешко" userId="9f2bc7e8cde6c544" providerId="LiveId" clId="{6652462B-16A6-4F4D-B838-0B0A919A23BC}" dt="2024-05-30T07:50:27.294" v="3822" actId="478"/>
          <ac:spMkLst>
            <pc:docMk/>
            <pc:sldMk cId="1537846453" sldId="270"/>
            <ac:spMk id="4" creationId="{6A30AC12-742C-665D-4982-0D4E496AB3A1}"/>
          </ac:spMkLst>
        </pc:spChg>
        <pc:spChg chg="add del mod">
          <ac:chgData name="Светлана Смешко" userId="9f2bc7e8cde6c544" providerId="LiveId" clId="{6652462B-16A6-4F4D-B838-0B0A919A23BC}" dt="2024-05-30T07:50:27.294" v="3822" actId="478"/>
          <ac:spMkLst>
            <pc:docMk/>
            <pc:sldMk cId="1537846453" sldId="270"/>
            <ac:spMk id="5" creationId="{E73B6344-E656-28E1-E736-A2764DE60BA2}"/>
          </ac:spMkLst>
        </pc:spChg>
        <pc:spChg chg="del">
          <ac:chgData name="Светлана Смешко" userId="9f2bc7e8cde6c544" providerId="LiveId" clId="{6652462B-16A6-4F4D-B838-0B0A919A23BC}" dt="2024-05-30T07:48:31.122" v="3800" actId="478"/>
          <ac:spMkLst>
            <pc:docMk/>
            <pc:sldMk cId="1537846453" sldId="270"/>
            <ac:spMk id="6" creationId="{03E877BF-4A9E-62C9-CD69-934A005919C1}"/>
          </ac:spMkLst>
        </pc:spChg>
        <pc:spChg chg="del">
          <ac:chgData name="Светлана Смешко" userId="9f2bc7e8cde6c544" providerId="LiveId" clId="{6652462B-16A6-4F4D-B838-0B0A919A23BC}" dt="2024-05-30T07:48:31.122" v="3800" actId="478"/>
          <ac:spMkLst>
            <pc:docMk/>
            <pc:sldMk cId="1537846453" sldId="270"/>
            <ac:spMk id="7" creationId="{7C0E090E-7B8B-F96A-F102-22C745CE02F6}"/>
          </ac:spMkLst>
        </pc:spChg>
        <pc:spChg chg="add mod">
          <ac:chgData name="Светлана Смешко" userId="9f2bc7e8cde6c544" providerId="LiveId" clId="{6652462B-16A6-4F4D-B838-0B0A919A23BC}" dt="2024-05-30T07:48:36.362" v="3803"/>
          <ac:spMkLst>
            <pc:docMk/>
            <pc:sldMk cId="1537846453" sldId="270"/>
            <ac:spMk id="8" creationId="{3A3C46E8-FCCA-C221-CF9B-EE6A3FDEE790}"/>
          </ac:spMkLst>
        </pc:spChg>
        <pc:spChg chg="add mod">
          <ac:chgData name="Светлана Смешко" userId="9f2bc7e8cde6c544" providerId="LiveId" clId="{6652462B-16A6-4F4D-B838-0B0A919A23BC}" dt="2024-05-30T08:01:54.173" v="4127" actId="14100"/>
          <ac:spMkLst>
            <pc:docMk/>
            <pc:sldMk cId="1537846453" sldId="270"/>
            <ac:spMk id="9" creationId="{6558442F-9C54-D365-DF2D-1EBE49CC2815}"/>
          </ac:spMkLst>
        </pc:spChg>
        <pc:spChg chg="del mod">
          <ac:chgData name="Светлана Смешко" userId="9f2bc7e8cde6c544" providerId="LiveId" clId="{6652462B-16A6-4F4D-B838-0B0A919A23BC}" dt="2024-05-30T07:48:31.122" v="3800" actId="478"/>
          <ac:spMkLst>
            <pc:docMk/>
            <pc:sldMk cId="1537846453" sldId="270"/>
            <ac:spMk id="11" creationId="{1DEE367A-DBA2-3477-3C3F-C81DDB7B58EB}"/>
          </ac:spMkLst>
        </pc:spChg>
        <pc:spChg chg="del mod topLvl">
          <ac:chgData name="Светлана Смешко" userId="9f2bc7e8cde6c544" providerId="LiveId" clId="{6652462B-16A6-4F4D-B838-0B0A919A23BC}" dt="2024-05-30T07:55:19.293" v="3994" actId="478"/>
          <ac:spMkLst>
            <pc:docMk/>
            <pc:sldMk cId="1537846453" sldId="270"/>
            <ac:spMk id="16" creationId="{4000B8FD-2515-3909-E03E-5B10AC625FC1}"/>
          </ac:spMkLst>
        </pc:spChg>
        <pc:spChg chg="mod topLvl">
          <ac:chgData name="Светлана Смешко" userId="9f2bc7e8cde6c544" providerId="LiveId" clId="{6652462B-16A6-4F4D-B838-0B0A919A23BC}" dt="2024-05-30T07:55:22.393" v="3995" actId="552"/>
          <ac:spMkLst>
            <pc:docMk/>
            <pc:sldMk cId="1537846453" sldId="270"/>
            <ac:spMk id="17" creationId="{C38E6AF6-D0D2-A701-DB9E-D5F4859148BA}"/>
          </ac:spMkLst>
        </pc:spChg>
        <pc:spChg chg="mod">
          <ac:chgData name="Светлана Смешко" userId="9f2bc7e8cde6c544" providerId="LiveId" clId="{6652462B-16A6-4F4D-B838-0B0A919A23BC}" dt="2024-05-30T07:48:36.362" v="3803"/>
          <ac:spMkLst>
            <pc:docMk/>
            <pc:sldMk cId="1537846453" sldId="270"/>
            <ac:spMk id="19" creationId="{ACC1423E-2B48-3C40-A52B-B275B8168802}"/>
          </ac:spMkLst>
        </pc:spChg>
        <pc:spChg chg="mod">
          <ac:chgData name="Светлана Смешко" userId="9f2bc7e8cde6c544" providerId="LiveId" clId="{6652462B-16A6-4F4D-B838-0B0A919A23BC}" dt="2024-05-30T07:48:36.362" v="3803"/>
          <ac:spMkLst>
            <pc:docMk/>
            <pc:sldMk cId="1537846453" sldId="270"/>
            <ac:spMk id="20" creationId="{0A82CDB0-194D-0B2E-B33C-F488395CE647}"/>
          </ac:spMkLst>
        </pc:spChg>
        <pc:spChg chg="mod">
          <ac:chgData name="Светлана Смешко" userId="9f2bc7e8cde6c544" providerId="LiveId" clId="{6652462B-16A6-4F4D-B838-0B0A919A23BC}" dt="2024-05-30T07:48:36.362" v="3803"/>
          <ac:spMkLst>
            <pc:docMk/>
            <pc:sldMk cId="1537846453" sldId="270"/>
            <ac:spMk id="22" creationId="{9709A4B4-0689-1B28-5195-4BDFF847AD63}"/>
          </ac:spMkLst>
        </pc:spChg>
        <pc:spChg chg="mod">
          <ac:chgData name="Светлана Смешко" userId="9f2bc7e8cde6c544" providerId="LiveId" clId="{6652462B-16A6-4F4D-B838-0B0A919A23BC}" dt="2024-05-30T07:48:36.362" v="3803"/>
          <ac:spMkLst>
            <pc:docMk/>
            <pc:sldMk cId="1537846453" sldId="270"/>
            <ac:spMk id="23" creationId="{A2E16671-F3F0-6CFB-4B56-AD30D68D81C0}"/>
          </ac:spMkLst>
        </pc:spChg>
        <pc:spChg chg="add mod">
          <ac:chgData name="Светлана Смешко" userId="9f2bc7e8cde6c544" providerId="LiveId" clId="{6652462B-16A6-4F4D-B838-0B0A919A23BC}" dt="2024-05-30T07:55:22.393" v="3995" actId="552"/>
          <ac:spMkLst>
            <pc:docMk/>
            <pc:sldMk cId="1537846453" sldId="270"/>
            <ac:spMk id="24" creationId="{221468B2-DC83-9D96-8B8B-CFAE5E0AFC84}"/>
          </ac:spMkLst>
        </pc:spChg>
        <pc:spChg chg="add del mod">
          <ac:chgData name="Светлана Смешко" userId="9f2bc7e8cde6c544" providerId="LiveId" clId="{6652462B-16A6-4F4D-B838-0B0A919A23BC}" dt="2024-05-30T07:50:27.294" v="3822" actId="478"/>
          <ac:spMkLst>
            <pc:docMk/>
            <pc:sldMk cId="1537846453" sldId="270"/>
            <ac:spMk id="26" creationId="{F142B4B6-4C7D-21A4-2C25-AC2BD0DD5A9A}"/>
          </ac:spMkLst>
        </pc:spChg>
        <pc:spChg chg="add del mod">
          <ac:chgData name="Светлана Смешко" userId="9f2bc7e8cde6c544" providerId="LiveId" clId="{6652462B-16A6-4F4D-B838-0B0A919A23BC}" dt="2024-05-30T07:50:27.294" v="3822" actId="478"/>
          <ac:spMkLst>
            <pc:docMk/>
            <pc:sldMk cId="1537846453" sldId="270"/>
            <ac:spMk id="27" creationId="{D5E4F45A-B7A1-14F2-CB5A-A37415F924D8}"/>
          </ac:spMkLst>
        </pc:spChg>
        <pc:spChg chg="add del mod ord">
          <ac:chgData name="Светлана Смешко" userId="9f2bc7e8cde6c544" providerId="LiveId" clId="{6652462B-16A6-4F4D-B838-0B0A919A23BC}" dt="2024-05-30T08:03:07.881" v="4136" actId="478"/>
          <ac:spMkLst>
            <pc:docMk/>
            <pc:sldMk cId="1537846453" sldId="270"/>
            <ac:spMk id="30" creationId="{98ABF978-6850-E469-D363-DFC340199779}"/>
          </ac:spMkLst>
        </pc:spChg>
        <pc:spChg chg="add del mod">
          <ac:chgData name="Светлана Смешко" userId="9f2bc7e8cde6c544" providerId="LiveId" clId="{6652462B-16A6-4F4D-B838-0B0A919A23BC}" dt="2024-05-30T08:03:07.881" v="4136" actId="478"/>
          <ac:spMkLst>
            <pc:docMk/>
            <pc:sldMk cId="1537846453" sldId="270"/>
            <ac:spMk id="31" creationId="{8385E8FD-09FE-D6B4-FC0D-AF800511E93F}"/>
          </ac:spMkLst>
        </pc:spChg>
        <pc:spChg chg="add del mod">
          <ac:chgData name="Светлана Смешко" userId="9f2bc7e8cde6c544" providerId="LiveId" clId="{6652462B-16A6-4F4D-B838-0B0A919A23BC}" dt="2024-05-30T08:03:09.639" v="4137" actId="478"/>
          <ac:spMkLst>
            <pc:docMk/>
            <pc:sldMk cId="1537846453" sldId="270"/>
            <ac:spMk id="32" creationId="{F977C10E-32AB-AEB7-AA47-EC3249B2FD72}"/>
          </ac:spMkLst>
        </pc:spChg>
        <pc:spChg chg="add del mod">
          <ac:chgData name="Светлана Смешко" userId="9f2bc7e8cde6c544" providerId="LiveId" clId="{6652462B-16A6-4F4D-B838-0B0A919A23BC}" dt="2024-05-30T08:03:07.881" v="4136" actId="478"/>
          <ac:spMkLst>
            <pc:docMk/>
            <pc:sldMk cId="1537846453" sldId="270"/>
            <ac:spMk id="33" creationId="{F8DF7907-74CE-70F1-8573-6A2540253C57}"/>
          </ac:spMkLst>
        </pc:spChg>
        <pc:spChg chg="add del mod">
          <ac:chgData name="Светлана Смешко" userId="9f2bc7e8cde6c544" providerId="LiveId" clId="{6652462B-16A6-4F4D-B838-0B0A919A23BC}" dt="2024-05-30T08:03:07.881" v="4136" actId="478"/>
          <ac:spMkLst>
            <pc:docMk/>
            <pc:sldMk cId="1537846453" sldId="270"/>
            <ac:spMk id="34" creationId="{E9CBDCDD-2D8C-D2FA-FAEC-320A1058521E}"/>
          </ac:spMkLst>
        </pc:spChg>
        <pc:spChg chg="add del mod">
          <ac:chgData name="Светлана Смешко" userId="9f2bc7e8cde6c544" providerId="LiveId" clId="{6652462B-16A6-4F4D-B838-0B0A919A23BC}" dt="2024-05-30T08:03:09.639" v="4137" actId="478"/>
          <ac:spMkLst>
            <pc:docMk/>
            <pc:sldMk cId="1537846453" sldId="270"/>
            <ac:spMk id="35" creationId="{EAEA5A85-DC69-7EFA-D04B-69F5BAB2871F}"/>
          </ac:spMkLst>
        </pc:spChg>
        <pc:spChg chg="add del mod">
          <ac:chgData name="Светлана Смешко" userId="9f2bc7e8cde6c544" providerId="LiveId" clId="{6652462B-16A6-4F4D-B838-0B0A919A23BC}" dt="2024-05-30T08:03:09.639" v="4137" actId="478"/>
          <ac:spMkLst>
            <pc:docMk/>
            <pc:sldMk cId="1537846453" sldId="270"/>
            <ac:spMk id="36" creationId="{086ABE18-C805-2E09-ACD7-9FD21B93C3D1}"/>
          </ac:spMkLst>
        </pc:spChg>
        <pc:spChg chg="add del mod">
          <ac:chgData name="Светлана Смешко" userId="9f2bc7e8cde6c544" providerId="LiveId" clId="{6652462B-16A6-4F4D-B838-0B0A919A23BC}" dt="2024-05-30T08:03:07.881" v="4136" actId="478"/>
          <ac:spMkLst>
            <pc:docMk/>
            <pc:sldMk cId="1537846453" sldId="270"/>
            <ac:spMk id="37" creationId="{E565CF86-03EE-9FBD-D05C-B238182A3B57}"/>
          </ac:spMkLst>
        </pc:spChg>
        <pc:spChg chg="add del mod">
          <ac:chgData name="Светлана Смешко" userId="9f2bc7e8cde6c544" providerId="LiveId" clId="{6652462B-16A6-4F4D-B838-0B0A919A23BC}" dt="2024-05-30T08:03:07.881" v="4136" actId="478"/>
          <ac:spMkLst>
            <pc:docMk/>
            <pc:sldMk cId="1537846453" sldId="270"/>
            <ac:spMk id="38" creationId="{0044E940-C08A-0093-39EC-8394770740C1}"/>
          </ac:spMkLst>
        </pc:spChg>
        <pc:grpChg chg="add del mod">
          <ac:chgData name="Светлана Смешко" userId="9f2bc7e8cde6c544" providerId="LiveId" clId="{6652462B-16A6-4F4D-B838-0B0A919A23BC}" dt="2024-05-30T07:50:11.721" v="3818" actId="478"/>
          <ac:grpSpMkLst>
            <pc:docMk/>
            <pc:sldMk cId="1537846453" sldId="270"/>
            <ac:grpSpMk id="10" creationId="{7FF21FDC-BC2E-6C59-7229-378C0481F559}"/>
          </ac:grpSpMkLst>
        </pc:grpChg>
        <pc:grpChg chg="add del mod">
          <ac:chgData name="Светлана Смешко" userId="9f2bc7e8cde6c544" providerId="LiveId" clId="{6652462B-16A6-4F4D-B838-0B0A919A23BC}" dt="2024-05-30T07:55:19.293" v="3994" actId="478"/>
          <ac:grpSpMkLst>
            <pc:docMk/>
            <pc:sldMk cId="1537846453" sldId="270"/>
            <ac:grpSpMk id="15" creationId="{A434BC75-7CC2-C0A2-F215-3A510DDC0409}"/>
          </ac:grpSpMkLst>
        </pc:grpChg>
        <pc:grpChg chg="add del mod">
          <ac:chgData name="Светлана Смешко" userId="9f2bc7e8cde6c544" providerId="LiveId" clId="{6652462B-16A6-4F4D-B838-0B0A919A23BC}" dt="2024-05-30T07:50:27.294" v="3822" actId="478"/>
          <ac:grpSpMkLst>
            <pc:docMk/>
            <pc:sldMk cId="1537846453" sldId="270"/>
            <ac:grpSpMk id="18" creationId="{241F3550-C17A-2594-3D86-7A226D53BEE5}"/>
          </ac:grpSpMkLst>
        </pc:grpChg>
        <pc:grpChg chg="add del mod">
          <ac:chgData name="Светлана Смешко" userId="9f2bc7e8cde6c544" providerId="LiveId" clId="{6652462B-16A6-4F4D-B838-0B0A919A23BC}" dt="2024-05-30T07:50:27.294" v="3822" actId="478"/>
          <ac:grpSpMkLst>
            <pc:docMk/>
            <pc:sldMk cId="1537846453" sldId="270"/>
            <ac:grpSpMk id="21" creationId="{64C010FC-FBC6-86F4-4006-B3DAAEBCE638}"/>
          </ac:grpSpMkLst>
        </pc:grpChg>
        <pc:cxnChg chg="mod">
          <ac:chgData name="Светлана Смешко" userId="9f2bc7e8cde6c544" providerId="LiveId" clId="{6652462B-16A6-4F4D-B838-0B0A919A23BC}" dt="2024-05-30T07:48:36.362" v="3803"/>
          <ac:cxnSpMkLst>
            <pc:docMk/>
            <pc:sldMk cId="1537846453" sldId="270"/>
            <ac:cxnSpMk id="12" creationId="{7AB48EE8-80B1-832F-F2C1-A8490270D58C}"/>
          </ac:cxnSpMkLst>
        </pc:cxnChg>
        <pc:cxnChg chg="mod">
          <ac:chgData name="Светлана Смешко" userId="9f2bc7e8cde6c544" providerId="LiveId" clId="{6652462B-16A6-4F4D-B838-0B0A919A23BC}" dt="2024-05-30T07:48:36.362" v="3803"/>
          <ac:cxnSpMkLst>
            <pc:docMk/>
            <pc:sldMk cId="1537846453" sldId="270"/>
            <ac:cxnSpMk id="13" creationId="{539F784A-940B-66AD-847F-37FB35DE2A06}"/>
          </ac:cxnSpMkLst>
        </pc:cxnChg>
        <pc:cxnChg chg="mod">
          <ac:chgData name="Светлана Смешко" userId="9f2bc7e8cde6c544" providerId="LiveId" clId="{6652462B-16A6-4F4D-B838-0B0A919A23BC}" dt="2024-05-30T07:48:36.362" v="3803"/>
          <ac:cxnSpMkLst>
            <pc:docMk/>
            <pc:sldMk cId="1537846453" sldId="270"/>
            <ac:cxnSpMk id="14" creationId="{4D729BDD-003C-7708-5E4F-B28065685677}"/>
          </ac:cxnSpMkLst>
        </pc:cxnChg>
        <pc:cxnChg chg="add del mod">
          <ac:chgData name="Светлана Смешко" userId="9f2bc7e8cde6c544" providerId="LiveId" clId="{6652462B-16A6-4F4D-B838-0B0A919A23BC}" dt="2024-05-30T07:54:17.852" v="3962" actId="478"/>
          <ac:cxnSpMkLst>
            <pc:docMk/>
            <pc:sldMk cId="1537846453" sldId="270"/>
            <ac:cxnSpMk id="25" creationId="{39DFB332-9A33-EC37-FC2C-E2054B11EA06}"/>
          </ac:cxnSpMkLst>
        </pc:cxnChg>
        <pc:cxnChg chg="add del mod">
          <ac:chgData name="Светлана Смешко" userId="9f2bc7e8cde6c544" providerId="LiveId" clId="{6652462B-16A6-4F4D-B838-0B0A919A23BC}" dt="2024-05-30T07:50:27.294" v="3822" actId="478"/>
          <ac:cxnSpMkLst>
            <pc:docMk/>
            <pc:sldMk cId="1537846453" sldId="270"/>
            <ac:cxnSpMk id="28" creationId="{05A5FC2B-910D-45F8-161E-994D8C5F5841}"/>
          </ac:cxnSpMkLst>
        </pc:cxnChg>
        <pc:cxnChg chg="add del mod">
          <ac:chgData name="Светлана Смешко" userId="9f2bc7e8cde6c544" providerId="LiveId" clId="{6652462B-16A6-4F4D-B838-0B0A919A23BC}" dt="2024-05-30T07:50:27.294" v="3822" actId="478"/>
          <ac:cxnSpMkLst>
            <pc:docMk/>
            <pc:sldMk cId="1537846453" sldId="270"/>
            <ac:cxnSpMk id="29" creationId="{CE70F906-81F4-C818-DAD9-69F45FB1181A}"/>
          </ac:cxnSpMkLst>
        </pc:cxnChg>
      </pc:sldChg>
      <pc:sldChg chg="addSp delSp modSp add del mod ord">
        <pc:chgData name="Светлана Смешко" userId="9f2bc7e8cde6c544" providerId="LiveId" clId="{6652462B-16A6-4F4D-B838-0B0A919A23BC}" dt="2024-05-30T08:10:29.210" v="4400" actId="47"/>
        <pc:sldMkLst>
          <pc:docMk/>
          <pc:sldMk cId="4095053196" sldId="271"/>
        </pc:sldMkLst>
        <pc:spChg chg="add del mod">
          <ac:chgData name="Светлана Смешко" userId="9f2bc7e8cde6c544" providerId="LiveId" clId="{6652462B-16A6-4F4D-B838-0B0A919A23BC}" dt="2024-05-29T17:14:51.306" v="1612" actId="478"/>
          <ac:spMkLst>
            <pc:docMk/>
            <pc:sldMk cId="4095053196" sldId="271"/>
            <ac:spMk id="2" creationId="{E4047F7A-FAC5-9AAB-0B5A-B3DD33764C91}"/>
          </ac:spMkLst>
        </pc:spChg>
        <pc:spChg chg="add del mod">
          <ac:chgData name="Светлана Смешко" userId="9f2bc7e8cde6c544" providerId="LiveId" clId="{6652462B-16A6-4F4D-B838-0B0A919A23BC}" dt="2024-05-29T17:14:52.066" v="1613" actId="478"/>
          <ac:spMkLst>
            <pc:docMk/>
            <pc:sldMk cId="4095053196" sldId="271"/>
            <ac:spMk id="4" creationId="{76FC622D-32C6-316E-A597-6F0A3D620028}"/>
          </ac:spMkLst>
        </pc:spChg>
        <pc:spChg chg="add mod">
          <ac:chgData name="Светлана Смешко" userId="9f2bc7e8cde6c544" providerId="LiveId" clId="{6652462B-16A6-4F4D-B838-0B0A919A23BC}" dt="2024-05-30T08:06:37.471" v="4255" actId="20577"/>
          <ac:spMkLst>
            <pc:docMk/>
            <pc:sldMk cId="4095053196" sldId="271"/>
            <ac:spMk id="5" creationId="{7E571A81-BEEC-7F1C-668A-77DEE97953C2}"/>
          </ac:spMkLst>
        </pc:spChg>
        <pc:spChg chg="del">
          <ac:chgData name="Светлана Смешко" userId="9f2bc7e8cde6c544" providerId="LiveId" clId="{6652462B-16A6-4F4D-B838-0B0A919A23BC}" dt="2024-05-29T17:14:29.173" v="1610" actId="478"/>
          <ac:spMkLst>
            <pc:docMk/>
            <pc:sldMk cId="4095053196" sldId="271"/>
            <ac:spMk id="6" creationId="{03E877BF-4A9E-62C9-CD69-934A005919C1}"/>
          </ac:spMkLst>
        </pc:spChg>
        <pc:spChg chg="del">
          <ac:chgData name="Светлана Смешко" userId="9f2bc7e8cde6c544" providerId="LiveId" clId="{6652462B-16A6-4F4D-B838-0B0A919A23BC}" dt="2024-05-29T17:14:23.101" v="1605" actId="478"/>
          <ac:spMkLst>
            <pc:docMk/>
            <pc:sldMk cId="4095053196" sldId="271"/>
            <ac:spMk id="7" creationId="{7C0E090E-7B8B-F96A-F102-22C745CE02F6}"/>
          </ac:spMkLst>
        </pc:spChg>
        <pc:spChg chg="del">
          <ac:chgData name="Светлана Смешко" userId="9f2bc7e8cde6c544" providerId="LiveId" clId="{6652462B-16A6-4F4D-B838-0B0A919A23BC}" dt="2024-05-29T17:14:24.479" v="1606" actId="478"/>
          <ac:spMkLst>
            <pc:docMk/>
            <pc:sldMk cId="4095053196" sldId="271"/>
            <ac:spMk id="11" creationId="{1DEE367A-DBA2-3477-3C3F-C81DDB7B58EB}"/>
          </ac:spMkLst>
        </pc:spChg>
        <pc:picChg chg="add mod">
          <ac:chgData name="Светлана Смешко" userId="9f2bc7e8cde6c544" providerId="LiveId" clId="{6652462B-16A6-4F4D-B838-0B0A919A23BC}" dt="2024-05-29T17:14:53.132" v="1614"/>
          <ac:picMkLst>
            <pc:docMk/>
            <pc:sldMk cId="4095053196" sldId="271"/>
            <ac:picMk id="8" creationId="{4486CDB4-D94C-D50F-7CF3-7BFCA43E212F}"/>
          </ac:picMkLst>
        </pc:picChg>
      </pc:sldChg>
      <pc:sldChg chg="add del ord">
        <pc:chgData name="Светлана Смешко" userId="9f2bc7e8cde6c544" providerId="LiveId" clId="{6652462B-16A6-4F4D-B838-0B0A919A23BC}" dt="2024-05-30T08:19:09.159" v="4553" actId="47"/>
        <pc:sldMkLst>
          <pc:docMk/>
          <pc:sldMk cId="2719676483" sldId="272"/>
        </pc:sldMkLst>
      </pc:sldChg>
      <pc:sldChg chg="addSp delSp modSp add del mod ord">
        <pc:chgData name="Светлана Смешко" userId="9f2bc7e8cde6c544" providerId="LiveId" clId="{6652462B-16A6-4F4D-B838-0B0A919A23BC}" dt="2024-05-30T08:14:49.544" v="4458" actId="47"/>
        <pc:sldMkLst>
          <pc:docMk/>
          <pc:sldMk cId="321695994" sldId="273"/>
        </pc:sldMkLst>
        <pc:spChg chg="del">
          <ac:chgData name="Светлана Смешко" userId="9f2bc7e8cde6c544" providerId="LiveId" clId="{6652462B-16A6-4F4D-B838-0B0A919A23BC}" dt="2024-05-29T17:15:31.955" v="1616" actId="478"/>
          <ac:spMkLst>
            <pc:docMk/>
            <pc:sldMk cId="321695994" sldId="273"/>
            <ac:spMk id="5" creationId="{7E571A81-BEEC-7F1C-668A-77DEE97953C2}"/>
          </ac:spMkLst>
        </pc:spChg>
        <pc:picChg chg="add mod">
          <ac:chgData name="Светлана Смешко" userId="9f2bc7e8cde6c544" providerId="LiveId" clId="{6652462B-16A6-4F4D-B838-0B0A919A23BC}" dt="2024-05-29T17:15:33.667" v="1618"/>
          <ac:picMkLst>
            <pc:docMk/>
            <pc:sldMk cId="321695994" sldId="273"/>
            <ac:picMk id="2" creationId="{DD00EBDD-B2B7-4337-5E77-98DAA6300BC9}"/>
          </ac:picMkLst>
        </pc:picChg>
        <pc:picChg chg="add mod">
          <ac:chgData name="Светлана Смешко" userId="9f2bc7e8cde6c544" providerId="LiveId" clId="{6652462B-16A6-4F4D-B838-0B0A919A23BC}" dt="2024-05-30T08:12:11.460" v="4457" actId="14100"/>
          <ac:picMkLst>
            <pc:docMk/>
            <pc:sldMk cId="321695994" sldId="273"/>
            <ac:picMk id="4" creationId="{6D96B0E2-05ED-B88C-2807-405923D1D3CF}"/>
          </ac:picMkLst>
        </pc:picChg>
        <pc:picChg chg="del">
          <ac:chgData name="Светлана Смешко" userId="9f2bc7e8cde6c544" providerId="LiveId" clId="{6652462B-16A6-4F4D-B838-0B0A919A23BC}" dt="2024-05-29T17:15:32.560" v="1617" actId="478"/>
          <ac:picMkLst>
            <pc:docMk/>
            <pc:sldMk cId="321695994" sldId="273"/>
            <ac:picMk id="8" creationId="{4486CDB4-D94C-D50F-7CF3-7BFCA43E212F}"/>
          </ac:picMkLst>
        </pc:picChg>
      </pc:sldChg>
      <pc:sldChg chg="modSp add del mod ord">
        <pc:chgData name="Светлана Смешко" userId="9f2bc7e8cde6c544" providerId="LiveId" clId="{6652462B-16A6-4F4D-B838-0B0A919A23BC}" dt="2024-05-30T08:22:18.716" v="4557" actId="47"/>
        <pc:sldMkLst>
          <pc:docMk/>
          <pc:sldMk cId="625772835" sldId="274"/>
        </pc:sldMkLst>
        <pc:spChg chg="mod">
          <ac:chgData name="Светлана Смешко" userId="9f2bc7e8cde6c544" providerId="LiveId" clId="{6652462B-16A6-4F4D-B838-0B0A919A23BC}" dt="2024-05-29T17:16:10.424" v="1634" actId="20577"/>
          <ac:spMkLst>
            <pc:docMk/>
            <pc:sldMk cId="625772835" sldId="274"/>
            <ac:spMk id="11" creationId="{1DEE367A-DBA2-3477-3C3F-C81DDB7B58EB}"/>
          </ac:spMkLst>
        </pc:spChg>
      </pc:sldChg>
      <pc:sldChg chg="addSp delSp modSp add del mod">
        <pc:chgData name="Светлана Смешко" userId="9f2bc7e8cde6c544" providerId="LiveId" clId="{6652462B-16A6-4F4D-B838-0B0A919A23BC}" dt="2024-05-30T10:29:09.344" v="5633" actId="47"/>
        <pc:sldMkLst>
          <pc:docMk/>
          <pc:sldMk cId="3257903384" sldId="275"/>
        </pc:sldMkLst>
        <pc:spChg chg="del">
          <ac:chgData name="Светлана Смешко" userId="9f2bc7e8cde6c544" providerId="LiveId" clId="{6652462B-16A6-4F4D-B838-0B0A919A23BC}" dt="2024-05-30T07:17:42.510" v="3651" actId="478"/>
          <ac:spMkLst>
            <pc:docMk/>
            <pc:sldMk cId="3257903384" sldId="275"/>
            <ac:spMk id="4" creationId="{7710FD04-C331-A44D-852A-362A972FFA8B}"/>
          </ac:spMkLst>
        </pc:spChg>
        <pc:spChg chg="add mod">
          <ac:chgData name="Светлана Смешко" userId="9f2bc7e8cde6c544" providerId="LiveId" clId="{6652462B-16A6-4F4D-B838-0B0A919A23BC}" dt="2024-05-30T07:17:38.336" v="3649" actId="1076"/>
          <ac:spMkLst>
            <pc:docMk/>
            <pc:sldMk cId="3257903384" sldId="275"/>
            <ac:spMk id="5" creationId="{AB11FB8F-45B9-773F-2B41-0164E17C8E74}"/>
          </ac:spMkLst>
        </pc:spChg>
        <pc:spChg chg="del mod">
          <ac:chgData name="Светлана Смешко" userId="9f2bc7e8cde6c544" providerId="LiveId" clId="{6652462B-16A6-4F4D-B838-0B0A919A23BC}" dt="2024-05-30T07:17:13.261" v="3643" actId="478"/>
          <ac:spMkLst>
            <pc:docMk/>
            <pc:sldMk cId="3257903384" sldId="275"/>
            <ac:spMk id="6" creationId="{03E877BF-4A9E-62C9-CD69-934A005919C1}"/>
          </ac:spMkLst>
        </pc:spChg>
        <pc:spChg chg="add del mod">
          <ac:chgData name="Светлана Смешко" userId="9f2bc7e8cde6c544" providerId="LiveId" clId="{6652462B-16A6-4F4D-B838-0B0A919A23BC}" dt="2024-05-30T08:02:42.274" v="4132" actId="478"/>
          <ac:spMkLst>
            <pc:docMk/>
            <pc:sldMk cId="3257903384" sldId="275"/>
            <ac:spMk id="7" creationId="{D5E8F3F4-A9B7-2F55-285A-895ED4737014}"/>
          </ac:spMkLst>
        </pc:spChg>
        <pc:spChg chg="del">
          <ac:chgData name="Светлана Смешко" userId="9f2bc7e8cde6c544" providerId="LiveId" clId="{6652462B-16A6-4F4D-B838-0B0A919A23BC}" dt="2024-05-29T17:17:03.698" v="1636" actId="478"/>
          <ac:spMkLst>
            <pc:docMk/>
            <pc:sldMk cId="3257903384" sldId="275"/>
            <ac:spMk id="8" creationId="{C4C3D268-3B6F-8462-04C7-804185BA9E82}"/>
          </ac:spMkLst>
        </pc:spChg>
        <pc:spChg chg="add del mod">
          <ac:chgData name="Светлана Смешко" userId="9f2bc7e8cde6c544" providerId="LiveId" clId="{6652462B-16A6-4F4D-B838-0B0A919A23BC}" dt="2024-05-30T08:57:45.263" v="5253" actId="478"/>
          <ac:spMkLst>
            <pc:docMk/>
            <pc:sldMk cId="3257903384" sldId="275"/>
            <ac:spMk id="8" creationId="{F7C8E95B-6D27-8113-D3E0-6E5890F23AAB}"/>
          </ac:spMkLst>
        </pc:spChg>
        <pc:spChg chg="add del mod">
          <ac:chgData name="Светлана Смешко" userId="9f2bc7e8cde6c544" providerId="LiveId" clId="{6652462B-16A6-4F4D-B838-0B0A919A23BC}" dt="2024-05-30T08:54:55.142" v="5044" actId="478"/>
          <ac:spMkLst>
            <pc:docMk/>
            <pc:sldMk cId="3257903384" sldId="275"/>
            <ac:spMk id="9" creationId="{3877E476-A0EB-D5A2-5869-3AF845AF9CBE}"/>
          </ac:spMkLst>
        </pc:spChg>
        <pc:spChg chg="add mod">
          <ac:chgData name="Светлана Смешко" userId="9f2bc7e8cde6c544" providerId="LiveId" clId="{6652462B-16A6-4F4D-B838-0B0A919A23BC}" dt="2024-05-30T08:56:45.482" v="5197" actId="1076"/>
          <ac:spMkLst>
            <pc:docMk/>
            <pc:sldMk cId="3257903384" sldId="275"/>
            <ac:spMk id="10" creationId="{708D8CB6-7481-43A7-D5F9-661B5D8C16D4}"/>
          </ac:spMkLst>
        </pc:spChg>
        <pc:spChg chg="add mod">
          <ac:chgData name="Светлана Смешко" userId="9f2bc7e8cde6c544" providerId="LiveId" clId="{6652462B-16A6-4F4D-B838-0B0A919A23BC}" dt="2024-05-30T08:56:49.508" v="5200" actId="27636"/>
          <ac:spMkLst>
            <pc:docMk/>
            <pc:sldMk cId="3257903384" sldId="275"/>
            <ac:spMk id="11" creationId="{0D747FA0-D527-D2A6-7B04-269C48F6CDAE}"/>
          </ac:spMkLst>
        </pc:spChg>
        <pc:spChg chg="add del mod">
          <ac:chgData name="Светлана Смешко" userId="9f2bc7e8cde6c544" providerId="LiveId" clId="{6652462B-16A6-4F4D-B838-0B0A919A23BC}" dt="2024-05-30T08:54:52.759" v="5043" actId="478"/>
          <ac:spMkLst>
            <pc:docMk/>
            <pc:sldMk cId="3257903384" sldId="275"/>
            <ac:spMk id="12" creationId="{37845649-3816-9B21-952C-215737C40A36}"/>
          </ac:spMkLst>
        </pc:spChg>
        <pc:spChg chg="add del mod">
          <ac:chgData name="Светлана Смешко" userId="9f2bc7e8cde6c544" providerId="LiveId" clId="{6652462B-16A6-4F4D-B838-0B0A919A23BC}" dt="2024-05-30T07:17:24.799" v="3646" actId="478"/>
          <ac:spMkLst>
            <pc:docMk/>
            <pc:sldMk cId="3257903384" sldId="275"/>
            <ac:spMk id="13" creationId="{8C7B07FF-DF82-5531-C17C-36372B83A4F5}"/>
          </ac:spMkLst>
        </pc:spChg>
        <pc:picChg chg="add">
          <ac:chgData name="Светлана Смешко" userId="9f2bc7e8cde6c544" providerId="LiveId" clId="{6652462B-16A6-4F4D-B838-0B0A919A23BC}" dt="2024-05-29T17:17:06.472" v="1637"/>
          <ac:picMkLst>
            <pc:docMk/>
            <pc:sldMk cId="3257903384" sldId="275"/>
            <ac:picMk id="5" creationId="{35A6BD09-1749-DC7B-D789-9FE0E9D17AE0}"/>
          </ac:picMkLst>
        </pc:picChg>
      </pc:sldChg>
      <pc:sldChg chg="addSp delSp modSp add del mod ord">
        <pc:chgData name="Светлана Смешко" userId="9f2bc7e8cde6c544" providerId="LiveId" clId="{6652462B-16A6-4F4D-B838-0B0A919A23BC}" dt="2024-05-30T08:46:55.040" v="4922" actId="2696"/>
        <pc:sldMkLst>
          <pc:docMk/>
          <pc:sldMk cId="2149220401" sldId="276"/>
        </pc:sldMkLst>
        <pc:spChg chg="del">
          <ac:chgData name="Светлана Смешко" userId="9f2bc7e8cde6c544" providerId="LiveId" clId="{6652462B-16A6-4F4D-B838-0B0A919A23BC}" dt="2024-05-29T17:22:49.554" v="1935" actId="478"/>
          <ac:spMkLst>
            <pc:docMk/>
            <pc:sldMk cId="2149220401" sldId="276"/>
            <ac:spMk id="2" creationId="{E4047F7A-FAC5-9AAB-0B5A-B3DD33764C91}"/>
          </ac:spMkLst>
        </pc:spChg>
        <pc:spChg chg="del mod">
          <ac:chgData name="Светлана Смешко" userId="9f2bc7e8cde6c544" providerId="LiveId" clId="{6652462B-16A6-4F4D-B838-0B0A919A23BC}" dt="2024-05-29T17:22:48.121" v="1934" actId="478"/>
          <ac:spMkLst>
            <pc:docMk/>
            <pc:sldMk cId="2149220401" sldId="276"/>
            <ac:spMk id="4" creationId="{76FC622D-32C6-316E-A597-6F0A3D620028}"/>
          </ac:spMkLst>
        </pc:spChg>
        <pc:spChg chg="add mod">
          <ac:chgData name="Светлана Смешко" userId="9f2bc7e8cde6c544" providerId="LiveId" clId="{6652462B-16A6-4F4D-B838-0B0A919A23BC}" dt="2024-05-29T17:22:50.884" v="1937" actId="27636"/>
          <ac:spMkLst>
            <pc:docMk/>
            <pc:sldMk cId="2149220401" sldId="276"/>
            <ac:spMk id="5" creationId="{296758C8-9618-AFC2-94A1-364B89059EB5}"/>
          </ac:spMkLst>
        </pc:spChg>
        <pc:spChg chg="add mod">
          <ac:chgData name="Светлана Смешко" userId="9f2bc7e8cde6c544" providerId="LiveId" clId="{6652462B-16A6-4F4D-B838-0B0A919A23BC}" dt="2024-05-29T17:22:50.903" v="1938" actId="27636"/>
          <ac:spMkLst>
            <pc:docMk/>
            <pc:sldMk cId="2149220401" sldId="276"/>
            <ac:spMk id="6" creationId="{96B1AD39-3F1E-B114-2163-6670973DD67C}"/>
          </ac:spMkLst>
        </pc:spChg>
      </pc:sldChg>
      <pc:sldChg chg="delSp modSp add del mod ord">
        <pc:chgData name="Светлана Смешко" userId="9f2bc7e8cde6c544" providerId="LiveId" clId="{6652462B-16A6-4F4D-B838-0B0A919A23BC}" dt="2024-05-30T10:28:52.004" v="5604" actId="47"/>
        <pc:sldMkLst>
          <pc:docMk/>
          <pc:sldMk cId="2353668551" sldId="277"/>
        </pc:sldMkLst>
        <pc:spChg chg="del">
          <ac:chgData name="Светлана Смешко" userId="9f2bc7e8cde6c544" providerId="LiveId" clId="{6652462B-16A6-4F4D-B838-0B0A919A23BC}" dt="2024-05-30T10:08:03.343" v="5552" actId="478"/>
          <ac:spMkLst>
            <pc:docMk/>
            <pc:sldMk cId="2353668551" sldId="277"/>
            <ac:spMk id="2" creationId="{E4047F7A-FAC5-9AAB-0B5A-B3DD33764C91}"/>
          </ac:spMkLst>
        </pc:spChg>
        <pc:spChg chg="mod">
          <ac:chgData name="Светлана Смешко" userId="9f2bc7e8cde6c544" providerId="LiveId" clId="{6652462B-16A6-4F4D-B838-0B0A919A23BC}" dt="2024-05-30T10:28:47.495" v="5602" actId="21"/>
          <ac:spMkLst>
            <pc:docMk/>
            <pc:sldMk cId="2353668551" sldId="277"/>
            <ac:spMk id="4" creationId="{76FC622D-32C6-316E-A597-6F0A3D620028}"/>
          </ac:spMkLst>
        </pc:spChg>
      </pc:sldChg>
      <pc:sldChg chg="addSp delSp modSp add del mod ord">
        <pc:chgData name="Светлана Смешко" userId="9f2bc7e8cde6c544" providerId="LiveId" clId="{6652462B-16A6-4F4D-B838-0B0A919A23BC}" dt="2024-05-30T08:51:32.005" v="4961" actId="47"/>
        <pc:sldMkLst>
          <pc:docMk/>
          <pc:sldMk cId="547328691" sldId="278"/>
        </pc:sldMkLst>
        <pc:spChg chg="add mod">
          <ac:chgData name="Светлана Смешко" userId="9f2bc7e8cde6c544" providerId="LiveId" clId="{6652462B-16A6-4F4D-B838-0B0A919A23BC}" dt="2024-05-29T17:23:06.105" v="1943" actId="27636"/>
          <ac:spMkLst>
            <pc:docMk/>
            <pc:sldMk cId="547328691" sldId="278"/>
            <ac:spMk id="2" creationId="{71DA2957-284A-42C5-F305-576C37CEB084}"/>
          </ac:spMkLst>
        </pc:spChg>
        <pc:spChg chg="add mod">
          <ac:chgData name="Светлана Смешко" userId="9f2bc7e8cde6c544" providerId="LiveId" clId="{6652462B-16A6-4F4D-B838-0B0A919A23BC}" dt="2024-05-29T17:23:05.859" v="1942"/>
          <ac:spMkLst>
            <pc:docMk/>
            <pc:sldMk cId="547328691" sldId="278"/>
            <ac:spMk id="4" creationId="{B2A08B81-8F11-82FC-4281-4B2A5EB9FF27}"/>
          </ac:spMkLst>
        </pc:spChg>
        <pc:spChg chg="del">
          <ac:chgData name="Светлана Смешко" userId="9f2bc7e8cde6c544" providerId="LiveId" clId="{6652462B-16A6-4F4D-B838-0B0A919A23BC}" dt="2024-05-29T17:23:04.794" v="1941" actId="478"/>
          <ac:spMkLst>
            <pc:docMk/>
            <pc:sldMk cId="547328691" sldId="278"/>
            <ac:spMk id="5" creationId="{296758C8-9618-AFC2-94A1-364B89059EB5}"/>
          </ac:spMkLst>
        </pc:spChg>
        <pc:spChg chg="del">
          <ac:chgData name="Светлана Смешко" userId="9f2bc7e8cde6c544" providerId="LiveId" clId="{6652462B-16A6-4F4D-B838-0B0A919A23BC}" dt="2024-05-29T17:23:03.402" v="1940" actId="478"/>
          <ac:spMkLst>
            <pc:docMk/>
            <pc:sldMk cId="547328691" sldId="278"/>
            <ac:spMk id="6" creationId="{96B1AD39-3F1E-B114-2163-6670973DD67C}"/>
          </ac:spMkLst>
        </pc:spChg>
      </pc:sldChg>
      <pc:sldChg chg="addSp delSp modSp add del mod ord">
        <pc:chgData name="Светлана Смешко" userId="9f2bc7e8cde6c544" providerId="LiveId" clId="{6652462B-16A6-4F4D-B838-0B0A919A23BC}" dt="2024-05-30T08:51:34.133" v="4962" actId="47"/>
        <pc:sldMkLst>
          <pc:docMk/>
          <pc:sldMk cId="1354289692" sldId="279"/>
        </pc:sldMkLst>
        <pc:spChg chg="del">
          <ac:chgData name="Светлана Смешко" userId="9f2bc7e8cde6c544" providerId="LiveId" clId="{6652462B-16A6-4F4D-B838-0B0A919A23BC}" dt="2024-05-29T17:23:20.017" v="1946" actId="478"/>
          <ac:spMkLst>
            <pc:docMk/>
            <pc:sldMk cId="1354289692" sldId="279"/>
            <ac:spMk id="2" creationId="{71DA2957-284A-42C5-F305-576C37CEB084}"/>
          </ac:spMkLst>
        </pc:spChg>
        <pc:spChg chg="add mod">
          <ac:chgData name="Светлана Смешко" userId="9f2bc7e8cde6c544" providerId="LiveId" clId="{6652462B-16A6-4F4D-B838-0B0A919A23BC}" dt="2024-05-30T08:47:51.168" v="4926"/>
          <ac:spMkLst>
            <pc:docMk/>
            <pc:sldMk cId="1354289692" sldId="279"/>
            <ac:spMk id="2" creationId="{AF903FC4-29A7-768D-ED3A-65F23194A260}"/>
          </ac:spMkLst>
        </pc:spChg>
        <pc:spChg chg="add mod">
          <ac:chgData name="Светлана Смешко" userId="9f2bc7e8cde6c544" providerId="LiveId" clId="{6652462B-16A6-4F4D-B838-0B0A919A23BC}" dt="2024-05-30T08:51:17.184" v="4959"/>
          <ac:spMkLst>
            <pc:docMk/>
            <pc:sldMk cId="1354289692" sldId="279"/>
            <ac:spMk id="4" creationId="{9493EF0A-7045-77C1-004A-5295DD5EF7CE}"/>
          </ac:spMkLst>
        </pc:spChg>
        <pc:spChg chg="del">
          <ac:chgData name="Светлана Смешко" userId="9f2bc7e8cde6c544" providerId="LiveId" clId="{6652462B-16A6-4F4D-B838-0B0A919A23BC}" dt="2024-05-29T17:23:18.774" v="1945" actId="478"/>
          <ac:spMkLst>
            <pc:docMk/>
            <pc:sldMk cId="1354289692" sldId="279"/>
            <ac:spMk id="4" creationId="{B2A08B81-8F11-82FC-4281-4B2A5EB9FF27}"/>
          </ac:spMkLst>
        </pc:spChg>
        <pc:spChg chg="add del mod">
          <ac:chgData name="Светлана Смешко" userId="9f2bc7e8cde6c544" providerId="LiveId" clId="{6652462B-16A6-4F4D-B838-0B0A919A23BC}" dt="2024-05-30T08:47:42.490" v="4925" actId="478"/>
          <ac:spMkLst>
            <pc:docMk/>
            <pc:sldMk cId="1354289692" sldId="279"/>
            <ac:spMk id="5" creationId="{8D9ED52F-F1E7-38ED-E700-5EEC063F8D3F}"/>
          </ac:spMkLst>
        </pc:spChg>
        <pc:picChg chg="add mod">
          <ac:chgData name="Светлана Смешко" userId="9f2bc7e8cde6c544" providerId="LiveId" clId="{6652462B-16A6-4F4D-B838-0B0A919A23BC}" dt="2024-05-30T08:48:00.601" v="4928" actId="12788"/>
          <ac:picMkLst>
            <pc:docMk/>
            <pc:sldMk cId="1354289692" sldId="279"/>
            <ac:picMk id="6" creationId="{E18B1F77-3A34-2591-3E11-40B25BCD509E}"/>
          </ac:picMkLst>
        </pc:picChg>
      </pc:sldChg>
      <pc:sldChg chg="addSp delSp modSp add del mod ord">
        <pc:chgData name="Светлана Смешко" userId="9f2bc7e8cde6c544" providerId="LiveId" clId="{6652462B-16A6-4F4D-B838-0B0A919A23BC}" dt="2024-05-30T08:53:14.240" v="5016" actId="47"/>
        <pc:sldMkLst>
          <pc:docMk/>
          <pc:sldMk cId="25059410" sldId="280"/>
        </pc:sldMkLst>
        <pc:spChg chg="add del mod">
          <ac:chgData name="Светлана Смешко" userId="9f2bc7e8cde6c544" providerId="LiveId" clId="{6652462B-16A6-4F4D-B838-0B0A919A23BC}" dt="2024-05-30T08:49:19.138" v="4939" actId="478"/>
          <ac:spMkLst>
            <pc:docMk/>
            <pc:sldMk cId="25059410" sldId="280"/>
            <ac:spMk id="2" creationId="{36B896AB-46D4-9BDE-D388-3DEA6BB19281}"/>
          </ac:spMkLst>
        </pc:spChg>
        <pc:spChg chg="del">
          <ac:chgData name="Светлана Смешко" userId="9f2bc7e8cde6c544" providerId="LiveId" clId="{6652462B-16A6-4F4D-B838-0B0A919A23BC}" dt="2024-05-29T17:23:40.379" v="1951" actId="478"/>
          <ac:spMkLst>
            <pc:docMk/>
            <pc:sldMk cId="25059410" sldId="280"/>
            <ac:spMk id="5" creationId="{8D9ED52F-F1E7-38ED-E700-5EEC063F8D3F}"/>
          </ac:spMkLst>
        </pc:spChg>
        <pc:picChg chg="add mod">
          <ac:chgData name="Светлана Смешко" userId="9f2bc7e8cde6c544" providerId="LiveId" clId="{6652462B-16A6-4F4D-B838-0B0A919A23BC}" dt="2024-05-29T17:23:41.400" v="1952"/>
          <ac:picMkLst>
            <pc:docMk/>
            <pc:sldMk cId="25059410" sldId="280"/>
            <ac:picMk id="4" creationId="{01C036F9-18D6-0035-CBDB-F4BF37F7F981}"/>
          </ac:picMkLst>
        </pc:picChg>
        <pc:picChg chg="del">
          <ac:chgData name="Светлана Смешко" userId="9f2bc7e8cde6c544" providerId="LiveId" clId="{6652462B-16A6-4F4D-B838-0B0A919A23BC}" dt="2024-05-29T17:23:38.877" v="1950" actId="478"/>
          <ac:picMkLst>
            <pc:docMk/>
            <pc:sldMk cId="25059410" sldId="280"/>
            <ac:picMk id="6" creationId="{E18B1F77-3A34-2591-3E11-40B25BCD509E}"/>
          </ac:picMkLst>
        </pc:picChg>
      </pc:sldChg>
      <pc:sldChg chg="addSp delSp modSp add del mod ord">
        <pc:chgData name="Светлана Смешко" userId="9f2bc7e8cde6c544" providerId="LiveId" clId="{6652462B-16A6-4F4D-B838-0B0A919A23BC}" dt="2024-05-30T08:54:37.330" v="5042" actId="47"/>
        <pc:sldMkLst>
          <pc:docMk/>
          <pc:sldMk cId="3836420391" sldId="281"/>
        </pc:sldMkLst>
        <pc:spChg chg="del">
          <ac:chgData name="Светлана Смешко" userId="9f2bc7e8cde6c544" providerId="LiveId" clId="{6652462B-16A6-4F4D-B838-0B0A919A23BC}" dt="2024-05-29T17:23:54.321" v="1956" actId="478"/>
          <ac:spMkLst>
            <pc:docMk/>
            <pc:sldMk cId="3836420391" sldId="281"/>
            <ac:spMk id="2" creationId="{36B896AB-46D4-9BDE-D388-3DEA6BB19281}"/>
          </ac:spMkLst>
        </pc:spChg>
        <pc:spChg chg="add del mod">
          <ac:chgData name="Светлана Смешко" userId="9f2bc7e8cde6c544" providerId="LiveId" clId="{6652462B-16A6-4F4D-B838-0B0A919A23BC}" dt="2024-05-30T08:49:16.430" v="4938" actId="478"/>
          <ac:spMkLst>
            <pc:docMk/>
            <pc:sldMk cId="3836420391" sldId="281"/>
            <ac:spMk id="5" creationId="{67A31625-FC94-9FC9-4FDB-BC73FBA2EF70}"/>
          </ac:spMkLst>
        </pc:spChg>
        <pc:picChg chg="del">
          <ac:chgData name="Светлана Смешко" userId="9f2bc7e8cde6c544" providerId="LiveId" clId="{6652462B-16A6-4F4D-B838-0B0A919A23BC}" dt="2024-05-29T17:23:53.017" v="1955" actId="478"/>
          <ac:picMkLst>
            <pc:docMk/>
            <pc:sldMk cId="3836420391" sldId="281"/>
            <ac:picMk id="4" creationId="{01C036F9-18D6-0035-CBDB-F4BF37F7F981}"/>
          </ac:picMkLst>
        </pc:picChg>
        <pc:picChg chg="add mod">
          <ac:chgData name="Светлана Смешко" userId="9f2bc7e8cde6c544" providerId="LiveId" clId="{6652462B-16A6-4F4D-B838-0B0A919A23BC}" dt="2024-05-29T17:23:55.366" v="1957"/>
          <ac:picMkLst>
            <pc:docMk/>
            <pc:sldMk cId="3836420391" sldId="281"/>
            <ac:picMk id="6" creationId="{AC105854-70C5-2CFB-127E-F3B24C64E6B3}"/>
          </ac:picMkLst>
        </pc:picChg>
      </pc:sldChg>
      <pc:sldChg chg="addSp delSp modSp add mod ord">
        <pc:chgData name="Светлана Смешко" userId="9f2bc7e8cde6c544" providerId="LiveId" clId="{6652462B-16A6-4F4D-B838-0B0A919A23BC}" dt="2024-05-30T10:54:36.607" v="6103" actId="1035"/>
        <pc:sldMkLst>
          <pc:docMk/>
          <pc:sldMk cId="223191632" sldId="282"/>
        </pc:sldMkLst>
        <pc:spChg chg="del">
          <ac:chgData name="Светлана Смешко" userId="9f2bc7e8cde6c544" providerId="LiveId" clId="{6652462B-16A6-4F4D-B838-0B0A919A23BC}" dt="2024-05-30T06:12:35.369" v="2257" actId="478"/>
          <ac:spMkLst>
            <pc:docMk/>
            <pc:sldMk cId="223191632" sldId="282"/>
            <ac:spMk id="2" creationId="{4A0E4ADB-8A25-B7D3-324B-CE58B9FEE731}"/>
          </ac:spMkLst>
        </pc:spChg>
        <pc:spChg chg="del">
          <ac:chgData name="Светлана Смешко" userId="9f2bc7e8cde6c544" providerId="LiveId" clId="{6652462B-16A6-4F4D-B838-0B0A919A23BC}" dt="2024-05-30T06:01:02.570" v="2001" actId="478"/>
          <ac:spMkLst>
            <pc:docMk/>
            <pc:sldMk cId="223191632" sldId="282"/>
            <ac:spMk id="4" creationId="{7710FD04-C331-A44D-852A-362A972FFA8B}"/>
          </ac:spMkLst>
        </pc:spChg>
        <pc:spChg chg="del">
          <ac:chgData name="Светлана Смешко" userId="9f2bc7e8cde6c544" providerId="LiveId" clId="{6652462B-16A6-4F4D-B838-0B0A919A23BC}" dt="2024-05-30T06:00:55.712" v="1997" actId="478"/>
          <ac:spMkLst>
            <pc:docMk/>
            <pc:sldMk cId="223191632" sldId="282"/>
            <ac:spMk id="5" creationId="{AB11FB8F-45B9-773F-2B41-0164E17C8E74}"/>
          </ac:spMkLst>
        </pc:spChg>
        <pc:spChg chg="mod">
          <ac:chgData name="Светлана Смешко" userId="9f2bc7e8cde6c544" providerId="LiveId" clId="{6652462B-16A6-4F4D-B838-0B0A919A23BC}" dt="2024-05-30T10:54:36.607" v="6103" actId="1035"/>
          <ac:spMkLst>
            <pc:docMk/>
            <pc:sldMk cId="223191632" sldId="282"/>
            <ac:spMk id="6" creationId="{03E877BF-4A9E-62C9-CD69-934A005919C1}"/>
          </ac:spMkLst>
        </pc:spChg>
        <pc:spChg chg="del">
          <ac:chgData name="Светлана Смешко" userId="9f2bc7e8cde6c544" providerId="LiveId" clId="{6652462B-16A6-4F4D-B838-0B0A919A23BC}" dt="2024-05-30T06:00:54.159" v="1996" actId="478"/>
          <ac:spMkLst>
            <pc:docMk/>
            <pc:sldMk cId="223191632" sldId="282"/>
            <ac:spMk id="7" creationId="{D5E8F3F4-A9B7-2F55-285A-895ED4737014}"/>
          </ac:spMkLst>
        </pc:spChg>
        <pc:spChg chg="del">
          <ac:chgData name="Светлана Смешко" userId="9f2bc7e8cde6c544" providerId="LiveId" clId="{6652462B-16A6-4F4D-B838-0B0A919A23BC}" dt="2024-05-30T06:00:57.369" v="1998" actId="478"/>
          <ac:spMkLst>
            <pc:docMk/>
            <pc:sldMk cId="223191632" sldId="282"/>
            <ac:spMk id="8" creationId="{F7C8E95B-6D27-8113-D3E0-6E5890F23AAB}"/>
          </ac:spMkLst>
        </pc:spChg>
        <pc:spChg chg="del">
          <ac:chgData name="Светлана Смешко" userId="9f2bc7e8cde6c544" providerId="LiveId" clId="{6652462B-16A6-4F4D-B838-0B0A919A23BC}" dt="2024-05-30T06:00:59.218" v="1999" actId="478"/>
          <ac:spMkLst>
            <pc:docMk/>
            <pc:sldMk cId="223191632" sldId="282"/>
            <ac:spMk id="9" creationId="{3877E476-A0EB-D5A2-5869-3AF845AF9CBE}"/>
          </ac:spMkLst>
        </pc:spChg>
        <pc:spChg chg="del">
          <ac:chgData name="Светлана Смешко" userId="9f2bc7e8cde6c544" providerId="LiveId" clId="{6652462B-16A6-4F4D-B838-0B0A919A23BC}" dt="2024-05-30T06:01:00.823" v="2000" actId="478"/>
          <ac:spMkLst>
            <pc:docMk/>
            <pc:sldMk cId="223191632" sldId="282"/>
            <ac:spMk id="10" creationId="{708D8CB6-7481-43A7-D5F9-661B5D8C16D4}"/>
          </ac:spMkLst>
        </pc:spChg>
        <pc:spChg chg="del">
          <ac:chgData name="Светлана Смешко" userId="9f2bc7e8cde6c544" providerId="LiveId" clId="{6652462B-16A6-4F4D-B838-0B0A919A23BC}" dt="2024-05-30T06:00:48.728" v="1994" actId="478"/>
          <ac:spMkLst>
            <pc:docMk/>
            <pc:sldMk cId="223191632" sldId="282"/>
            <ac:spMk id="11" creationId="{0D747FA0-D527-D2A6-7B04-269C48F6CDAE}"/>
          </ac:spMkLst>
        </pc:spChg>
        <pc:spChg chg="del">
          <ac:chgData name="Светлана Смешко" userId="9f2bc7e8cde6c544" providerId="LiveId" clId="{6652462B-16A6-4F4D-B838-0B0A919A23BC}" dt="2024-05-30T06:00:49.734" v="1995" actId="478"/>
          <ac:spMkLst>
            <pc:docMk/>
            <pc:sldMk cId="223191632" sldId="282"/>
            <ac:spMk id="12" creationId="{37845649-3816-9B21-952C-215737C40A36}"/>
          </ac:spMkLst>
        </pc:spChg>
        <pc:picChg chg="del">
          <ac:chgData name="Светлана Смешко" userId="9f2bc7e8cde6c544" providerId="LiveId" clId="{6652462B-16A6-4F4D-B838-0B0A919A23BC}" dt="2024-05-30T06:12:37.467" v="2258" actId="478"/>
          <ac:picMkLst>
            <pc:docMk/>
            <pc:sldMk cId="223191632" sldId="282"/>
            <ac:picMk id="3" creationId="{4ED72BEE-B215-3D35-E955-98BC2AFE22C9}"/>
          </ac:picMkLst>
        </pc:picChg>
        <pc:picChg chg="add del mod">
          <ac:chgData name="Светлана Смешко" userId="9f2bc7e8cde6c544" providerId="LiveId" clId="{6652462B-16A6-4F4D-B838-0B0A919A23BC}" dt="2024-05-30T10:53:01.512" v="6011" actId="478"/>
          <ac:picMkLst>
            <pc:docMk/>
            <pc:sldMk cId="223191632" sldId="282"/>
            <ac:picMk id="1026" creationId="{5251604F-A1E3-AA06-2FD1-5FD350CCCA6C}"/>
          </ac:picMkLst>
        </pc:picChg>
        <pc:picChg chg="add del mod">
          <ac:chgData name="Светлана Смешко" userId="9f2bc7e8cde6c544" providerId="LiveId" clId="{6652462B-16A6-4F4D-B838-0B0A919A23BC}" dt="2024-05-30T10:53:56.818" v="6056" actId="478"/>
          <ac:picMkLst>
            <pc:docMk/>
            <pc:sldMk cId="223191632" sldId="282"/>
            <ac:picMk id="2050" creationId="{7146AED3-7D85-4FC3-2595-8A711474F91E}"/>
          </ac:picMkLst>
        </pc:picChg>
        <pc:picChg chg="add mod">
          <ac:chgData name="Светлана Смешко" userId="9f2bc7e8cde6c544" providerId="LiveId" clId="{6652462B-16A6-4F4D-B838-0B0A919A23BC}" dt="2024-05-30T10:54:33.797" v="6090" actId="1035"/>
          <ac:picMkLst>
            <pc:docMk/>
            <pc:sldMk cId="223191632" sldId="282"/>
            <ac:picMk id="2052" creationId="{7799284B-8A4A-E44E-332A-EA92E57C216B}"/>
          </ac:picMkLst>
        </pc:picChg>
      </pc:sldChg>
      <pc:sldChg chg="delSp add mod">
        <pc:chgData name="Светлана Смешко" userId="9f2bc7e8cde6c544" providerId="LiveId" clId="{6652462B-16A6-4F4D-B838-0B0A919A23BC}" dt="2024-05-30T06:26:16.968" v="2604" actId="478"/>
        <pc:sldMkLst>
          <pc:docMk/>
          <pc:sldMk cId="280505557" sldId="283"/>
        </pc:sldMkLst>
        <pc:spChg chg="del">
          <ac:chgData name="Светлана Смешко" userId="9f2bc7e8cde6c544" providerId="LiveId" clId="{6652462B-16A6-4F4D-B838-0B0A919A23BC}" dt="2024-05-30T06:26:16.968" v="2604" actId="478"/>
          <ac:spMkLst>
            <pc:docMk/>
            <pc:sldMk cId="280505557" sldId="283"/>
            <ac:spMk id="9" creationId="{76803BE6-8BF6-4834-FB8A-950721EFDDBC}"/>
          </ac:spMkLst>
        </pc:spChg>
        <pc:spChg chg="del">
          <ac:chgData name="Светлана Смешко" userId="9f2bc7e8cde6c544" providerId="LiveId" clId="{6652462B-16A6-4F4D-B838-0B0A919A23BC}" dt="2024-05-30T06:26:16.968" v="2604" actId="478"/>
          <ac:spMkLst>
            <pc:docMk/>
            <pc:sldMk cId="280505557" sldId="283"/>
            <ac:spMk id="12" creationId="{12241DA2-0656-A9B9-0C98-46DEB4315D86}"/>
          </ac:spMkLst>
        </pc:spChg>
        <pc:grpChg chg="del">
          <ac:chgData name="Светлана Смешко" userId="9f2bc7e8cde6c544" providerId="LiveId" clId="{6652462B-16A6-4F4D-B838-0B0A919A23BC}" dt="2024-05-30T06:26:16.968" v="2604" actId="478"/>
          <ac:grpSpMkLst>
            <pc:docMk/>
            <pc:sldMk cId="280505557" sldId="283"/>
            <ac:grpSpMk id="23" creationId="{B53F087A-0FB9-3D83-9F68-62F9CCC5C08C}"/>
          </ac:grpSpMkLst>
        </pc:grpChg>
        <pc:cxnChg chg="del">
          <ac:chgData name="Светлана Смешко" userId="9f2bc7e8cde6c544" providerId="LiveId" clId="{6652462B-16A6-4F4D-B838-0B0A919A23BC}" dt="2024-05-30T06:26:16.968" v="2604" actId="478"/>
          <ac:cxnSpMkLst>
            <pc:docMk/>
            <pc:sldMk cId="280505557" sldId="283"/>
            <ac:cxnSpMk id="27" creationId="{EDB0AA3A-88EB-1F1A-801A-3505D08F416F}"/>
          </ac:cxnSpMkLst>
        </pc:cxnChg>
      </pc:sldChg>
      <pc:sldChg chg="add del">
        <pc:chgData name="Светлана Смешко" userId="9f2bc7e8cde6c544" providerId="LiveId" clId="{6652462B-16A6-4F4D-B838-0B0A919A23BC}" dt="2024-05-30T06:24:44.994" v="2550" actId="47"/>
        <pc:sldMkLst>
          <pc:docMk/>
          <pc:sldMk cId="762098868" sldId="283"/>
        </pc:sldMkLst>
      </pc:sldChg>
      <pc:sldChg chg="add del">
        <pc:chgData name="Светлана Смешко" userId="9f2bc7e8cde6c544" providerId="LiveId" clId="{6652462B-16A6-4F4D-B838-0B0A919A23BC}" dt="2024-05-30T06:24:46.080" v="2551" actId="47"/>
        <pc:sldMkLst>
          <pc:docMk/>
          <pc:sldMk cId="1429986469" sldId="284"/>
        </pc:sldMkLst>
      </pc:sldChg>
      <pc:sldChg chg="modSp add mod">
        <pc:chgData name="Светлана Смешко" userId="9f2bc7e8cde6c544" providerId="LiveId" clId="{6652462B-16A6-4F4D-B838-0B0A919A23BC}" dt="2024-05-30T10:43:49.566" v="5941" actId="6549"/>
        <pc:sldMkLst>
          <pc:docMk/>
          <pc:sldMk cId="3805435102" sldId="284"/>
        </pc:sldMkLst>
        <pc:spChg chg="mod">
          <ac:chgData name="Светлана Смешко" userId="9f2bc7e8cde6c544" providerId="LiveId" clId="{6652462B-16A6-4F4D-B838-0B0A919A23BC}" dt="2024-05-30T10:43:49.566" v="5941" actId="6549"/>
          <ac:spMkLst>
            <pc:docMk/>
            <pc:sldMk cId="3805435102" sldId="284"/>
            <ac:spMk id="6" creationId="{03E877BF-4A9E-62C9-CD69-934A005919C1}"/>
          </ac:spMkLst>
        </pc:spChg>
      </pc:sldChg>
      <pc:sldChg chg="addSp delSp modSp add mod">
        <pc:chgData name="Светлана Смешко" userId="9f2bc7e8cde6c544" providerId="LiveId" clId="{6652462B-16A6-4F4D-B838-0B0A919A23BC}" dt="2024-05-30T06:30:32.068" v="2646" actId="1037"/>
        <pc:sldMkLst>
          <pc:docMk/>
          <pc:sldMk cId="2930843519" sldId="285"/>
        </pc:sldMkLst>
        <pc:spChg chg="mod">
          <ac:chgData name="Светлана Смешко" userId="9f2bc7e8cde6c544" providerId="LiveId" clId="{6652462B-16A6-4F4D-B838-0B0A919A23BC}" dt="2024-05-30T06:30:16.002" v="2620" actId="12789"/>
          <ac:spMkLst>
            <pc:docMk/>
            <pc:sldMk cId="2930843519" sldId="285"/>
            <ac:spMk id="5" creationId="{A4F5CBA0-2D20-D753-4AD5-DDDFB9ECDBC2}"/>
          </ac:spMkLst>
        </pc:spChg>
        <pc:spChg chg="del">
          <ac:chgData name="Светлана Смешко" userId="9f2bc7e8cde6c544" providerId="LiveId" clId="{6652462B-16A6-4F4D-B838-0B0A919A23BC}" dt="2024-05-30T06:29:57.037" v="2614" actId="478"/>
          <ac:spMkLst>
            <pc:docMk/>
            <pc:sldMk cId="2930843519" sldId="285"/>
            <ac:spMk id="7" creationId="{7C0E090E-7B8B-F96A-F102-22C745CE02F6}"/>
          </ac:spMkLst>
        </pc:spChg>
        <pc:spChg chg="del">
          <ac:chgData name="Светлана Смешко" userId="9f2bc7e8cde6c544" providerId="LiveId" clId="{6652462B-16A6-4F4D-B838-0B0A919A23BC}" dt="2024-05-30T06:29:57.037" v="2614" actId="478"/>
          <ac:spMkLst>
            <pc:docMk/>
            <pc:sldMk cId="2930843519" sldId="285"/>
            <ac:spMk id="9" creationId="{76803BE6-8BF6-4834-FB8A-950721EFDDBC}"/>
          </ac:spMkLst>
        </pc:spChg>
        <pc:spChg chg="del">
          <ac:chgData name="Светлана Смешко" userId="9f2bc7e8cde6c544" providerId="LiveId" clId="{6652462B-16A6-4F4D-B838-0B0A919A23BC}" dt="2024-05-30T06:29:57.037" v="2614" actId="478"/>
          <ac:spMkLst>
            <pc:docMk/>
            <pc:sldMk cId="2930843519" sldId="285"/>
            <ac:spMk id="11" creationId="{1DEE367A-DBA2-3477-3C3F-C81DDB7B58EB}"/>
          </ac:spMkLst>
        </pc:spChg>
        <pc:spChg chg="del">
          <ac:chgData name="Светлана Смешко" userId="9f2bc7e8cde6c544" providerId="LiveId" clId="{6652462B-16A6-4F4D-B838-0B0A919A23BC}" dt="2024-05-30T06:29:57.037" v="2614" actId="478"/>
          <ac:spMkLst>
            <pc:docMk/>
            <pc:sldMk cId="2930843519" sldId="285"/>
            <ac:spMk id="12" creationId="{12241DA2-0656-A9B9-0C98-46DEB4315D86}"/>
          </ac:spMkLst>
        </pc:spChg>
        <pc:grpChg chg="del">
          <ac:chgData name="Светлана Смешко" userId="9f2bc7e8cde6c544" providerId="LiveId" clId="{6652462B-16A6-4F4D-B838-0B0A919A23BC}" dt="2024-05-30T06:29:57.037" v="2614" actId="478"/>
          <ac:grpSpMkLst>
            <pc:docMk/>
            <pc:sldMk cId="2930843519" sldId="285"/>
            <ac:grpSpMk id="22" creationId="{AFCFD0C3-5374-700A-90EC-E81CD077ED82}"/>
          </ac:grpSpMkLst>
        </pc:grpChg>
        <pc:grpChg chg="del">
          <ac:chgData name="Светлана Смешко" userId="9f2bc7e8cde6c544" providerId="LiveId" clId="{6652462B-16A6-4F4D-B838-0B0A919A23BC}" dt="2024-05-30T06:29:57.037" v="2614" actId="478"/>
          <ac:grpSpMkLst>
            <pc:docMk/>
            <pc:sldMk cId="2930843519" sldId="285"/>
            <ac:grpSpMk id="23" creationId="{B53F087A-0FB9-3D83-9F68-62F9CCC5C08C}"/>
          </ac:grpSpMkLst>
        </pc:grpChg>
        <pc:picChg chg="add mod">
          <ac:chgData name="Светлана Смешко" userId="9f2bc7e8cde6c544" providerId="LiveId" clId="{6652462B-16A6-4F4D-B838-0B0A919A23BC}" dt="2024-05-30T06:30:32.068" v="2646" actId="1037"/>
          <ac:picMkLst>
            <pc:docMk/>
            <pc:sldMk cId="2930843519" sldId="285"/>
            <ac:picMk id="2050" creationId="{E388CDF3-679A-3944-93C1-9CE22E5544BB}"/>
          </ac:picMkLst>
        </pc:picChg>
        <pc:cxnChg chg="del">
          <ac:chgData name="Светлана Смешко" userId="9f2bc7e8cde6c544" providerId="LiveId" clId="{6652462B-16A6-4F4D-B838-0B0A919A23BC}" dt="2024-05-30T06:29:57.037" v="2614" actId="478"/>
          <ac:cxnSpMkLst>
            <pc:docMk/>
            <pc:sldMk cId="2930843519" sldId="285"/>
            <ac:cxnSpMk id="26" creationId="{A77491D9-A0ED-E484-B592-1C434514E1C7}"/>
          </ac:cxnSpMkLst>
        </pc:cxnChg>
        <pc:cxnChg chg="del">
          <ac:chgData name="Светлана Смешко" userId="9f2bc7e8cde6c544" providerId="LiveId" clId="{6652462B-16A6-4F4D-B838-0B0A919A23BC}" dt="2024-05-30T06:29:57.037" v="2614" actId="478"/>
          <ac:cxnSpMkLst>
            <pc:docMk/>
            <pc:sldMk cId="2930843519" sldId="285"/>
            <ac:cxnSpMk id="27" creationId="{EDB0AA3A-88EB-1F1A-801A-3505D08F416F}"/>
          </ac:cxnSpMkLst>
        </pc:cxnChg>
      </pc:sldChg>
      <pc:sldChg chg="add del">
        <pc:chgData name="Светлана Смешко" userId="9f2bc7e8cde6c544" providerId="LiveId" clId="{6652462B-16A6-4F4D-B838-0B0A919A23BC}" dt="2024-05-30T06:47:59.101" v="3048" actId="47"/>
        <pc:sldMkLst>
          <pc:docMk/>
          <pc:sldMk cId="3688230490" sldId="286"/>
        </pc:sldMkLst>
      </pc:sldChg>
      <pc:sldChg chg="addSp delSp modSp add mod ord">
        <pc:chgData name="Светлана Смешко" userId="9f2bc7e8cde6c544" providerId="LiveId" clId="{6652462B-16A6-4F4D-B838-0B0A919A23BC}" dt="2024-05-30T08:30:36.958" v="4575"/>
        <pc:sldMkLst>
          <pc:docMk/>
          <pc:sldMk cId="2670994734" sldId="287"/>
        </pc:sldMkLst>
        <pc:spChg chg="add mod">
          <ac:chgData name="Светлана Смешко" userId="9f2bc7e8cde6c544" providerId="LiveId" clId="{6652462B-16A6-4F4D-B838-0B0A919A23BC}" dt="2024-05-30T06:47:27.501" v="3043"/>
          <ac:spMkLst>
            <pc:docMk/>
            <pc:sldMk cId="2670994734" sldId="287"/>
            <ac:spMk id="2" creationId="{1D9601B2-C169-4328-2FD3-3B3F69E47105}"/>
          </ac:spMkLst>
        </pc:spChg>
        <pc:spChg chg="add mod">
          <ac:chgData name="Светлана Смешко" userId="9f2bc7e8cde6c544" providerId="LiveId" clId="{6652462B-16A6-4F4D-B838-0B0A919A23BC}" dt="2024-05-30T06:47:27.501" v="3043"/>
          <ac:spMkLst>
            <pc:docMk/>
            <pc:sldMk cId="2670994734" sldId="287"/>
            <ac:spMk id="3" creationId="{669C061D-0368-2EBF-18C0-DF3F4C74A5AC}"/>
          </ac:spMkLst>
        </pc:spChg>
        <pc:spChg chg="del">
          <ac:chgData name="Светлана Смешко" userId="9f2bc7e8cde6c544" providerId="LiveId" clId="{6652462B-16A6-4F4D-B838-0B0A919A23BC}" dt="2024-05-30T07:47:19.075" v="3794" actId="478"/>
          <ac:spMkLst>
            <pc:docMk/>
            <pc:sldMk cId="2670994734" sldId="287"/>
            <ac:spMk id="4" creationId="{2F84AB44-D5B6-08AF-B1DD-E11D2BB89041}"/>
          </ac:spMkLst>
        </pc:spChg>
        <pc:spChg chg="add del mod">
          <ac:chgData name="Светлана Смешко" userId="9f2bc7e8cde6c544" providerId="LiveId" clId="{6652462B-16A6-4F4D-B838-0B0A919A23BC}" dt="2024-05-30T06:47:31.086" v="3044" actId="478"/>
          <ac:spMkLst>
            <pc:docMk/>
            <pc:sldMk cId="2670994734" sldId="287"/>
            <ac:spMk id="5" creationId="{2D9D69E3-6510-F4A1-3A79-D81B5A0F6D91}"/>
          </ac:spMkLst>
        </pc:spChg>
        <pc:spChg chg="add mod ord">
          <ac:chgData name="Светлана Смешко" userId="9f2bc7e8cde6c544" providerId="LiveId" clId="{6652462B-16A6-4F4D-B838-0B0A919A23BC}" dt="2024-05-30T07:47:23.425" v="3796" actId="167"/>
          <ac:spMkLst>
            <pc:docMk/>
            <pc:sldMk cId="2670994734" sldId="287"/>
            <ac:spMk id="5" creationId="{D39D5827-5DFF-F912-C885-AD1102E594F3}"/>
          </ac:spMkLst>
        </pc:spChg>
        <pc:spChg chg="mod">
          <ac:chgData name="Светлана Смешко" userId="9f2bc7e8cde6c544" providerId="LiveId" clId="{6652462B-16A6-4F4D-B838-0B0A919A23BC}" dt="2024-05-30T06:47:27.501" v="3043"/>
          <ac:spMkLst>
            <pc:docMk/>
            <pc:sldMk cId="2670994734" sldId="287"/>
            <ac:spMk id="10" creationId="{831E7F74-6855-AC93-D46F-43B1C29FF1A5}"/>
          </ac:spMkLst>
        </pc:spChg>
        <pc:spChg chg="mod">
          <ac:chgData name="Светлана Смешко" userId="9f2bc7e8cde6c544" providerId="LiveId" clId="{6652462B-16A6-4F4D-B838-0B0A919A23BC}" dt="2024-05-30T06:47:27.501" v="3043"/>
          <ac:spMkLst>
            <pc:docMk/>
            <pc:sldMk cId="2670994734" sldId="287"/>
            <ac:spMk id="11" creationId="{A1EC2FE7-0229-4330-01D6-3216103B1FC2}"/>
          </ac:spMkLst>
        </pc:spChg>
        <pc:spChg chg="mod">
          <ac:chgData name="Светлана Смешко" userId="9f2bc7e8cde6c544" providerId="LiveId" clId="{6652462B-16A6-4F4D-B838-0B0A919A23BC}" dt="2024-05-30T06:47:27.501" v="3043"/>
          <ac:spMkLst>
            <pc:docMk/>
            <pc:sldMk cId="2670994734" sldId="287"/>
            <ac:spMk id="15" creationId="{47E108B4-E6CD-A3A9-32C1-ECD6035B5064}"/>
          </ac:spMkLst>
        </pc:spChg>
        <pc:spChg chg="del">
          <ac:chgData name="Светлана Смешко" userId="9f2bc7e8cde6c544" providerId="LiveId" clId="{6652462B-16A6-4F4D-B838-0B0A919A23BC}" dt="2024-05-30T06:47:26.453" v="3042" actId="478"/>
          <ac:spMkLst>
            <pc:docMk/>
            <pc:sldMk cId="2670994734" sldId="287"/>
            <ac:spMk id="16" creationId="{8463D98E-F676-7F93-6082-C75CF52CF159}"/>
          </ac:spMkLst>
        </pc:spChg>
        <pc:spChg chg="del">
          <ac:chgData name="Светлана Смешко" userId="9f2bc7e8cde6c544" providerId="LiveId" clId="{6652462B-16A6-4F4D-B838-0B0A919A23BC}" dt="2024-05-30T06:47:26.453" v="3042" actId="478"/>
          <ac:spMkLst>
            <pc:docMk/>
            <pc:sldMk cId="2670994734" sldId="287"/>
            <ac:spMk id="17" creationId="{B02C7E27-CD8C-49F9-BE26-BACAAFED3724}"/>
          </ac:spMkLst>
        </pc:spChg>
        <pc:spChg chg="del">
          <ac:chgData name="Светлана Смешко" userId="9f2bc7e8cde6c544" providerId="LiveId" clId="{6652462B-16A6-4F4D-B838-0B0A919A23BC}" dt="2024-05-30T06:45:40.884" v="3026" actId="478"/>
          <ac:spMkLst>
            <pc:docMk/>
            <pc:sldMk cId="2670994734" sldId="287"/>
            <ac:spMk id="18" creationId="{72F5B356-1A65-455A-0B6A-291ED58A9A87}"/>
          </ac:spMkLst>
        </pc:spChg>
        <pc:spChg chg="mod">
          <ac:chgData name="Светлана Смешко" userId="9f2bc7e8cde6c544" providerId="LiveId" clId="{6652462B-16A6-4F4D-B838-0B0A919A23BC}" dt="2024-05-30T06:47:27.501" v="3043"/>
          <ac:spMkLst>
            <pc:docMk/>
            <pc:sldMk cId="2670994734" sldId="287"/>
            <ac:spMk id="19" creationId="{7294BC5F-402B-D2C1-0CB9-D1D72A8C62B6}"/>
          </ac:spMkLst>
        </pc:spChg>
        <pc:spChg chg="del">
          <ac:chgData name="Светлана Смешко" userId="9f2bc7e8cde6c544" providerId="LiveId" clId="{6652462B-16A6-4F4D-B838-0B0A919A23BC}" dt="2024-05-30T06:47:26.453" v="3042" actId="478"/>
          <ac:spMkLst>
            <pc:docMk/>
            <pc:sldMk cId="2670994734" sldId="287"/>
            <ac:spMk id="29" creationId="{59753366-67DB-28DF-2EFB-A7FAAC8E2496}"/>
          </ac:spMkLst>
        </pc:spChg>
        <pc:spChg chg="del">
          <ac:chgData name="Светлана Смешко" userId="9f2bc7e8cde6c544" providerId="LiveId" clId="{6652462B-16A6-4F4D-B838-0B0A919A23BC}" dt="2024-05-30T06:47:26.453" v="3042" actId="478"/>
          <ac:spMkLst>
            <pc:docMk/>
            <pc:sldMk cId="2670994734" sldId="287"/>
            <ac:spMk id="31" creationId="{EF523821-CCE6-58C8-4891-8265ACD18100}"/>
          </ac:spMkLst>
        </pc:spChg>
        <pc:spChg chg="del">
          <ac:chgData name="Светлана Смешко" userId="9f2bc7e8cde6c544" providerId="LiveId" clId="{6652462B-16A6-4F4D-B838-0B0A919A23BC}" dt="2024-05-30T06:45:40.884" v="3026" actId="478"/>
          <ac:spMkLst>
            <pc:docMk/>
            <pc:sldMk cId="2670994734" sldId="287"/>
            <ac:spMk id="32" creationId="{E74CD7E2-1949-1055-1C7B-6546381E5C28}"/>
          </ac:spMkLst>
        </pc:spChg>
        <pc:spChg chg="mod">
          <ac:chgData name="Светлана Смешко" userId="9f2bc7e8cde6c544" providerId="LiveId" clId="{6652462B-16A6-4F4D-B838-0B0A919A23BC}" dt="2024-05-30T06:47:27.501" v="3043"/>
          <ac:spMkLst>
            <pc:docMk/>
            <pc:sldMk cId="2670994734" sldId="287"/>
            <ac:spMk id="36" creationId="{D5C37A52-23D5-89A6-0648-3BAFF828CDC5}"/>
          </ac:spMkLst>
        </pc:spChg>
        <pc:spChg chg="mod">
          <ac:chgData name="Светлана Смешко" userId="9f2bc7e8cde6c544" providerId="LiveId" clId="{6652462B-16A6-4F4D-B838-0B0A919A23BC}" dt="2024-05-30T06:47:27.501" v="3043"/>
          <ac:spMkLst>
            <pc:docMk/>
            <pc:sldMk cId="2670994734" sldId="287"/>
            <ac:spMk id="37" creationId="{F8325FB0-F426-832D-80E3-0B4065542D47}"/>
          </ac:spMkLst>
        </pc:spChg>
        <pc:spChg chg="add mod">
          <ac:chgData name="Светлана Смешко" userId="9f2bc7e8cde6c544" providerId="LiveId" clId="{6652462B-16A6-4F4D-B838-0B0A919A23BC}" dt="2024-05-30T06:47:27.501" v="3043"/>
          <ac:spMkLst>
            <pc:docMk/>
            <pc:sldMk cId="2670994734" sldId="287"/>
            <ac:spMk id="38" creationId="{85D0329D-6133-FA62-1CD2-2C6254959659}"/>
          </ac:spMkLst>
        </pc:spChg>
        <pc:spChg chg="add mod">
          <ac:chgData name="Светлана Смешко" userId="9f2bc7e8cde6c544" providerId="LiveId" clId="{6652462B-16A6-4F4D-B838-0B0A919A23BC}" dt="2024-05-30T06:47:27.501" v="3043"/>
          <ac:spMkLst>
            <pc:docMk/>
            <pc:sldMk cId="2670994734" sldId="287"/>
            <ac:spMk id="40" creationId="{D19EAC19-83C1-2AFF-0A9E-19C9BA37C901}"/>
          </ac:spMkLst>
        </pc:spChg>
        <pc:spChg chg="add del mod">
          <ac:chgData name="Светлана Смешко" userId="9f2bc7e8cde6c544" providerId="LiveId" clId="{6652462B-16A6-4F4D-B838-0B0A919A23BC}" dt="2024-05-30T06:47:31.086" v="3044" actId="478"/>
          <ac:spMkLst>
            <pc:docMk/>
            <pc:sldMk cId="2670994734" sldId="287"/>
            <ac:spMk id="41" creationId="{73F2EB0D-E70E-4CF5-E2DA-795F7DE0248B}"/>
          </ac:spMkLst>
        </pc:spChg>
        <pc:grpChg chg="add mod">
          <ac:chgData name="Светлана Смешко" userId="9f2bc7e8cde6c544" providerId="LiveId" clId="{6652462B-16A6-4F4D-B838-0B0A919A23BC}" dt="2024-05-30T06:47:27.501" v="3043"/>
          <ac:grpSpMkLst>
            <pc:docMk/>
            <pc:sldMk cId="2670994734" sldId="287"/>
            <ac:grpSpMk id="9" creationId="{4EFD4876-FE0B-6930-B06E-4D9D4882110F}"/>
          </ac:grpSpMkLst>
        </pc:grpChg>
        <pc:grpChg chg="add mod">
          <ac:chgData name="Светлана Смешко" userId="9f2bc7e8cde6c544" providerId="LiveId" clId="{6652462B-16A6-4F4D-B838-0B0A919A23BC}" dt="2024-05-30T06:47:27.501" v="3043"/>
          <ac:grpSpMkLst>
            <pc:docMk/>
            <pc:sldMk cId="2670994734" sldId="287"/>
            <ac:grpSpMk id="13" creationId="{C9791C49-0453-9A90-8D78-294B1E572B87}"/>
          </ac:grpSpMkLst>
        </pc:grpChg>
        <pc:grpChg chg="del">
          <ac:chgData name="Светлана Смешко" userId="9f2bc7e8cde6c544" providerId="LiveId" clId="{6652462B-16A6-4F4D-B838-0B0A919A23BC}" dt="2024-05-30T06:47:26.453" v="3042" actId="478"/>
          <ac:grpSpMkLst>
            <pc:docMk/>
            <pc:sldMk cId="2670994734" sldId="287"/>
            <ac:grpSpMk id="20" creationId="{8162B956-10FB-902A-6693-D10EF93CA5F6}"/>
          </ac:grpSpMkLst>
        </pc:grpChg>
        <pc:grpChg chg="del">
          <ac:chgData name="Светлана Смешко" userId="9f2bc7e8cde6c544" providerId="LiveId" clId="{6652462B-16A6-4F4D-B838-0B0A919A23BC}" dt="2024-05-30T06:47:26.453" v="3042" actId="478"/>
          <ac:grpSpMkLst>
            <pc:docMk/>
            <pc:sldMk cId="2670994734" sldId="287"/>
            <ac:grpSpMk id="23" creationId="{E62A4D2E-2180-CC71-9A21-C835FAC64A24}"/>
          </ac:grpSpMkLst>
        </pc:grpChg>
        <pc:grpChg chg="del">
          <ac:chgData name="Светлана Смешко" userId="9f2bc7e8cde6c544" providerId="LiveId" clId="{6652462B-16A6-4F4D-B838-0B0A919A23BC}" dt="2024-05-30T06:45:40.884" v="3026" actId="478"/>
          <ac:grpSpMkLst>
            <pc:docMk/>
            <pc:sldMk cId="2670994734" sldId="287"/>
            <ac:grpSpMk id="26" creationId="{547DF3E5-7D02-D1D4-325A-0C52968CEF69}"/>
          </ac:grpSpMkLst>
        </pc:grpChg>
        <pc:grpChg chg="add del mod">
          <ac:chgData name="Светлана Смешко" userId="9f2bc7e8cde6c544" providerId="LiveId" clId="{6652462B-16A6-4F4D-B838-0B0A919A23BC}" dt="2024-05-30T06:47:31.086" v="3044" actId="478"/>
          <ac:grpSpMkLst>
            <pc:docMk/>
            <pc:sldMk cId="2670994734" sldId="287"/>
            <ac:grpSpMk id="35" creationId="{3DEEA157-AB97-1180-0337-86D7C7054E98}"/>
          </ac:grpSpMkLst>
        </pc:grpChg>
        <pc:cxnChg chg="del">
          <ac:chgData name="Светлана Смешко" userId="9f2bc7e8cde6c544" providerId="LiveId" clId="{6652462B-16A6-4F4D-B838-0B0A919A23BC}" dt="2024-05-30T06:45:37.890" v="3025" actId="478"/>
          <ac:cxnSpMkLst>
            <pc:docMk/>
            <pc:sldMk cId="2670994734" sldId="287"/>
            <ac:cxnSpMk id="12" creationId="{8F99A7A1-975C-B5A7-1B59-27694CE49C09}"/>
          </ac:cxnSpMkLst>
        </pc:cxnChg>
        <pc:cxnChg chg="del">
          <ac:chgData name="Светлана Смешко" userId="9f2bc7e8cde6c544" providerId="LiveId" clId="{6652462B-16A6-4F4D-B838-0B0A919A23BC}" dt="2024-05-30T06:47:26.453" v="3042" actId="478"/>
          <ac:cxnSpMkLst>
            <pc:docMk/>
            <pc:sldMk cId="2670994734" sldId="287"/>
            <ac:cxnSpMk id="30" creationId="{B3699A01-FB9D-164A-0E25-6A7A3BE715EB}"/>
          </ac:cxnSpMkLst>
        </pc:cxnChg>
        <pc:cxnChg chg="del">
          <ac:chgData name="Светлана Смешко" userId="9f2bc7e8cde6c544" providerId="LiveId" clId="{6652462B-16A6-4F4D-B838-0B0A919A23BC}" dt="2024-05-30T06:47:26.453" v="3042" actId="478"/>
          <ac:cxnSpMkLst>
            <pc:docMk/>
            <pc:sldMk cId="2670994734" sldId="287"/>
            <ac:cxnSpMk id="33" creationId="{40F9AC8B-A83B-348C-8033-CFC9588572CF}"/>
          </ac:cxnSpMkLst>
        </pc:cxnChg>
        <pc:cxnChg chg="del">
          <ac:chgData name="Светлана Смешко" userId="9f2bc7e8cde6c544" providerId="LiveId" clId="{6652462B-16A6-4F4D-B838-0B0A919A23BC}" dt="2024-05-30T06:45:40.884" v="3026" actId="478"/>
          <ac:cxnSpMkLst>
            <pc:docMk/>
            <pc:sldMk cId="2670994734" sldId="287"/>
            <ac:cxnSpMk id="34" creationId="{EB066C86-D47A-9CC4-A508-CF83CA7BF69A}"/>
          </ac:cxnSpMkLst>
        </pc:cxnChg>
        <pc:cxnChg chg="add mod">
          <ac:chgData name="Светлана Смешко" userId="9f2bc7e8cde6c544" providerId="LiveId" clId="{6652462B-16A6-4F4D-B838-0B0A919A23BC}" dt="2024-05-30T06:47:27.501" v="3043"/>
          <ac:cxnSpMkLst>
            <pc:docMk/>
            <pc:sldMk cId="2670994734" sldId="287"/>
            <ac:cxnSpMk id="39" creationId="{6D23F6DD-6B6A-DCC6-C962-926D63832CE6}"/>
          </ac:cxnSpMkLst>
        </pc:cxnChg>
        <pc:cxnChg chg="add mod">
          <ac:chgData name="Светлана Смешко" userId="9f2bc7e8cde6c544" providerId="LiveId" clId="{6652462B-16A6-4F4D-B838-0B0A919A23BC}" dt="2024-05-30T06:47:27.501" v="3043"/>
          <ac:cxnSpMkLst>
            <pc:docMk/>
            <pc:sldMk cId="2670994734" sldId="287"/>
            <ac:cxnSpMk id="42" creationId="{E5EA84AE-092E-6DD6-03DC-E658E036BB5D}"/>
          </ac:cxnSpMkLst>
        </pc:cxnChg>
        <pc:cxnChg chg="add del mod">
          <ac:chgData name="Светлана Смешко" userId="9f2bc7e8cde6c544" providerId="LiveId" clId="{6652462B-16A6-4F4D-B838-0B0A919A23BC}" dt="2024-05-30T06:47:31.086" v="3044" actId="478"/>
          <ac:cxnSpMkLst>
            <pc:docMk/>
            <pc:sldMk cId="2670994734" sldId="287"/>
            <ac:cxnSpMk id="43" creationId="{1CFCFEB7-B13D-3A89-07E0-667D658BAA3B}"/>
          </ac:cxnSpMkLst>
        </pc:cxnChg>
      </pc:sldChg>
      <pc:sldChg chg="modSp add mod ord">
        <pc:chgData name="Светлана Смешко" userId="9f2bc7e8cde6c544" providerId="LiveId" clId="{6652462B-16A6-4F4D-B838-0B0A919A23BC}" dt="2024-05-30T08:30:36.958" v="4575"/>
        <pc:sldMkLst>
          <pc:docMk/>
          <pc:sldMk cId="2284516568" sldId="288"/>
        </pc:sldMkLst>
        <pc:spChg chg="mod">
          <ac:chgData name="Светлана Смешко" userId="9f2bc7e8cde6c544" providerId="LiveId" clId="{6652462B-16A6-4F4D-B838-0B0A919A23BC}" dt="2024-05-30T07:47:09.110" v="3793" actId="14100"/>
          <ac:spMkLst>
            <pc:docMk/>
            <pc:sldMk cId="2284516568" sldId="288"/>
            <ac:spMk id="4" creationId="{2F84AB44-D5B6-08AF-B1DD-E11D2BB89041}"/>
          </ac:spMkLst>
        </pc:spChg>
        <pc:spChg chg="mod">
          <ac:chgData name="Светлана Смешко" userId="9f2bc7e8cde6c544" providerId="LiveId" clId="{6652462B-16A6-4F4D-B838-0B0A919A23BC}" dt="2024-05-30T06:46:45.857" v="3031" actId="12788"/>
          <ac:spMkLst>
            <pc:docMk/>
            <pc:sldMk cId="2284516568" sldId="288"/>
            <ac:spMk id="16" creationId="{8463D98E-F676-7F93-6082-C75CF52CF159}"/>
          </ac:spMkLst>
        </pc:spChg>
        <pc:spChg chg="mod">
          <ac:chgData name="Светлана Смешко" userId="9f2bc7e8cde6c544" providerId="LiveId" clId="{6652462B-16A6-4F4D-B838-0B0A919A23BC}" dt="2024-05-30T06:46:57.310" v="3036" actId="12788"/>
          <ac:spMkLst>
            <pc:docMk/>
            <pc:sldMk cId="2284516568" sldId="288"/>
            <ac:spMk id="17" creationId="{B02C7E27-CD8C-49F9-BE26-BACAAFED3724}"/>
          </ac:spMkLst>
        </pc:spChg>
        <pc:spChg chg="mod">
          <ac:chgData name="Светлана Смешко" userId="9f2bc7e8cde6c544" providerId="LiveId" clId="{6652462B-16A6-4F4D-B838-0B0A919A23BC}" dt="2024-05-30T06:47:06.750" v="3041" actId="12788"/>
          <ac:spMkLst>
            <pc:docMk/>
            <pc:sldMk cId="2284516568" sldId="288"/>
            <ac:spMk id="18" creationId="{72F5B356-1A65-455A-0B6A-291ED58A9A87}"/>
          </ac:spMkLst>
        </pc:spChg>
        <pc:spChg chg="mod">
          <ac:chgData name="Светлана Смешко" userId="9f2bc7e8cde6c544" providerId="LiveId" clId="{6652462B-16A6-4F4D-B838-0B0A919A23BC}" dt="2024-05-30T06:46:42.871" v="3030" actId="14100"/>
          <ac:spMkLst>
            <pc:docMk/>
            <pc:sldMk cId="2284516568" sldId="288"/>
            <ac:spMk id="22" creationId="{A5A88C8E-112F-7F80-B666-EF283ACA42BA}"/>
          </ac:spMkLst>
        </pc:spChg>
        <pc:spChg chg="mod">
          <ac:chgData name="Светлана Смешко" userId="9f2bc7e8cde6c544" providerId="LiveId" clId="{6652462B-16A6-4F4D-B838-0B0A919A23BC}" dt="2024-05-30T06:46:53.975" v="3035" actId="14100"/>
          <ac:spMkLst>
            <pc:docMk/>
            <pc:sldMk cId="2284516568" sldId="288"/>
            <ac:spMk id="25" creationId="{CA888A37-2C7C-BBCF-B665-BC183B40A26E}"/>
          </ac:spMkLst>
        </pc:spChg>
        <pc:spChg chg="mod">
          <ac:chgData name="Светлана Смешко" userId="9f2bc7e8cde6c544" providerId="LiveId" clId="{6652462B-16A6-4F4D-B838-0B0A919A23BC}" dt="2024-05-30T06:47:04.277" v="3040" actId="14100"/>
          <ac:spMkLst>
            <pc:docMk/>
            <pc:sldMk cId="2284516568" sldId="288"/>
            <ac:spMk id="28" creationId="{256B4F9C-CBFA-6628-73C3-D4E4188A083C}"/>
          </ac:spMkLst>
        </pc:spChg>
        <pc:grpChg chg="mod">
          <ac:chgData name="Светлана Смешко" userId="9f2bc7e8cde6c544" providerId="LiveId" clId="{6652462B-16A6-4F4D-B838-0B0A919A23BC}" dt="2024-05-30T06:46:45.857" v="3031" actId="12788"/>
          <ac:grpSpMkLst>
            <pc:docMk/>
            <pc:sldMk cId="2284516568" sldId="288"/>
            <ac:grpSpMk id="20" creationId="{8162B956-10FB-902A-6693-D10EF93CA5F6}"/>
          </ac:grpSpMkLst>
        </pc:grpChg>
        <pc:grpChg chg="mod">
          <ac:chgData name="Светлана Смешко" userId="9f2bc7e8cde6c544" providerId="LiveId" clId="{6652462B-16A6-4F4D-B838-0B0A919A23BC}" dt="2024-05-30T06:46:57.310" v="3036" actId="12788"/>
          <ac:grpSpMkLst>
            <pc:docMk/>
            <pc:sldMk cId="2284516568" sldId="288"/>
            <ac:grpSpMk id="23" creationId="{E62A4D2E-2180-CC71-9A21-C835FAC64A24}"/>
          </ac:grpSpMkLst>
        </pc:grpChg>
        <pc:grpChg chg="mod">
          <ac:chgData name="Светлана Смешко" userId="9f2bc7e8cde6c544" providerId="LiveId" clId="{6652462B-16A6-4F4D-B838-0B0A919A23BC}" dt="2024-05-30T06:47:06.750" v="3041" actId="12788"/>
          <ac:grpSpMkLst>
            <pc:docMk/>
            <pc:sldMk cId="2284516568" sldId="288"/>
            <ac:grpSpMk id="26" creationId="{547DF3E5-7D02-D1D4-325A-0C52968CEF69}"/>
          </ac:grpSpMkLst>
        </pc:grpChg>
      </pc:sldChg>
      <pc:sldChg chg="addSp delSp modSp add mod">
        <pc:chgData name="Светлана Смешко" userId="9f2bc7e8cde6c544" providerId="LiveId" clId="{6652462B-16A6-4F4D-B838-0B0A919A23BC}" dt="2024-05-30T10:44:22.462" v="5971" actId="20577"/>
        <pc:sldMkLst>
          <pc:docMk/>
          <pc:sldMk cId="225833419" sldId="289"/>
        </pc:sldMkLst>
        <pc:spChg chg="del">
          <ac:chgData name="Светлана Смешко" userId="9f2bc7e8cde6c544" providerId="LiveId" clId="{6652462B-16A6-4F4D-B838-0B0A919A23BC}" dt="2024-05-30T07:00:57.726" v="3077" actId="478"/>
          <ac:spMkLst>
            <pc:docMk/>
            <pc:sldMk cId="225833419" sldId="289"/>
            <ac:spMk id="2" creationId="{878EE2E8-1FE6-8B1C-838B-B3261A967981}"/>
          </ac:spMkLst>
        </pc:spChg>
        <pc:spChg chg="add del mod">
          <ac:chgData name="Светлана Смешко" userId="9f2bc7e8cde6c544" providerId="LiveId" clId="{6652462B-16A6-4F4D-B838-0B0A919A23BC}" dt="2024-05-30T07:10:46.701" v="3391" actId="478"/>
          <ac:spMkLst>
            <pc:docMk/>
            <pc:sldMk cId="225833419" sldId="289"/>
            <ac:spMk id="4" creationId="{C425301F-7FA6-E36B-F1CE-ADF221EA3E9C}"/>
          </ac:spMkLst>
        </pc:spChg>
        <pc:spChg chg="add mod">
          <ac:chgData name="Светлана Смешко" userId="9f2bc7e8cde6c544" providerId="LiveId" clId="{6652462B-16A6-4F4D-B838-0B0A919A23BC}" dt="2024-05-30T07:08:47.642" v="3314" actId="14100"/>
          <ac:spMkLst>
            <pc:docMk/>
            <pc:sldMk cId="225833419" sldId="289"/>
            <ac:spMk id="5" creationId="{336B566D-B848-6D81-F803-87E397B05F8E}"/>
          </ac:spMkLst>
        </pc:spChg>
        <pc:spChg chg="add del mod">
          <ac:chgData name="Светлана Смешко" userId="9f2bc7e8cde6c544" providerId="LiveId" clId="{6652462B-16A6-4F4D-B838-0B0A919A23BC}" dt="2024-05-30T07:10:45.832" v="3390" actId="478"/>
          <ac:spMkLst>
            <pc:docMk/>
            <pc:sldMk cId="225833419" sldId="289"/>
            <ac:spMk id="7" creationId="{C13F54EB-4CB3-A4A9-04B9-8D78C9459ACF}"/>
          </ac:spMkLst>
        </pc:spChg>
        <pc:spChg chg="add del mod">
          <ac:chgData name="Светлана Смешко" userId="9f2bc7e8cde6c544" providerId="LiveId" clId="{6652462B-16A6-4F4D-B838-0B0A919A23BC}" dt="2024-05-30T07:10:45.832" v="3390" actId="478"/>
          <ac:spMkLst>
            <pc:docMk/>
            <pc:sldMk cId="225833419" sldId="289"/>
            <ac:spMk id="8" creationId="{66761915-3A1E-98B0-4E57-5A3C1B500426}"/>
          </ac:spMkLst>
        </pc:spChg>
        <pc:spChg chg="add del mod">
          <ac:chgData name="Светлана Смешко" userId="9f2bc7e8cde6c544" providerId="LiveId" clId="{6652462B-16A6-4F4D-B838-0B0A919A23BC}" dt="2024-05-30T07:05:44.541" v="3236" actId="478"/>
          <ac:spMkLst>
            <pc:docMk/>
            <pc:sldMk cId="225833419" sldId="289"/>
            <ac:spMk id="9" creationId="{08497BE4-2FF0-0AAA-5BCA-EF4180F10C86}"/>
          </ac:spMkLst>
        </pc:spChg>
        <pc:spChg chg="add mod">
          <ac:chgData name="Светлана Смешко" userId="9f2bc7e8cde6c544" providerId="LiveId" clId="{6652462B-16A6-4F4D-B838-0B0A919A23BC}" dt="2024-05-30T10:44:22.462" v="5971" actId="20577"/>
          <ac:spMkLst>
            <pc:docMk/>
            <pc:sldMk cId="225833419" sldId="289"/>
            <ac:spMk id="10" creationId="{95AD355C-969F-A1B6-5FA0-1A7C9DBF5635}"/>
          </ac:spMkLst>
        </pc:spChg>
        <pc:spChg chg="add del mod">
          <ac:chgData name="Светлана Смешко" userId="9f2bc7e8cde6c544" providerId="LiveId" clId="{6652462B-16A6-4F4D-B838-0B0A919A23BC}" dt="2024-05-30T07:10:47.841" v="3392" actId="478"/>
          <ac:spMkLst>
            <pc:docMk/>
            <pc:sldMk cId="225833419" sldId="289"/>
            <ac:spMk id="11" creationId="{4DA20845-1F2B-5E7B-5A30-51563F3CEA25}"/>
          </ac:spMkLst>
        </pc:spChg>
        <pc:spChg chg="add mod">
          <ac:chgData name="Светлана Смешко" userId="9f2bc7e8cde6c544" providerId="LiveId" clId="{6652462B-16A6-4F4D-B838-0B0A919A23BC}" dt="2024-05-30T07:04:03.440" v="3152" actId="571"/>
          <ac:spMkLst>
            <pc:docMk/>
            <pc:sldMk cId="225833419" sldId="289"/>
            <ac:spMk id="12" creationId="{D10BE44B-0EDC-8F94-A96A-6DF692D379E4}"/>
          </ac:spMkLst>
        </pc:spChg>
        <pc:spChg chg="add mod">
          <ac:chgData name="Светлана Смешко" userId="9f2bc7e8cde6c544" providerId="LiveId" clId="{6652462B-16A6-4F4D-B838-0B0A919A23BC}" dt="2024-05-30T07:04:03.440" v="3152" actId="571"/>
          <ac:spMkLst>
            <pc:docMk/>
            <pc:sldMk cId="225833419" sldId="289"/>
            <ac:spMk id="13" creationId="{9677FD76-1018-7DD1-6979-E12C94729F10}"/>
          </ac:spMkLst>
        </pc:spChg>
        <pc:spChg chg="add del mod">
          <ac:chgData name="Светлана Смешко" userId="9f2bc7e8cde6c544" providerId="LiveId" clId="{6652462B-16A6-4F4D-B838-0B0A919A23BC}" dt="2024-05-30T07:10:45.832" v="3390" actId="478"/>
          <ac:spMkLst>
            <pc:docMk/>
            <pc:sldMk cId="225833419" sldId="289"/>
            <ac:spMk id="14" creationId="{AEC44445-3DE1-FAA3-0515-7894A5B90BB9}"/>
          </ac:spMkLst>
        </pc:spChg>
        <pc:spChg chg="add del mod">
          <ac:chgData name="Светлана Смешко" userId="9f2bc7e8cde6c544" providerId="LiveId" clId="{6652462B-16A6-4F4D-B838-0B0A919A23BC}" dt="2024-05-30T07:10:45.832" v="3390" actId="478"/>
          <ac:spMkLst>
            <pc:docMk/>
            <pc:sldMk cId="225833419" sldId="289"/>
            <ac:spMk id="15" creationId="{00484EBF-658F-2D56-7FBB-A64BCDF2E505}"/>
          </ac:spMkLst>
        </pc:spChg>
      </pc:sldChg>
      <pc:sldChg chg="new del">
        <pc:chgData name="Светлана Смешко" userId="9f2bc7e8cde6c544" providerId="LiveId" clId="{6652462B-16A6-4F4D-B838-0B0A919A23BC}" dt="2024-05-30T07:10:23.928" v="3385" actId="47"/>
        <pc:sldMkLst>
          <pc:docMk/>
          <pc:sldMk cId="2045607506" sldId="290"/>
        </pc:sldMkLst>
      </pc:sldChg>
      <pc:sldChg chg="delSp modSp add mod">
        <pc:chgData name="Светлана Смешко" userId="9f2bc7e8cde6c544" providerId="LiveId" clId="{6652462B-16A6-4F4D-B838-0B0A919A23BC}" dt="2024-05-30T10:44:12.285" v="5960" actId="20577"/>
        <pc:sldMkLst>
          <pc:docMk/>
          <pc:sldMk cId="3506397045" sldId="290"/>
        </pc:sldMkLst>
        <pc:spChg chg="del">
          <ac:chgData name="Светлана Смешко" userId="9f2bc7e8cde6c544" providerId="LiveId" clId="{6652462B-16A6-4F4D-B838-0B0A919A23BC}" dt="2024-05-30T07:10:51.701" v="3393" actId="478"/>
          <ac:spMkLst>
            <pc:docMk/>
            <pc:sldMk cId="3506397045" sldId="290"/>
            <ac:spMk id="7" creationId="{C13F54EB-4CB3-A4A9-04B9-8D78C9459ACF}"/>
          </ac:spMkLst>
        </pc:spChg>
        <pc:spChg chg="del">
          <ac:chgData name="Светлана Смешко" userId="9f2bc7e8cde6c544" providerId="LiveId" clId="{6652462B-16A6-4F4D-B838-0B0A919A23BC}" dt="2024-05-30T07:10:51.701" v="3393" actId="478"/>
          <ac:spMkLst>
            <pc:docMk/>
            <pc:sldMk cId="3506397045" sldId="290"/>
            <ac:spMk id="8" creationId="{66761915-3A1E-98B0-4E57-5A3C1B500426}"/>
          </ac:spMkLst>
        </pc:spChg>
        <pc:spChg chg="mod">
          <ac:chgData name="Светлана Смешко" userId="9f2bc7e8cde6c544" providerId="LiveId" clId="{6652462B-16A6-4F4D-B838-0B0A919A23BC}" dt="2024-05-30T10:44:12.285" v="5960" actId="20577"/>
          <ac:spMkLst>
            <pc:docMk/>
            <pc:sldMk cId="3506397045" sldId="290"/>
            <ac:spMk id="10" creationId="{95AD355C-969F-A1B6-5FA0-1A7C9DBF5635}"/>
          </ac:spMkLst>
        </pc:spChg>
        <pc:spChg chg="del">
          <ac:chgData name="Светлана Смешко" userId="9f2bc7e8cde6c544" providerId="LiveId" clId="{6652462B-16A6-4F4D-B838-0B0A919A23BC}" dt="2024-05-30T07:10:51.701" v="3393" actId="478"/>
          <ac:spMkLst>
            <pc:docMk/>
            <pc:sldMk cId="3506397045" sldId="290"/>
            <ac:spMk id="14" creationId="{AEC44445-3DE1-FAA3-0515-7894A5B90BB9}"/>
          </ac:spMkLst>
        </pc:spChg>
        <pc:spChg chg="del">
          <ac:chgData name="Светлана Смешко" userId="9f2bc7e8cde6c544" providerId="LiveId" clId="{6652462B-16A6-4F4D-B838-0B0A919A23BC}" dt="2024-05-30T07:10:51.701" v="3393" actId="478"/>
          <ac:spMkLst>
            <pc:docMk/>
            <pc:sldMk cId="3506397045" sldId="290"/>
            <ac:spMk id="15" creationId="{00484EBF-658F-2D56-7FBB-A64BCDF2E505}"/>
          </ac:spMkLst>
        </pc:spChg>
      </pc:sldChg>
      <pc:sldChg chg="delSp modSp add mod">
        <pc:chgData name="Светлана Смешко" userId="9f2bc7e8cde6c544" providerId="LiveId" clId="{6652462B-16A6-4F4D-B838-0B0A919A23BC}" dt="2024-05-30T10:44:03.735" v="5951" actId="20577"/>
        <pc:sldMkLst>
          <pc:docMk/>
          <pc:sldMk cId="3874475107" sldId="291"/>
        </pc:sldMkLst>
        <pc:spChg chg="del">
          <ac:chgData name="Светлана Смешко" userId="9f2bc7e8cde6c544" providerId="LiveId" clId="{6652462B-16A6-4F4D-B838-0B0A919A23BC}" dt="2024-05-30T07:10:56.455" v="3394" actId="478"/>
          <ac:spMkLst>
            <pc:docMk/>
            <pc:sldMk cId="3874475107" sldId="291"/>
            <ac:spMk id="8" creationId="{66761915-3A1E-98B0-4E57-5A3C1B500426}"/>
          </ac:spMkLst>
        </pc:spChg>
        <pc:spChg chg="mod">
          <ac:chgData name="Светлана Смешко" userId="9f2bc7e8cde6c544" providerId="LiveId" clId="{6652462B-16A6-4F4D-B838-0B0A919A23BC}" dt="2024-05-30T10:44:03.735" v="5951" actId="20577"/>
          <ac:spMkLst>
            <pc:docMk/>
            <pc:sldMk cId="3874475107" sldId="291"/>
            <ac:spMk id="10" creationId="{95AD355C-969F-A1B6-5FA0-1A7C9DBF5635}"/>
          </ac:spMkLst>
        </pc:spChg>
        <pc:spChg chg="del">
          <ac:chgData name="Светлана Смешко" userId="9f2bc7e8cde6c544" providerId="LiveId" clId="{6652462B-16A6-4F4D-B838-0B0A919A23BC}" dt="2024-05-30T07:10:56.455" v="3394" actId="478"/>
          <ac:spMkLst>
            <pc:docMk/>
            <pc:sldMk cId="3874475107" sldId="291"/>
            <ac:spMk id="14" creationId="{AEC44445-3DE1-FAA3-0515-7894A5B90BB9}"/>
          </ac:spMkLst>
        </pc:spChg>
      </pc:sldChg>
      <pc:sldChg chg="modSp add mod">
        <pc:chgData name="Светлана Смешко" userId="9f2bc7e8cde6c544" providerId="LiveId" clId="{6652462B-16A6-4F4D-B838-0B0A919A23BC}" dt="2024-05-30T10:44:38.473" v="5973" actId="6549"/>
        <pc:sldMkLst>
          <pc:docMk/>
          <pc:sldMk cId="4062031002" sldId="292"/>
        </pc:sldMkLst>
        <pc:spChg chg="mod">
          <ac:chgData name="Светлана Смешко" userId="9f2bc7e8cde6c544" providerId="LiveId" clId="{6652462B-16A6-4F4D-B838-0B0A919A23BC}" dt="2024-05-30T10:01:03.100" v="5342" actId="20577"/>
          <ac:spMkLst>
            <pc:docMk/>
            <pc:sldMk cId="4062031002" sldId="292"/>
            <ac:spMk id="10" creationId="{95AD355C-969F-A1B6-5FA0-1A7C9DBF5635}"/>
          </ac:spMkLst>
        </pc:spChg>
        <pc:spChg chg="mod">
          <ac:chgData name="Светлана Смешко" userId="9f2bc7e8cde6c544" providerId="LiveId" clId="{6652462B-16A6-4F4D-B838-0B0A919A23BC}" dt="2024-05-30T10:44:38.473" v="5973" actId="6549"/>
          <ac:spMkLst>
            <pc:docMk/>
            <pc:sldMk cId="4062031002" sldId="292"/>
            <ac:spMk id="14" creationId="{AEC44445-3DE1-FAA3-0515-7894A5B90BB9}"/>
          </ac:spMkLst>
        </pc:spChg>
      </pc:sldChg>
      <pc:sldChg chg="addSp delSp modSp add mod ord">
        <pc:chgData name="Светлана Смешко" userId="9f2bc7e8cde6c544" providerId="LiveId" clId="{6652462B-16A6-4F4D-B838-0B0A919A23BC}" dt="2024-05-30T07:36:36.063" v="3713" actId="1037"/>
        <pc:sldMkLst>
          <pc:docMk/>
          <pc:sldMk cId="465695992" sldId="293"/>
        </pc:sldMkLst>
        <pc:spChg chg="del">
          <ac:chgData name="Светлана Смешко" userId="9f2bc7e8cde6c544" providerId="LiveId" clId="{6652462B-16A6-4F4D-B838-0B0A919A23BC}" dt="2024-05-30T07:35:01.656" v="3695" actId="478"/>
          <ac:spMkLst>
            <pc:docMk/>
            <pc:sldMk cId="465695992" sldId="293"/>
            <ac:spMk id="7" creationId="{7C0E090E-7B8B-F96A-F102-22C745CE02F6}"/>
          </ac:spMkLst>
        </pc:spChg>
        <pc:spChg chg="del">
          <ac:chgData name="Светлана Смешко" userId="9f2bc7e8cde6c544" providerId="LiveId" clId="{6652462B-16A6-4F4D-B838-0B0A919A23BC}" dt="2024-05-30T07:34:53.077" v="3692" actId="478"/>
          <ac:spMkLst>
            <pc:docMk/>
            <pc:sldMk cId="465695992" sldId="293"/>
            <ac:spMk id="10" creationId="{C74180AA-4C6F-13C0-1AA5-C17E52DF895B}"/>
          </ac:spMkLst>
        </pc:spChg>
        <pc:spChg chg="mod">
          <ac:chgData name="Светлана Смешко" userId="9f2bc7e8cde6c544" providerId="LiveId" clId="{6652462B-16A6-4F4D-B838-0B0A919A23BC}" dt="2024-05-30T07:34:59.043" v="3694" actId="1038"/>
          <ac:spMkLst>
            <pc:docMk/>
            <pc:sldMk cId="465695992" sldId="293"/>
            <ac:spMk id="11" creationId="{1DEE367A-DBA2-3477-3C3F-C81DDB7B58EB}"/>
          </ac:spMkLst>
        </pc:spChg>
        <pc:grpChg chg="del">
          <ac:chgData name="Светлана Смешко" userId="9f2bc7e8cde6c544" providerId="LiveId" clId="{6652462B-16A6-4F4D-B838-0B0A919A23BC}" dt="2024-05-30T07:34:39.583" v="3690" actId="478"/>
          <ac:grpSpMkLst>
            <pc:docMk/>
            <pc:sldMk cId="465695992" sldId="293"/>
            <ac:grpSpMk id="21" creationId="{D0A0FE6A-6943-5EBE-30A3-FE370116D231}"/>
          </ac:grpSpMkLst>
        </pc:grpChg>
        <pc:grpChg chg="mod">
          <ac:chgData name="Светлана Смешко" userId="9f2bc7e8cde6c544" providerId="LiveId" clId="{6652462B-16A6-4F4D-B838-0B0A919A23BC}" dt="2024-05-30T07:34:50.173" v="3691" actId="1076"/>
          <ac:grpSpMkLst>
            <pc:docMk/>
            <pc:sldMk cId="465695992" sldId="293"/>
            <ac:grpSpMk id="22" creationId="{AFCFD0C3-5374-700A-90EC-E81CD077ED82}"/>
          </ac:grpSpMkLst>
        </pc:grpChg>
        <pc:picChg chg="add mod">
          <ac:chgData name="Светлана Смешко" userId="9f2bc7e8cde6c544" providerId="LiveId" clId="{6652462B-16A6-4F4D-B838-0B0A919A23BC}" dt="2024-05-30T07:36:36.063" v="3713" actId="1037"/>
          <ac:picMkLst>
            <pc:docMk/>
            <pc:sldMk cId="465695992" sldId="293"/>
            <ac:picMk id="1026" creationId="{82ECC7D7-1C38-CCAD-1E26-B875DFD1CC3B}"/>
          </ac:picMkLst>
        </pc:picChg>
        <pc:cxnChg chg="del">
          <ac:chgData name="Светлана Смешко" userId="9f2bc7e8cde6c544" providerId="LiveId" clId="{6652462B-16A6-4F4D-B838-0B0A919A23BC}" dt="2024-05-30T07:35:01.656" v="3695" actId="478"/>
          <ac:cxnSpMkLst>
            <pc:docMk/>
            <pc:sldMk cId="465695992" sldId="293"/>
            <ac:cxnSpMk id="26" creationId="{A77491D9-A0ED-E484-B592-1C434514E1C7}"/>
          </ac:cxnSpMkLst>
        </pc:cxnChg>
      </pc:sldChg>
      <pc:sldChg chg="modSp add mod ord">
        <pc:chgData name="Светлана Смешко" userId="9f2bc7e8cde6c544" providerId="LiveId" clId="{6652462B-16A6-4F4D-B838-0B0A919A23BC}" dt="2024-05-30T07:41:38.667" v="3742" actId="12789"/>
        <pc:sldMkLst>
          <pc:docMk/>
          <pc:sldMk cId="246173945" sldId="294"/>
        </pc:sldMkLst>
        <pc:spChg chg="mod">
          <ac:chgData name="Светлана Смешко" userId="9f2bc7e8cde6c544" providerId="LiveId" clId="{6652462B-16A6-4F4D-B838-0B0A919A23BC}" dt="2024-05-30T07:41:38.667" v="3742" actId="12789"/>
          <ac:spMkLst>
            <pc:docMk/>
            <pc:sldMk cId="246173945" sldId="294"/>
            <ac:spMk id="2" creationId="{CED618E3-D2D0-3FE6-5DF0-C77F69829F8C}"/>
          </ac:spMkLst>
        </pc:spChg>
      </pc:sldChg>
      <pc:sldChg chg="modSp add mod">
        <pc:chgData name="Светлана Смешко" userId="9f2bc7e8cde6c544" providerId="LiveId" clId="{6652462B-16A6-4F4D-B838-0B0A919A23BC}" dt="2024-05-30T07:44:05.818" v="3789" actId="207"/>
        <pc:sldMkLst>
          <pc:docMk/>
          <pc:sldMk cId="3689049278" sldId="295"/>
        </pc:sldMkLst>
        <pc:spChg chg="mod">
          <ac:chgData name="Светлана Смешко" userId="9f2bc7e8cde6c544" providerId="LiveId" clId="{6652462B-16A6-4F4D-B838-0B0A919A23BC}" dt="2024-05-30T07:44:05.818" v="3789" actId="207"/>
          <ac:spMkLst>
            <pc:docMk/>
            <pc:sldMk cId="3689049278" sldId="295"/>
            <ac:spMk id="2" creationId="{CED618E3-D2D0-3FE6-5DF0-C77F69829F8C}"/>
          </ac:spMkLst>
        </pc:spChg>
      </pc:sldChg>
      <pc:sldChg chg="delSp add mod">
        <pc:chgData name="Светлана Смешко" userId="9f2bc7e8cde6c544" providerId="LiveId" clId="{6652462B-16A6-4F4D-B838-0B0A919A23BC}" dt="2024-05-30T08:03:12.602" v="4138" actId="478"/>
        <pc:sldMkLst>
          <pc:docMk/>
          <pc:sldMk cId="2390082527" sldId="296"/>
        </pc:sldMkLst>
        <pc:spChg chg="del">
          <ac:chgData name="Светлана Смешко" userId="9f2bc7e8cde6c544" providerId="LiveId" clId="{6652462B-16A6-4F4D-B838-0B0A919A23BC}" dt="2024-05-30T08:03:12.602" v="4138" actId="478"/>
          <ac:spMkLst>
            <pc:docMk/>
            <pc:sldMk cId="2390082527" sldId="296"/>
            <ac:spMk id="31" creationId="{8385E8FD-09FE-D6B4-FC0D-AF800511E93F}"/>
          </ac:spMkLst>
        </pc:spChg>
        <pc:spChg chg="del">
          <ac:chgData name="Светлана Смешко" userId="9f2bc7e8cde6c544" providerId="LiveId" clId="{6652462B-16A6-4F4D-B838-0B0A919A23BC}" dt="2024-05-30T08:03:12.602" v="4138" actId="478"/>
          <ac:spMkLst>
            <pc:docMk/>
            <pc:sldMk cId="2390082527" sldId="296"/>
            <ac:spMk id="32" creationId="{F977C10E-32AB-AEB7-AA47-EC3249B2FD72}"/>
          </ac:spMkLst>
        </pc:spChg>
        <pc:spChg chg="del">
          <ac:chgData name="Светлана Смешко" userId="9f2bc7e8cde6c544" providerId="LiveId" clId="{6652462B-16A6-4F4D-B838-0B0A919A23BC}" dt="2024-05-30T08:03:12.602" v="4138" actId="478"/>
          <ac:spMkLst>
            <pc:docMk/>
            <pc:sldMk cId="2390082527" sldId="296"/>
            <ac:spMk id="35" creationId="{EAEA5A85-DC69-7EFA-D04B-69F5BAB2871F}"/>
          </ac:spMkLst>
        </pc:spChg>
        <pc:spChg chg="del">
          <ac:chgData name="Светлана Смешко" userId="9f2bc7e8cde6c544" providerId="LiveId" clId="{6652462B-16A6-4F4D-B838-0B0A919A23BC}" dt="2024-05-30T08:03:12.602" v="4138" actId="478"/>
          <ac:spMkLst>
            <pc:docMk/>
            <pc:sldMk cId="2390082527" sldId="296"/>
            <ac:spMk id="36" creationId="{086ABE18-C805-2E09-ACD7-9FD21B93C3D1}"/>
          </ac:spMkLst>
        </pc:spChg>
        <pc:spChg chg="del">
          <ac:chgData name="Светлана Смешко" userId="9f2bc7e8cde6c544" providerId="LiveId" clId="{6652462B-16A6-4F4D-B838-0B0A919A23BC}" dt="2024-05-30T08:03:12.602" v="4138" actId="478"/>
          <ac:spMkLst>
            <pc:docMk/>
            <pc:sldMk cId="2390082527" sldId="296"/>
            <ac:spMk id="37" creationId="{E565CF86-03EE-9FBD-D05C-B238182A3B57}"/>
          </ac:spMkLst>
        </pc:spChg>
        <pc:spChg chg="del">
          <ac:chgData name="Светлана Смешко" userId="9f2bc7e8cde6c544" providerId="LiveId" clId="{6652462B-16A6-4F4D-B838-0B0A919A23BC}" dt="2024-05-30T08:03:12.602" v="4138" actId="478"/>
          <ac:spMkLst>
            <pc:docMk/>
            <pc:sldMk cId="2390082527" sldId="296"/>
            <ac:spMk id="38" creationId="{0044E940-C08A-0093-39EC-8394770740C1}"/>
          </ac:spMkLst>
        </pc:spChg>
      </pc:sldChg>
      <pc:sldChg chg="delSp add mod">
        <pc:chgData name="Светлана Смешко" userId="9f2bc7e8cde6c544" providerId="LiveId" clId="{6652462B-16A6-4F4D-B838-0B0A919A23BC}" dt="2024-05-30T08:03:15.949" v="4139" actId="478"/>
        <pc:sldMkLst>
          <pc:docMk/>
          <pc:sldMk cId="4261836266" sldId="297"/>
        </pc:sldMkLst>
        <pc:spChg chg="del">
          <ac:chgData name="Светлана Смешко" userId="9f2bc7e8cde6c544" providerId="LiveId" clId="{6652462B-16A6-4F4D-B838-0B0A919A23BC}" dt="2024-05-30T08:03:15.949" v="4139" actId="478"/>
          <ac:spMkLst>
            <pc:docMk/>
            <pc:sldMk cId="4261836266" sldId="297"/>
            <ac:spMk id="31" creationId="{8385E8FD-09FE-D6B4-FC0D-AF800511E93F}"/>
          </ac:spMkLst>
        </pc:spChg>
        <pc:spChg chg="del">
          <ac:chgData name="Светлана Смешко" userId="9f2bc7e8cde6c544" providerId="LiveId" clId="{6652462B-16A6-4F4D-B838-0B0A919A23BC}" dt="2024-05-30T08:03:15.949" v="4139" actId="478"/>
          <ac:spMkLst>
            <pc:docMk/>
            <pc:sldMk cId="4261836266" sldId="297"/>
            <ac:spMk id="37" creationId="{E565CF86-03EE-9FBD-D05C-B238182A3B57}"/>
          </ac:spMkLst>
        </pc:spChg>
        <pc:spChg chg="del">
          <ac:chgData name="Светлана Смешко" userId="9f2bc7e8cde6c544" providerId="LiveId" clId="{6652462B-16A6-4F4D-B838-0B0A919A23BC}" dt="2024-05-30T08:03:15.949" v="4139" actId="478"/>
          <ac:spMkLst>
            <pc:docMk/>
            <pc:sldMk cId="4261836266" sldId="297"/>
            <ac:spMk id="38" creationId="{0044E940-C08A-0093-39EC-8394770740C1}"/>
          </ac:spMkLst>
        </pc:spChg>
      </pc:sldChg>
      <pc:sldChg chg="add">
        <pc:chgData name="Светлана Смешко" userId="9f2bc7e8cde6c544" providerId="LiveId" clId="{6652462B-16A6-4F4D-B838-0B0A919A23BC}" dt="2024-05-30T08:03:03.888" v="4135" actId="2890"/>
        <pc:sldMkLst>
          <pc:docMk/>
          <pc:sldMk cId="1622214672" sldId="298"/>
        </pc:sldMkLst>
      </pc:sldChg>
      <pc:sldChg chg="delSp modSp add mod ord">
        <pc:chgData name="Светлана Смешко" userId="9f2bc7e8cde6c544" providerId="LiveId" clId="{6652462B-16A6-4F4D-B838-0B0A919A23BC}" dt="2024-05-30T08:16:04.399" v="4486" actId="478"/>
        <pc:sldMkLst>
          <pc:docMk/>
          <pc:sldMk cId="401108636" sldId="299"/>
        </pc:sldMkLst>
        <pc:spChg chg="del">
          <ac:chgData name="Светлана Смешко" userId="9f2bc7e8cde6c544" providerId="LiveId" clId="{6652462B-16A6-4F4D-B838-0B0A919A23BC}" dt="2024-05-30T08:16:04.399" v="4486" actId="478"/>
          <ac:spMkLst>
            <pc:docMk/>
            <pc:sldMk cId="401108636" sldId="299"/>
            <ac:spMk id="4" creationId="{C425301F-7FA6-E36B-F1CE-ADF221EA3E9C}"/>
          </ac:spMkLst>
        </pc:spChg>
        <pc:spChg chg="mod">
          <ac:chgData name="Светлана Смешко" userId="9f2bc7e8cde6c544" providerId="LiveId" clId="{6652462B-16A6-4F4D-B838-0B0A919A23BC}" dt="2024-05-30T08:04:54.723" v="4158" actId="207"/>
          <ac:spMkLst>
            <pc:docMk/>
            <pc:sldMk cId="401108636" sldId="299"/>
            <ac:spMk id="6" creationId="{03E877BF-4A9E-62C9-CD69-934A005919C1}"/>
          </ac:spMkLst>
        </pc:spChg>
        <pc:spChg chg="del">
          <ac:chgData name="Светлана Смешко" userId="9f2bc7e8cde6c544" providerId="LiveId" clId="{6652462B-16A6-4F4D-B838-0B0A919A23BC}" dt="2024-05-30T08:16:02.821" v="4485" actId="478"/>
          <ac:spMkLst>
            <pc:docMk/>
            <pc:sldMk cId="401108636" sldId="299"/>
            <ac:spMk id="7" creationId="{C13F54EB-4CB3-A4A9-04B9-8D78C9459ACF}"/>
          </ac:spMkLst>
        </pc:spChg>
        <pc:spChg chg="del">
          <ac:chgData name="Светлана Смешко" userId="9f2bc7e8cde6c544" providerId="LiveId" clId="{6652462B-16A6-4F4D-B838-0B0A919A23BC}" dt="2024-05-30T08:16:02.821" v="4485" actId="478"/>
          <ac:spMkLst>
            <pc:docMk/>
            <pc:sldMk cId="401108636" sldId="299"/>
            <ac:spMk id="8" creationId="{66761915-3A1E-98B0-4E57-5A3C1B500426}"/>
          </ac:spMkLst>
        </pc:spChg>
        <pc:spChg chg="mod">
          <ac:chgData name="Светлана Смешко" userId="9f2bc7e8cde6c544" providerId="LiveId" clId="{6652462B-16A6-4F4D-B838-0B0A919A23BC}" dt="2024-05-30T08:15:37.353" v="4481" actId="6549"/>
          <ac:spMkLst>
            <pc:docMk/>
            <pc:sldMk cId="401108636" sldId="299"/>
            <ac:spMk id="10" creationId="{95AD355C-969F-A1B6-5FA0-1A7C9DBF5635}"/>
          </ac:spMkLst>
        </pc:spChg>
        <pc:spChg chg="del mod">
          <ac:chgData name="Светлана Смешко" userId="9f2bc7e8cde6c544" providerId="LiveId" clId="{6652462B-16A6-4F4D-B838-0B0A919A23BC}" dt="2024-05-30T08:16:04.399" v="4486" actId="478"/>
          <ac:spMkLst>
            <pc:docMk/>
            <pc:sldMk cId="401108636" sldId="299"/>
            <ac:spMk id="11" creationId="{4DA20845-1F2B-5E7B-5A30-51563F3CEA25}"/>
          </ac:spMkLst>
        </pc:spChg>
        <pc:spChg chg="del mod">
          <ac:chgData name="Светлана Смешко" userId="9f2bc7e8cde6c544" providerId="LiveId" clId="{6652462B-16A6-4F4D-B838-0B0A919A23BC}" dt="2024-05-30T08:16:02.821" v="4485" actId="478"/>
          <ac:spMkLst>
            <pc:docMk/>
            <pc:sldMk cId="401108636" sldId="299"/>
            <ac:spMk id="14" creationId="{AEC44445-3DE1-FAA3-0515-7894A5B90BB9}"/>
          </ac:spMkLst>
        </pc:spChg>
        <pc:spChg chg="del mod">
          <ac:chgData name="Светлана Смешко" userId="9f2bc7e8cde6c544" providerId="LiveId" clId="{6652462B-16A6-4F4D-B838-0B0A919A23BC}" dt="2024-05-30T08:16:02.821" v="4485" actId="478"/>
          <ac:spMkLst>
            <pc:docMk/>
            <pc:sldMk cId="401108636" sldId="299"/>
            <ac:spMk id="15" creationId="{00484EBF-658F-2D56-7FBB-A64BCDF2E505}"/>
          </ac:spMkLst>
        </pc:spChg>
      </pc:sldChg>
      <pc:sldChg chg="modSp add mod ord">
        <pc:chgData name="Светлана Смешко" userId="9f2bc7e8cde6c544" providerId="LiveId" clId="{6652462B-16A6-4F4D-B838-0B0A919A23BC}" dt="2024-05-30T08:11:56.416" v="4456" actId="207"/>
        <pc:sldMkLst>
          <pc:docMk/>
          <pc:sldMk cId="1968219303" sldId="300"/>
        </pc:sldMkLst>
        <pc:spChg chg="mod">
          <ac:chgData name="Светлана Смешко" userId="9f2bc7e8cde6c544" providerId="LiveId" clId="{6652462B-16A6-4F4D-B838-0B0A919A23BC}" dt="2024-05-30T08:11:56.416" v="4456" actId="207"/>
          <ac:spMkLst>
            <pc:docMk/>
            <pc:sldMk cId="1968219303" sldId="300"/>
            <ac:spMk id="2" creationId="{CED618E3-D2D0-3FE6-5DF0-C77F69829F8C}"/>
          </ac:spMkLst>
        </pc:spChg>
      </pc:sldChg>
      <pc:sldChg chg="delSp add mod">
        <pc:chgData name="Светлана Смешко" userId="9f2bc7e8cde6c544" providerId="LiveId" clId="{6652462B-16A6-4F4D-B838-0B0A919A23BC}" dt="2024-05-30T08:16:07.727" v="4487" actId="478"/>
        <pc:sldMkLst>
          <pc:docMk/>
          <pc:sldMk cId="1829440256" sldId="301"/>
        </pc:sldMkLst>
        <pc:spChg chg="del">
          <ac:chgData name="Светлана Смешко" userId="9f2bc7e8cde6c544" providerId="LiveId" clId="{6652462B-16A6-4F4D-B838-0B0A919A23BC}" dt="2024-05-30T08:16:07.727" v="4487" actId="478"/>
          <ac:spMkLst>
            <pc:docMk/>
            <pc:sldMk cId="1829440256" sldId="301"/>
            <ac:spMk id="7" creationId="{C13F54EB-4CB3-A4A9-04B9-8D78C9459ACF}"/>
          </ac:spMkLst>
        </pc:spChg>
        <pc:spChg chg="del">
          <ac:chgData name="Светлана Смешко" userId="9f2bc7e8cde6c544" providerId="LiveId" clId="{6652462B-16A6-4F4D-B838-0B0A919A23BC}" dt="2024-05-30T08:16:07.727" v="4487" actId="478"/>
          <ac:spMkLst>
            <pc:docMk/>
            <pc:sldMk cId="1829440256" sldId="301"/>
            <ac:spMk id="8" creationId="{66761915-3A1E-98B0-4E57-5A3C1B500426}"/>
          </ac:spMkLst>
        </pc:spChg>
        <pc:spChg chg="del">
          <ac:chgData name="Светлана Смешко" userId="9f2bc7e8cde6c544" providerId="LiveId" clId="{6652462B-16A6-4F4D-B838-0B0A919A23BC}" dt="2024-05-30T08:16:07.727" v="4487" actId="478"/>
          <ac:spMkLst>
            <pc:docMk/>
            <pc:sldMk cId="1829440256" sldId="301"/>
            <ac:spMk id="14" creationId="{AEC44445-3DE1-FAA3-0515-7894A5B90BB9}"/>
          </ac:spMkLst>
        </pc:spChg>
        <pc:spChg chg="del">
          <ac:chgData name="Светлана Смешко" userId="9f2bc7e8cde6c544" providerId="LiveId" clId="{6652462B-16A6-4F4D-B838-0B0A919A23BC}" dt="2024-05-30T08:16:07.727" v="4487" actId="478"/>
          <ac:spMkLst>
            <pc:docMk/>
            <pc:sldMk cId="1829440256" sldId="301"/>
            <ac:spMk id="15" creationId="{00484EBF-658F-2D56-7FBB-A64BCDF2E505}"/>
          </ac:spMkLst>
        </pc:spChg>
      </pc:sldChg>
      <pc:sldChg chg="delSp add mod">
        <pc:chgData name="Светлана Смешко" userId="9f2bc7e8cde6c544" providerId="LiveId" clId="{6652462B-16A6-4F4D-B838-0B0A919A23BC}" dt="2024-05-30T08:16:12.436" v="4489" actId="478"/>
        <pc:sldMkLst>
          <pc:docMk/>
          <pc:sldMk cId="884014373" sldId="302"/>
        </pc:sldMkLst>
        <pc:spChg chg="del">
          <ac:chgData name="Светлана Смешко" userId="9f2bc7e8cde6c544" providerId="LiveId" clId="{6652462B-16A6-4F4D-B838-0B0A919A23BC}" dt="2024-05-30T08:16:12.436" v="4489" actId="478"/>
          <ac:spMkLst>
            <pc:docMk/>
            <pc:sldMk cId="884014373" sldId="302"/>
            <ac:spMk id="8" creationId="{66761915-3A1E-98B0-4E57-5A3C1B500426}"/>
          </ac:spMkLst>
        </pc:spChg>
        <pc:spChg chg="del">
          <ac:chgData name="Светлана Смешко" userId="9f2bc7e8cde6c544" providerId="LiveId" clId="{6652462B-16A6-4F4D-B838-0B0A919A23BC}" dt="2024-05-30T08:16:11.545" v="4488" actId="478"/>
          <ac:spMkLst>
            <pc:docMk/>
            <pc:sldMk cId="884014373" sldId="302"/>
            <ac:spMk id="14" creationId="{AEC44445-3DE1-FAA3-0515-7894A5B90BB9}"/>
          </ac:spMkLst>
        </pc:spChg>
      </pc:sldChg>
      <pc:sldChg chg="add">
        <pc:chgData name="Светлана Смешко" userId="9f2bc7e8cde6c544" providerId="LiveId" clId="{6652462B-16A6-4F4D-B838-0B0A919A23BC}" dt="2024-05-30T08:15:59.507" v="4484" actId="2890"/>
        <pc:sldMkLst>
          <pc:docMk/>
          <pc:sldMk cId="3209232551" sldId="303"/>
        </pc:sldMkLst>
      </pc:sldChg>
      <pc:sldChg chg="addSp delSp modSp add mod ord">
        <pc:chgData name="Светлана Смешко" userId="9f2bc7e8cde6c544" providerId="LiveId" clId="{6652462B-16A6-4F4D-B838-0B0A919A23BC}" dt="2024-05-30T08:19:01.003" v="4552" actId="2711"/>
        <pc:sldMkLst>
          <pc:docMk/>
          <pc:sldMk cId="2962466970" sldId="304"/>
        </pc:sldMkLst>
        <pc:spChg chg="add mod">
          <ac:chgData name="Светлана Смешко" userId="9f2bc7e8cde6c544" providerId="LiveId" clId="{6652462B-16A6-4F4D-B838-0B0A919A23BC}" dt="2024-05-30T08:19:01.003" v="4552" actId="2711"/>
          <ac:spMkLst>
            <pc:docMk/>
            <pc:sldMk cId="2962466970" sldId="304"/>
            <ac:spMk id="2" creationId="{79EDD8A3-F380-CB94-B59F-2869858BF94F}"/>
          </ac:spMkLst>
        </pc:spChg>
        <pc:spChg chg="del">
          <ac:chgData name="Светлана Смешко" userId="9f2bc7e8cde6c544" providerId="LiveId" clId="{6652462B-16A6-4F4D-B838-0B0A919A23BC}" dt="2024-05-30T08:17:05.329" v="4499" actId="478"/>
          <ac:spMkLst>
            <pc:docMk/>
            <pc:sldMk cId="2962466970" sldId="304"/>
            <ac:spMk id="4" creationId="{C425301F-7FA6-E36B-F1CE-ADF221EA3E9C}"/>
          </ac:spMkLst>
        </pc:spChg>
        <pc:spChg chg="del">
          <ac:chgData name="Светлана Смешко" userId="9f2bc7e8cde6c544" providerId="LiveId" clId="{6652462B-16A6-4F4D-B838-0B0A919A23BC}" dt="2024-05-30T08:17:05.329" v="4499" actId="478"/>
          <ac:spMkLst>
            <pc:docMk/>
            <pc:sldMk cId="2962466970" sldId="304"/>
            <ac:spMk id="5" creationId="{336B566D-B848-6D81-F803-87E397B05F8E}"/>
          </ac:spMkLst>
        </pc:spChg>
        <pc:spChg chg="mod">
          <ac:chgData name="Светлана Смешко" userId="9f2bc7e8cde6c544" providerId="LiveId" clId="{6652462B-16A6-4F4D-B838-0B0A919A23BC}" dt="2024-05-30T08:17:16.052" v="4500" actId="6549"/>
          <ac:spMkLst>
            <pc:docMk/>
            <pc:sldMk cId="2962466970" sldId="304"/>
            <ac:spMk id="6" creationId="{03E877BF-4A9E-62C9-CD69-934A005919C1}"/>
          </ac:spMkLst>
        </pc:spChg>
        <pc:spChg chg="del">
          <ac:chgData name="Светлана Смешко" userId="9f2bc7e8cde6c544" providerId="LiveId" clId="{6652462B-16A6-4F4D-B838-0B0A919A23BC}" dt="2024-05-30T08:17:05.329" v="4499" actId="478"/>
          <ac:spMkLst>
            <pc:docMk/>
            <pc:sldMk cId="2962466970" sldId="304"/>
            <ac:spMk id="7" creationId="{C13F54EB-4CB3-A4A9-04B9-8D78C9459ACF}"/>
          </ac:spMkLst>
        </pc:spChg>
        <pc:spChg chg="del">
          <ac:chgData name="Светлана Смешко" userId="9f2bc7e8cde6c544" providerId="LiveId" clId="{6652462B-16A6-4F4D-B838-0B0A919A23BC}" dt="2024-05-30T08:17:05.329" v="4499" actId="478"/>
          <ac:spMkLst>
            <pc:docMk/>
            <pc:sldMk cId="2962466970" sldId="304"/>
            <ac:spMk id="8" creationId="{66761915-3A1E-98B0-4E57-5A3C1B500426}"/>
          </ac:spMkLst>
        </pc:spChg>
        <pc:spChg chg="del">
          <ac:chgData name="Светлана Смешко" userId="9f2bc7e8cde6c544" providerId="LiveId" clId="{6652462B-16A6-4F4D-B838-0B0A919A23BC}" dt="2024-05-30T08:17:05.329" v="4499" actId="478"/>
          <ac:spMkLst>
            <pc:docMk/>
            <pc:sldMk cId="2962466970" sldId="304"/>
            <ac:spMk id="10" creationId="{95AD355C-969F-A1B6-5FA0-1A7C9DBF5635}"/>
          </ac:spMkLst>
        </pc:spChg>
        <pc:spChg chg="del">
          <ac:chgData name="Светлана Смешко" userId="9f2bc7e8cde6c544" providerId="LiveId" clId="{6652462B-16A6-4F4D-B838-0B0A919A23BC}" dt="2024-05-30T08:17:05.329" v="4499" actId="478"/>
          <ac:spMkLst>
            <pc:docMk/>
            <pc:sldMk cId="2962466970" sldId="304"/>
            <ac:spMk id="11" creationId="{4DA20845-1F2B-5E7B-5A30-51563F3CEA25}"/>
          </ac:spMkLst>
        </pc:spChg>
        <pc:spChg chg="del">
          <ac:chgData name="Светлана Смешко" userId="9f2bc7e8cde6c544" providerId="LiveId" clId="{6652462B-16A6-4F4D-B838-0B0A919A23BC}" dt="2024-05-30T08:17:05.329" v="4499" actId="478"/>
          <ac:spMkLst>
            <pc:docMk/>
            <pc:sldMk cId="2962466970" sldId="304"/>
            <ac:spMk id="14" creationId="{AEC44445-3DE1-FAA3-0515-7894A5B90BB9}"/>
          </ac:spMkLst>
        </pc:spChg>
        <pc:spChg chg="del">
          <ac:chgData name="Светлана Смешко" userId="9f2bc7e8cde6c544" providerId="LiveId" clId="{6652462B-16A6-4F4D-B838-0B0A919A23BC}" dt="2024-05-30T08:17:05.329" v="4499" actId="478"/>
          <ac:spMkLst>
            <pc:docMk/>
            <pc:sldMk cId="2962466970" sldId="304"/>
            <ac:spMk id="15" creationId="{00484EBF-658F-2D56-7FBB-A64BCDF2E505}"/>
          </ac:spMkLst>
        </pc:spChg>
      </pc:sldChg>
      <pc:sldChg chg="addSp delSp modSp add mod ord">
        <pc:chgData name="Светлана Смешко" userId="9f2bc7e8cde6c544" providerId="LiveId" clId="{6652462B-16A6-4F4D-B838-0B0A919A23BC}" dt="2024-05-30T08:23:56.590" v="4573" actId="1076"/>
        <pc:sldMkLst>
          <pc:docMk/>
          <pc:sldMk cId="2925193193" sldId="305"/>
        </pc:sldMkLst>
        <pc:spChg chg="mod">
          <ac:chgData name="Светлана Смешко" userId="9f2bc7e8cde6c544" providerId="LiveId" clId="{6652462B-16A6-4F4D-B838-0B0A919A23BC}" dt="2024-05-30T08:22:50.084" v="4563" actId="12788"/>
          <ac:spMkLst>
            <pc:docMk/>
            <pc:sldMk cId="2925193193" sldId="305"/>
            <ac:spMk id="5" creationId="{A4F5CBA0-2D20-D753-4AD5-DDDFB9ECDBC2}"/>
          </ac:spMkLst>
        </pc:spChg>
        <pc:spChg chg="del">
          <ac:chgData name="Светлана Смешко" userId="9f2bc7e8cde6c544" providerId="LiveId" clId="{6652462B-16A6-4F4D-B838-0B0A919A23BC}" dt="2024-05-30T08:22:55.414" v="4569" actId="478"/>
          <ac:spMkLst>
            <pc:docMk/>
            <pc:sldMk cId="2925193193" sldId="305"/>
            <ac:spMk id="7" creationId="{7C0E090E-7B8B-F96A-F102-22C745CE02F6}"/>
          </ac:spMkLst>
        </pc:spChg>
        <pc:spChg chg="del">
          <ac:chgData name="Светлана Смешко" userId="9f2bc7e8cde6c544" providerId="LiveId" clId="{6652462B-16A6-4F4D-B838-0B0A919A23BC}" dt="2024-05-30T08:22:51.681" v="4564" actId="478"/>
          <ac:spMkLst>
            <pc:docMk/>
            <pc:sldMk cId="2925193193" sldId="305"/>
            <ac:spMk id="9" creationId="{76803BE6-8BF6-4834-FB8A-950721EFDDBC}"/>
          </ac:spMkLst>
        </pc:spChg>
        <pc:spChg chg="mod">
          <ac:chgData name="Светлана Смешко" userId="9f2bc7e8cde6c544" providerId="LiveId" clId="{6652462B-16A6-4F4D-B838-0B0A919A23BC}" dt="2024-05-30T08:22:50.084" v="4563" actId="12788"/>
          <ac:spMkLst>
            <pc:docMk/>
            <pc:sldMk cId="2925193193" sldId="305"/>
            <ac:spMk id="10" creationId="{C74180AA-4C6F-13C0-1AA5-C17E52DF895B}"/>
          </ac:spMkLst>
        </pc:spChg>
        <pc:spChg chg="del">
          <ac:chgData name="Светлана Смешко" userId="9f2bc7e8cde6c544" providerId="LiveId" clId="{6652462B-16A6-4F4D-B838-0B0A919A23BC}" dt="2024-05-30T08:22:55.414" v="4569" actId="478"/>
          <ac:spMkLst>
            <pc:docMk/>
            <pc:sldMk cId="2925193193" sldId="305"/>
            <ac:spMk id="11" creationId="{1DEE367A-DBA2-3477-3C3F-C81DDB7B58EB}"/>
          </ac:spMkLst>
        </pc:spChg>
        <pc:spChg chg="del mod">
          <ac:chgData name="Светлана Смешко" userId="9f2bc7e8cde6c544" providerId="LiveId" clId="{6652462B-16A6-4F4D-B838-0B0A919A23BC}" dt="2024-05-30T08:22:51.682" v="4566"/>
          <ac:spMkLst>
            <pc:docMk/>
            <pc:sldMk cId="2925193193" sldId="305"/>
            <ac:spMk id="12" creationId="{12241DA2-0656-A9B9-0C98-46DEB4315D86}"/>
          </ac:spMkLst>
        </pc:spChg>
        <pc:grpChg chg="del">
          <ac:chgData name="Светлана Смешко" userId="9f2bc7e8cde6c544" providerId="LiveId" clId="{6652462B-16A6-4F4D-B838-0B0A919A23BC}" dt="2024-05-30T08:22:32.757" v="4558" actId="478"/>
          <ac:grpSpMkLst>
            <pc:docMk/>
            <pc:sldMk cId="2925193193" sldId="305"/>
            <ac:grpSpMk id="21" creationId="{D0A0FE6A-6943-5EBE-30A3-FE370116D231}"/>
          </ac:grpSpMkLst>
        </pc:grpChg>
        <pc:grpChg chg="del">
          <ac:chgData name="Светлана Смешко" userId="9f2bc7e8cde6c544" providerId="LiveId" clId="{6652462B-16A6-4F4D-B838-0B0A919A23BC}" dt="2024-05-30T08:22:55.414" v="4569" actId="478"/>
          <ac:grpSpMkLst>
            <pc:docMk/>
            <pc:sldMk cId="2925193193" sldId="305"/>
            <ac:grpSpMk id="22" creationId="{AFCFD0C3-5374-700A-90EC-E81CD077ED82}"/>
          </ac:grpSpMkLst>
        </pc:grpChg>
        <pc:grpChg chg="mod">
          <ac:chgData name="Светлана Смешко" userId="9f2bc7e8cde6c544" providerId="LiveId" clId="{6652462B-16A6-4F4D-B838-0B0A919A23BC}" dt="2024-05-30T08:22:38.690" v="4559" actId="1076"/>
          <ac:grpSpMkLst>
            <pc:docMk/>
            <pc:sldMk cId="2925193193" sldId="305"/>
            <ac:grpSpMk id="23" creationId="{B53F087A-0FB9-3D83-9F68-62F9CCC5C08C}"/>
          </ac:grpSpMkLst>
        </pc:grpChg>
        <pc:picChg chg="add mod">
          <ac:chgData name="Светлана Смешко" userId="9f2bc7e8cde6c544" providerId="LiveId" clId="{6652462B-16A6-4F4D-B838-0B0A919A23BC}" dt="2024-05-30T08:23:56.590" v="4573" actId="1076"/>
          <ac:picMkLst>
            <pc:docMk/>
            <pc:sldMk cId="2925193193" sldId="305"/>
            <ac:picMk id="2" creationId="{E83F492E-C683-1B8D-43EF-D13932BF9E29}"/>
          </ac:picMkLst>
        </pc:picChg>
        <pc:cxnChg chg="del">
          <ac:chgData name="Светлана Смешко" userId="9f2bc7e8cde6c544" providerId="LiveId" clId="{6652462B-16A6-4F4D-B838-0B0A919A23BC}" dt="2024-05-30T08:22:53.131" v="4568" actId="478"/>
          <ac:cxnSpMkLst>
            <pc:docMk/>
            <pc:sldMk cId="2925193193" sldId="305"/>
            <ac:cxnSpMk id="26" creationId="{A77491D9-A0ED-E484-B592-1C434514E1C7}"/>
          </ac:cxnSpMkLst>
        </pc:cxnChg>
        <pc:cxnChg chg="del">
          <ac:chgData name="Светлана Смешко" userId="9f2bc7e8cde6c544" providerId="LiveId" clId="{6652462B-16A6-4F4D-B838-0B0A919A23BC}" dt="2024-05-30T08:22:52.434" v="4567" actId="478"/>
          <ac:cxnSpMkLst>
            <pc:docMk/>
            <pc:sldMk cId="2925193193" sldId="305"/>
            <ac:cxnSpMk id="27" creationId="{EDB0AA3A-88EB-1F1A-801A-3505D08F416F}"/>
          </ac:cxnSpMkLst>
        </pc:cxnChg>
      </pc:sldChg>
      <pc:sldChg chg="delSp modSp add mod ord">
        <pc:chgData name="Светлана Смешко" userId="9f2bc7e8cde6c544" providerId="LiveId" clId="{6652462B-16A6-4F4D-B838-0B0A919A23BC}" dt="2024-05-30T08:35:57.017" v="4663" actId="478"/>
        <pc:sldMkLst>
          <pc:docMk/>
          <pc:sldMk cId="249424451" sldId="306"/>
        </pc:sldMkLst>
        <pc:spChg chg="del">
          <ac:chgData name="Светлана Смешко" userId="9f2bc7e8cde6c544" providerId="LiveId" clId="{6652462B-16A6-4F4D-B838-0B0A919A23BC}" dt="2024-05-30T08:35:57.017" v="4663" actId="478"/>
          <ac:spMkLst>
            <pc:docMk/>
            <pc:sldMk cId="249424451" sldId="306"/>
            <ac:spMk id="4" creationId="{C425301F-7FA6-E36B-F1CE-ADF221EA3E9C}"/>
          </ac:spMkLst>
        </pc:spChg>
        <pc:spChg chg="mod">
          <ac:chgData name="Светлана Смешко" userId="9f2bc7e8cde6c544" providerId="LiveId" clId="{6652462B-16A6-4F4D-B838-0B0A919A23BC}" dt="2024-05-30T08:32:59.512" v="4585" actId="6549"/>
          <ac:spMkLst>
            <pc:docMk/>
            <pc:sldMk cId="249424451" sldId="306"/>
            <ac:spMk id="6" creationId="{03E877BF-4A9E-62C9-CD69-934A005919C1}"/>
          </ac:spMkLst>
        </pc:spChg>
        <pc:spChg chg="del">
          <ac:chgData name="Светлана Смешко" userId="9f2bc7e8cde6c544" providerId="LiveId" clId="{6652462B-16A6-4F4D-B838-0B0A919A23BC}" dt="2024-05-30T08:35:55.432" v="4662" actId="478"/>
          <ac:spMkLst>
            <pc:docMk/>
            <pc:sldMk cId="249424451" sldId="306"/>
            <ac:spMk id="7" creationId="{C13F54EB-4CB3-A4A9-04B9-8D78C9459ACF}"/>
          </ac:spMkLst>
        </pc:spChg>
        <pc:spChg chg="del">
          <ac:chgData name="Светлана Смешко" userId="9f2bc7e8cde6c544" providerId="LiveId" clId="{6652462B-16A6-4F4D-B838-0B0A919A23BC}" dt="2024-05-30T08:35:55.432" v="4662" actId="478"/>
          <ac:spMkLst>
            <pc:docMk/>
            <pc:sldMk cId="249424451" sldId="306"/>
            <ac:spMk id="8" creationId="{66761915-3A1E-98B0-4E57-5A3C1B500426}"/>
          </ac:spMkLst>
        </pc:spChg>
        <pc:spChg chg="mod">
          <ac:chgData name="Светлана Смешко" userId="9f2bc7e8cde6c544" providerId="LiveId" clId="{6652462B-16A6-4F4D-B838-0B0A919A23BC}" dt="2024-05-30T08:33:17.738" v="4596" actId="207"/>
          <ac:spMkLst>
            <pc:docMk/>
            <pc:sldMk cId="249424451" sldId="306"/>
            <ac:spMk id="10" creationId="{95AD355C-969F-A1B6-5FA0-1A7C9DBF5635}"/>
          </ac:spMkLst>
        </pc:spChg>
        <pc:spChg chg="del mod">
          <ac:chgData name="Светлана Смешко" userId="9f2bc7e8cde6c544" providerId="LiveId" clId="{6652462B-16A6-4F4D-B838-0B0A919A23BC}" dt="2024-05-30T08:35:57.017" v="4663" actId="478"/>
          <ac:spMkLst>
            <pc:docMk/>
            <pc:sldMk cId="249424451" sldId="306"/>
            <ac:spMk id="11" creationId="{4DA20845-1F2B-5E7B-5A30-51563F3CEA25}"/>
          </ac:spMkLst>
        </pc:spChg>
        <pc:spChg chg="del mod">
          <ac:chgData name="Светлана Смешко" userId="9f2bc7e8cde6c544" providerId="LiveId" clId="{6652462B-16A6-4F4D-B838-0B0A919A23BC}" dt="2024-05-30T08:35:55.432" v="4662" actId="478"/>
          <ac:spMkLst>
            <pc:docMk/>
            <pc:sldMk cId="249424451" sldId="306"/>
            <ac:spMk id="14" creationId="{AEC44445-3DE1-FAA3-0515-7894A5B90BB9}"/>
          </ac:spMkLst>
        </pc:spChg>
        <pc:spChg chg="del mod">
          <ac:chgData name="Светлана Смешко" userId="9f2bc7e8cde6c544" providerId="LiveId" clId="{6652462B-16A6-4F4D-B838-0B0A919A23BC}" dt="2024-05-30T08:35:55.432" v="4662" actId="478"/>
          <ac:spMkLst>
            <pc:docMk/>
            <pc:sldMk cId="249424451" sldId="306"/>
            <ac:spMk id="15" creationId="{00484EBF-658F-2D56-7FBB-A64BCDF2E505}"/>
          </ac:spMkLst>
        </pc:spChg>
      </pc:sldChg>
      <pc:sldChg chg="delSp add mod">
        <pc:chgData name="Светлана Смешко" userId="9f2bc7e8cde6c544" providerId="LiveId" clId="{6652462B-16A6-4F4D-B838-0B0A919A23BC}" dt="2024-05-30T08:36:00.693" v="4664" actId="478"/>
        <pc:sldMkLst>
          <pc:docMk/>
          <pc:sldMk cId="2080402313" sldId="307"/>
        </pc:sldMkLst>
        <pc:spChg chg="del">
          <ac:chgData name="Светлана Смешко" userId="9f2bc7e8cde6c544" providerId="LiveId" clId="{6652462B-16A6-4F4D-B838-0B0A919A23BC}" dt="2024-05-30T08:36:00.693" v="4664" actId="478"/>
          <ac:spMkLst>
            <pc:docMk/>
            <pc:sldMk cId="2080402313" sldId="307"/>
            <ac:spMk id="7" creationId="{C13F54EB-4CB3-A4A9-04B9-8D78C9459ACF}"/>
          </ac:spMkLst>
        </pc:spChg>
        <pc:spChg chg="del">
          <ac:chgData name="Светлана Смешко" userId="9f2bc7e8cde6c544" providerId="LiveId" clId="{6652462B-16A6-4F4D-B838-0B0A919A23BC}" dt="2024-05-30T08:36:00.693" v="4664" actId="478"/>
          <ac:spMkLst>
            <pc:docMk/>
            <pc:sldMk cId="2080402313" sldId="307"/>
            <ac:spMk id="8" creationId="{66761915-3A1E-98B0-4E57-5A3C1B500426}"/>
          </ac:spMkLst>
        </pc:spChg>
        <pc:spChg chg="del">
          <ac:chgData name="Светлана Смешко" userId="9f2bc7e8cde6c544" providerId="LiveId" clId="{6652462B-16A6-4F4D-B838-0B0A919A23BC}" dt="2024-05-30T08:36:00.693" v="4664" actId="478"/>
          <ac:spMkLst>
            <pc:docMk/>
            <pc:sldMk cId="2080402313" sldId="307"/>
            <ac:spMk id="14" creationId="{AEC44445-3DE1-FAA3-0515-7894A5B90BB9}"/>
          </ac:spMkLst>
        </pc:spChg>
        <pc:spChg chg="del">
          <ac:chgData name="Светлана Смешко" userId="9f2bc7e8cde6c544" providerId="LiveId" clId="{6652462B-16A6-4F4D-B838-0B0A919A23BC}" dt="2024-05-30T08:36:00.693" v="4664" actId="478"/>
          <ac:spMkLst>
            <pc:docMk/>
            <pc:sldMk cId="2080402313" sldId="307"/>
            <ac:spMk id="15" creationId="{00484EBF-658F-2D56-7FBB-A64BCDF2E505}"/>
          </ac:spMkLst>
        </pc:spChg>
      </pc:sldChg>
      <pc:sldChg chg="add">
        <pc:chgData name="Светлана Смешко" userId="9f2bc7e8cde6c544" providerId="LiveId" clId="{6652462B-16A6-4F4D-B838-0B0A919A23BC}" dt="2024-05-30T08:35:51.770" v="4660" actId="2890"/>
        <pc:sldMkLst>
          <pc:docMk/>
          <pc:sldMk cId="3883999025" sldId="308"/>
        </pc:sldMkLst>
      </pc:sldChg>
      <pc:sldChg chg="delSp add mod ord">
        <pc:chgData name="Светлана Смешко" userId="9f2bc7e8cde6c544" providerId="LiveId" clId="{6652462B-16A6-4F4D-B838-0B0A919A23BC}" dt="2024-05-30T08:36:14.139" v="4667"/>
        <pc:sldMkLst>
          <pc:docMk/>
          <pc:sldMk cId="126797301" sldId="309"/>
        </pc:sldMkLst>
        <pc:spChg chg="del">
          <ac:chgData name="Светлана Смешко" userId="9f2bc7e8cde6c544" providerId="LiveId" clId="{6652462B-16A6-4F4D-B838-0B0A919A23BC}" dt="2024-05-30T08:36:03.977" v="4665" actId="478"/>
          <ac:spMkLst>
            <pc:docMk/>
            <pc:sldMk cId="126797301" sldId="309"/>
            <ac:spMk id="8" creationId="{66761915-3A1E-98B0-4E57-5A3C1B500426}"/>
          </ac:spMkLst>
        </pc:spChg>
        <pc:spChg chg="del">
          <ac:chgData name="Светлана Смешко" userId="9f2bc7e8cde6c544" providerId="LiveId" clId="{6652462B-16A6-4F4D-B838-0B0A919A23BC}" dt="2024-05-30T08:36:03.977" v="4665" actId="478"/>
          <ac:spMkLst>
            <pc:docMk/>
            <pc:sldMk cId="126797301" sldId="309"/>
            <ac:spMk id="14" creationId="{AEC44445-3DE1-FAA3-0515-7894A5B90BB9}"/>
          </ac:spMkLst>
        </pc:spChg>
      </pc:sldChg>
      <pc:sldChg chg="addSp delSp modSp add del mod">
        <pc:chgData name="Светлана Смешко" userId="9f2bc7e8cde6c544" providerId="LiveId" clId="{6652462B-16A6-4F4D-B838-0B0A919A23BC}" dt="2024-05-30T08:48:23.605" v="4931" actId="47"/>
        <pc:sldMkLst>
          <pc:docMk/>
          <pc:sldMk cId="2040439598" sldId="310"/>
        </pc:sldMkLst>
        <pc:spChg chg="add mod">
          <ac:chgData name="Светлана Смешко" userId="9f2bc7e8cde6c544" providerId="LiveId" clId="{6652462B-16A6-4F4D-B838-0B0A919A23BC}" dt="2024-05-30T08:37:09.327" v="4669"/>
          <ac:spMkLst>
            <pc:docMk/>
            <pc:sldMk cId="2040439598" sldId="310"/>
            <ac:spMk id="2" creationId="{3FA24599-E6E3-EA63-FDEE-4131F48C26A2}"/>
          </ac:spMkLst>
        </pc:spChg>
        <pc:spChg chg="del">
          <ac:chgData name="Светлана Смешко" userId="9f2bc7e8cde6c544" providerId="LiveId" clId="{6652462B-16A6-4F4D-B838-0B0A919A23BC}" dt="2024-05-30T08:37:12.094" v="4670" actId="478"/>
          <ac:spMkLst>
            <pc:docMk/>
            <pc:sldMk cId="2040439598" sldId="310"/>
            <ac:spMk id="4" creationId="{C425301F-7FA6-E36B-F1CE-ADF221EA3E9C}"/>
          </ac:spMkLst>
        </pc:spChg>
        <pc:spChg chg="del">
          <ac:chgData name="Светлана Смешко" userId="9f2bc7e8cde6c544" providerId="LiveId" clId="{6652462B-16A6-4F4D-B838-0B0A919A23BC}" dt="2024-05-30T08:37:12.094" v="4670" actId="478"/>
          <ac:spMkLst>
            <pc:docMk/>
            <pc:sldMk cId="2040439598" sldId="310"/>
            <ac:spMk id="5" creationId="{336B566D-B848-6D81-F803-87E397B05F8E}"/>
          </ac:spMkLst>
        </pc:spChg>
        <pc:spChg chg="del">
          <ac:chgData name="Светлана Смешко" userId="9f2bc7e8cde6c544" providerId="LiveId" clId="{6652462B-16A6-4F4D-B838-0B0A919A23BC}" dt="2024-05-30T08:37:12.094" v="4670" actId="478"/>
          <ac:spMkLst>
            <pc:docMk/>
            <pc:sldMk cId="2040439598" sldId="310"/>
            <ac:spMk id="6" creationId="{03E877BF-4A9E-62C9-CD69-934A005919C1}"/>
          </ac:spMkLst>
        </pc:spChg>
        <pc:spChg chg="del">
          <ac:chgData name="Светлана Смешко" userId="9f2bc7e8cde6c544" providerId="LiveId" clId="{6652462B-16A6-4F4D-B838-0B0A919A23BC}" dt="2024-05-30T08:37:12.094" v="4670" actId="478"/>
          <ac:spMkLst>
            <pc:docMk/>
            <pc:sldMk cId="2040439598" sldId="310"/>
            <ac:spMk id="7" creationId="{C13F54EB-4CB3-A4A9-04B9-8D78C9459ACF}"/>
          </ac:spMkLst>
        </pc:spChg>
        <pc:spChg chg="del">
          <ac:chgData name="Светлана Смешко" userId="9f2bc7e8cde6c544" providerId="LiveId" clId="{6652462B-16A6-4F4D-B838-0B0A919A23BC}" dt="2024-05-30T08:37:12.094" v="4670" actId="478"/>
          <ac:spMkLst>
            <pc:docMk/>
            <pc:sldMk cId="2040439598" sldId="310"/>
            <ac:spMk id="8" creationId="{66761915-3A1E-98B0-4E57-5A3C1B500426}"/>
          </ac:spMkLst>
        </pc:spChg>
        <pc:spChg chg="del">
          <ac:chgData name="Светлана Смешко" userId="9f2bc7e8cde6c544" providerId="LiveId" clId="{6652462B-16A6-4F4D-B838-0B0A919A23BC}" dt="2024-05-30T08:37:12.094" v="4670" actId="478"/>
          <ac:spMkLst>
            <pc:docMk/>
            <pc:sldMk cId="2040439598" sldId="310"/>
            <ac:spMk id="10" creationId="{95AD355C-969F-A1B6-5FA0-1A7C9DBF5635}"/>
          </ac:spMkLst>
        </pc:spChg>
        <pc:spChg chg="del">
          <ac:chgData name="Светлана Смешко" userId="9f2bc7e8cde6c544" providerId="LiveId" clId="{6652462B-16A6-4F4D-B838-0B0A919A23BC}" dt="2024-05-30T08:37:12.094" v="4670" actId="478"/>
          <ac:spMkLst>
            <pc:docMk/>
            <pc:sldMk cId="2040439598" sldId="310"/>
            <ac:spMk id="11" creationId="{4DA20845-1F2B-5E7B-5A30-51563F3CEA25}"/>
          </ac:spMkLst>
        </pc:spChg>
        <pc:spChg chg="add mod">
          <ac:chgData name="Светлана Смешко" userId="9f2bc7e8cde6c544" providerId="LiveId" clId="{6652462B-16A6-4F4D-B838-0B0A919A23BC}" dt="2024-05-30T08:37:09.327" v="4669"/>
          <ac:spMkLst>
            <pc:docMk/>
            <pc:sldMk cId="2040439598" sldId="310"/>
            <ac:spMk id="12" creationId="{2F35072A-5392-9410-C534-B914CCECD3CA}"/>
          </ac:spMkLst>
        </pc:spChg>
        <pc:spChg chg="add mod">
          <ac:chgData name="Светлана Смешко" userId="9f2bc7e8cde6c544" providerId="LiveId" clId="{6652462B-16A6-4F4D-B838-0B0A919A23BC}" dt="2024-05-30T08:37:09.327" v="4669"/>
          <ac:spMkLst>
            <pc:docMk/>
            <pc:sldMk cId="2040439598" sldId="310"/>
            <ac:spMk id="13" creationId="{35510F66-5B23-1C75-551A-81D2AC6C84F8}"/>
          </ac:spMkLst>
        </pc:spChg>
        <pc:spChg chg="del">
          <ac:chgData name="Светлана Смешко" userId="9f2bc7e8cde6c544" providerId="LiveId" clId="{6652462B-16A6-4F4D-B838-0B0A919A23BC}" dt="2024-05-30T08:37:12.094" v="4670" actId="478"/>
          <ac:spMkLst>
            <pc:docMk/>
            <pc:sldMk cId="2040439598" sldId="310"/>
            <ac:spMk id="14" creationId="{AEC44445-3DE1-FAA3-0515-7894A5B90BB9}"/>
          </ac:spMkLst>
        </pc:spChg>
        <pc:spChg chg="del">
          <ac:chgData name="Светлана Смешко" userId="9f2bc7e8cde6c544" providerId="LiveId" clId="{6652462B-16A6-4F4D-B838-0B0A919A23BC}" dt="2024-05-30T08:37:12.094" v="4670" actId="478"/>
          <ac:spMkLst>
            <pc:docMk/>
            <pc:sldMk cId="2040439598" sldId="310"/>
            <ac:spMk id="15" creationId="{00484EBF-658F-2D56-7FBB-A64BCDF2E505}"/>
          </ac:spMkLst>
        </pc:spChg>
        <pc:spChg chg="add mod">
          <ac:chgData name="Светлана Смешко" userId="9f2bc7e8cde6c544" providerId="LiveId" clId="{6652462B-16A6-4F4D-B838-0B0A919A23BC}" dt="2024-05-30T08:37:09.327" v="4669"/>
          <ac:spMkLst>
            <pc:docMk/>
            <pc:sldMk cId="2040439598" sldId="310"/>
            <ac:spMk id="16" creationId="{E73D8345-2905-C06A-A2F5-E0B3601CCC75}"/>
          </ac:spMkLst>
        </pc:spChg>
        <pc:spChg chg="add mod">
          <ac:chgData name="Светлана Смешко" userId="9f2bc7e8cde6c544" providerId="LiveId" clId="{6652462B-16A6-4F4D-B838-0B0A919A23BC}" dt="2024-05-30T08:37:09.327" v="4669"/>
          <ac:spMkLst>
            <pc:docMk/>
            <pc:sldMk cId="2040439598" sldId="310"/>
            <ac:spMk id="17" creationId="{1C6FBAB1-5ECE-FC6D-FC2C-7BB86F25825B}"/>
          </ac:spMkLst>
        </pc:spChg>
        <pc:spChg chg="add mod">
          <ac:chgData name="Светлана Смешко" userId="9f2bc7e8cde6c544" providerId="LiveId" clId="{6652462B-16A6-4F4D-B838-0B0A919A23BC}" dt="2024-05-30T08:37:09.327" v="4669"/>
          <ac:spMkLst>
            <pc:docMk/>
            <pc:sldMk cId="2040439598" sldId="310"/>
            <ac:spMk id="18" creationId="{FA3DBFAF-6997-88F1-92B7-7AEF311FE6A2}"/>
          </ac:spMkLst>
        </pc:spChg>
        <pc:spChg chg="add mod">
          <ac:chgData name="Светлана Смешко" userId="9f2bc7e8cde6c544" providerId="LiveId" clId="{6652462B-16A6-4F4D-B838-0B0A919A23BC}" dt="2024-05-30T08:37:09.327" v="4669"/>
          <ac:spMkLst>
            <pc:docMk/>
            <pc:sldMk cId="2040439598" sldId="310"/>
            <ac:spMk id="19" creationId="{C1666115-90DF-2CD1-347E-346736DFDFB9}"/>
          </ac:spMkLst>
        </pc:spChg>
        <pc:spChg chg="add mod">
          <ac:chgData name="Светлана Смешко" userId="9f2bc7e8cde6c544" providerId="LiveId" clId="{6652462B-16A6-4F4D-B838-0B0A919A23BC}" dt="2024-05-30T08:37:09.327" v="4669"/>
          <ac:spMkLst>
            <pc:docMk/>
            <pc:sldMk cId="2040439598" sldId="310"/>
            <ac:spMk id="20" creationId="{FA2E76A9-B0D7-C72E-BB72-5429F7C6024B}"/>
          </ac:spMkLst>
        </pc:spChg>
        <pc:spChg chg="add mod">
          <ac:chgData name="Светлана Смешко" userId="9f2bc7e8cde6c544" providerId="LiveId" clId="{6652462B-16A6-4F4D-B838-0B0A919A23BC}" dt="2024-05-30T08:37:09.327" v="4669"/>
          <ac:spMkLst>
            <pc:docMk/>
            <pc:sldMk cId="2040439598" sldId="310"/>
            <ac:spMk id="21" creationId="{C4A16AEC-2276-7A93-EA73-13FCB71969E1}"/>
          </ac:spMkLst>
        </pc:spChg>
        <pc:spChg chg="add mod">
          <ac:chgData name="Светлана Смешко" userId="9f2bc7e8cde6c544" providerId="LiveId" clId="{6652462B-16A6-4F4D-B838-0B0A919A23BC}" dt="2024-05-30T08:37:09.327" v="4669"/>
          <ac:spMkLst>
            <pc:docMk/>
            <pc:sldMk cId="2040439598" sldId="310"/>
            <ac:spMk id="22" creationId="{290FFDDC-AE8A-BEEC-2E9E-582D8F0DF6DC}"/>
          </ac:spMkLst>
        </pc:spChg>
        <pc:spChg chg="add mod">
          <ac:chgData name="Светлана Смешко" userId="9f2bc7e8cde6c544" providerId="LiveId" clId="{6652462B-16A6-4F4D-B838-0B0A919A23BC}" dt="2024-05-30T08:37:09.327" v="4669"/>
          <ac:spMkLst>
            <pc:docMk/>
            <pc:sldMk cId="2040439598" sldId="310"/>
            <ac:spMk id="23" creationId="{E0DA528E-1D43-C4B9-2577-99293ABB3ADE}"/>
          </ac:spMkLst>
        </pc:spChg>
        <pc:spChg chg="add mod">
          <ac:chgData name="Светлана Смешко" userId="9f2bc7e8cde6c544" providerId="LiveId" clId="{6652462B-16A6-4F4D-B838-0B0A919A23BC}" dt="2024-05-30T08:37:09.327" v="4669"/>
          <ac:spMkLst>
            <pc:docMk/>
            <pc:sldMk cId="2040439598" sldId="310"/>
            <ac:spMk id="24" creationId="{8CE39DA6-217E-5E73-DCFE-9CF511EF39A7}"/>
          </ac:spMkLst>
        </pc:spChg>
        <pc:spChg chg="add mod">
          <ac:chgData name="Светлана Смешко" userId="9f2bc7e8cde6c544" providerId="LiveId" clId="{6652462B-16A6-4F4D-B838-0B0A919A23BC}" dt="2024-05-30T08:37:09.327" v="4669"/>
          <ac:spMkLst>
            <pc:docMk/>
            <pc:sldMk cId="2040439598" sldId="310"/>
            <ac:spMk id="25" creationId="{D6F9A1A7-A13A-BD37-E257-C41E2F4167F4}"/>
          </ac:spMkLst>
        </pc:spChg>
        <pc:spChg chg="add mod">
          <ac:chgData name="Светлана Смешко" userId="9f2bc7e8cde6c544" providerId="LiveId" clId="{6652462B-16A6-4F4D-B838-0B0A919A23BC}" dt="2024-05-30T08:37:09.327" v="4669"/>
          <ac:spMkLst>
            <pc:docMk/>
            <pc:sldMk cId="2040439598" sldId="310"/>
            <ac:spMk id="26" creationId="{D57E434A-017D-BE65-81F5-15EF0646C182}"/>
          </ac:spMkLst>
        </pc:spChg>
        <pc:spChg chg="add mod">
          <ac:chgData name="Светлана Смешко" userId="9f2bc7e8cde6c544" providerId="LiveId" clId="{6652462B-16A6-4F4D-B838-0B0A919A23BC}" dt="2024-05-30T08:40:27.238" v="4908" actId="207"/>
          <ac:spMkLst>
            <pc:docMk/>
            <pc:sldMk cId="2040439598" sldId="310"/>
            <ac:spMk id="27" creationId="{7F94B110-E9ED-6B99-F2F2-9AF3233DA4BD}"/>
          </ac:spMkLst>
        </pc:spChg>
        <pc:spChg chg="add mod">
          <ac:chgData name="Светлана Смешко" userId="9f2bc7e8cde6c544" providerId="LiveId" clId="{6652462B-16A6-4F4D-B838-0B0A919A23BC}" dt="2024-05-30T08:40:27.238" v="4908" actId="207"/>
          <ac:spMkLst>
            <pc:docMk/>
            <pc:sldMk cId="2040439598" sldId="310"/>
            <ac:spMk id="29" creationId="{5BC04F37-BB91-C965-DD54-AFCF0DBE6EE0}"/>
          </ac:spMkLst>
        </pc:spChg>
        <pc:spChg chg="add mod">
          <ac:chgData name="Светлана Смешко" userId="9f2bc7e8cde6c544" providerId="LiveId" clId="{6652462B-16A6-4F4D-B838-0B0A919A23BC}" dt="2024-05-30T08:37:13.060" v="4671"/>
          <ac:spMkLst>
            <pc:docMk/>
            <pc:sldMk cId="2040439598" sldId="310"/>
            <ac:spMk id="30" creationId="{B580D26D-91FE-B04F-6CD5-3FB09F47D02A}"/>
          </ac:spMkLst>
        </pc:spChg>
        <pc:spChg chg="add mod">
          <ac:chgData name="Светлана Смешко" userId="9f2bc7e8cde6c544" providerId="LiveId" clId="{6652462B-16A6-4F4D-B838-0B0A919A23BC}" dt="2024-05-30T08:37:23.121" v="4681" actId="20577"/>
          <ac:spMkLst>
            <pc:docMk/>
            <pc:sldMk cId="2040439598" sldId="310"/>
            <ac:spMk id="31" creationId="{A14F39C1-951E-8CB4-BE3F-D51C6EC120F3}"/>
          </ac:spMkLst>
        </pc:spChg>
        <pc:spChg chg="add mod">
          <ac:chgData name="Светлана Смешко" userId="9f2bc7e8cde6c544" providerId="LiveId" clId="{6652462B-16A6-4F4D-B838-0B0A919A23BC}" dt="2024-05-30T08:40:27.238" v="4908" actId="207"/>
          <ac:spMkLst>
            <pc:docMk/>
            <pc:sldMk cId="2040439598" sldId="310"/>
            <ac:spMk id="32" creationId="{32DF8E1C-7891-366E-F5BD-5DA62AC9B173}"/>
          </ac:spMkLst>
        </pc:spChg>
        <pc:spChg chg="add del mod">
          <ac:chgData name="Светлана Смешко" userId="9f2bc7e8cde6c544" providerId="LiveId" clId="{6652462B-16A6-4F4D-B838-0B0A919A23BC}" dt="2024-05-30T08:38:42.696" v="4722" actId="478"/>
          <ac:spMkLst>
            <pc:docMk/>
            <pc:sldMk cId="2040439598" sldId="310"/>
            <ac:spMk id="33" creationId="{51AEB0EA-1242-940F-8561-2D02DDB529B8}"/>
          </ac:spMkLst>
        </pc:spChg>
        <pc:spChg chg="add del mod">
          <ac:chgData name="Светлана Смешко" userId="9f2bc7e8cde6c544" providerId="LiveId" clId="{6652462B-16A6-4F4D-B838-0B0A919A23BC}" dt="2024-05-30T08:38:23.696" v="4716" actId="478"/>
          <ac:spMkLst>
            <pc:docMk/>
            <pc:sldMk cId="2040439598" sldId="310"/>
            <ac:spMk id="34" creationId="{AADDA30B-7FD6-E6B8-91BB-5004CFC5AF79}"/>
          </ac:spMkLst>
        </pc:spChg>
        <pc:spChg chg="add del mod">
          <ac:chgData name="Светлана Смешко" userId="9f2bc7e8cde6c544" providerId="LiveId" clId="{6652462B-16A6-4F4D-B838-0B0A919A23BC}" dt="2024-05-30T08:38:23.696" v="4716" actId="478"/>
          <ac:spMkLst>
            <pc:docMk/>
            <pc:sldMk cId="2040439598" sldId="310"/>
            <ac:spMk id="35" creationId="{D9367039-E4CD-2BF8-536D-50DE732B1FCB}"/>
          </ac:spMkLst>
        </pc:spChg>
        <pc:spChg chg="add mod">
          <ac:chgData name="Светлана Смешко" userId="9f2bc7e8cde6c544" providerId="LiveId" clId="{6652462B-16A6-4F4D-B838-0B0A919A23BC}" dt="2024-05-30T08:40:27.238" v="4908" actId="207"/>
          <ac:spMkLst>
            <pc:docMk/>
            <pc:sldMk cId="2040439598" sldId="310"/>
            <ac:spMk id="36" creationId="{3E4EE996-E51A-74F1-A765-9A272388A969}"/>
          </ac:spMkLst>
        </pc:spChg>
        <pc:spChg chg="add del mod">
          <ac:chgData name="Светлана Смешко" userId="9f2bc7e8cde6c544" providerId="LiveId" clId="{6652462B-16A6-4F4D-B838-0B0A919A23BC}" dt="2024-05-30T08:39:01.089" v="4783" actId="478"/>
          <ac:spMkLst>
            <pc:docMk/>
            <pc:sldMk cId="2040439598" sldId="310"/>
            <ac:spMk id="37" creationId="{1FFB8B93-C23A-4463-AA75-8AA92DB718B4}"/>
          </ac:spMkLst>
        </pc:spChg>
        <pc:spChg chg="add del mod">
          <ac:chgData name="Светлана Смешко" userId="9f2bc7e8cde6c544" providerId="LiveId" clId="{6652462B-16A6-4F4D-B838-0B0A919A23BC}" dt="2024-05-30T08:38:23.696" v="4716" actId="478"/>
          <ac:spMkLst>
            <pc:docMk/>
            <pc:sldMk cId="2040439598" sldId="310"/>
            <ac:spMk id="38" creationId="{F6D04DE0-AAFB-3CC1-F148-0E01CC04C995}"/>
          </ac:spMkLst>
        </pc:spChg>
        <pc:spChg chg="add del mod">
          <ac:chgData name="Светлана Смешко" userId="9f2bc7e8cde6c544" providerId="LiveId" clId="{6652462B-16A6-4F4D-B838-0B0A919A23BC}" dt="2024-05-30T08:38:23.696" v="4716" actId="478"/>
          <ac:spMkLst>
            <pc:docMk/>
            <pc:sldMk cId="2040439598" sldId="310"/>
            <ac:spMk id="39" creationId="{7E74D5F8-20CB-0302-DEC8-DF29F7016550}"/>
          </ac:spMkLst>
        </pc:spChg>
        <pc:spChg chg="add del mod">
          <ac:chgData name="Светлана Смешко" userId="9f2bc7e8cde6c544" providerId="LiveId" clId="{6652462B-16A6-4F4D-B838-0B0A919A23BC}" dt="2024-05-30T08:38:23.696" v="4716" actId="478"/>
          <ac:spMkLst>
            <pc:docMk/>
            <pc:sldMk cId="2040439598" sldId="310"/>
            <ac:spMk id="40" creationId="{DA141A8C-356D-7AEF-257D-72F2BB3B2EF9}"/>
          </ac:spMkLst>
        </pc:spChg>
        <pc:spChg chg="add del mod">
          <ac:chgData name="Светлана Смешко" userId="9f2bc7e8cde6c544" providerId="LiveId" clId="{6652462B-16A6-4F4D-B838-0B0A919A23BC}" dt="2024-05-30T08:38:23.696" v="4716" actId="478"/>
          <ac:spMkLst>
            <pc:docMk/>
            <pc:sldMk cId="2040439598" sldId="310"/>
            <ac:spMk id="41" creationId="{D3E24328-70F5-4D38-8F06-C324252C53B7}"/>
          </ac:spMkLst>
        </pc:spChg>
        <pc:spChg chg="add mod ord">
          <ac:chgData name="Светлана Смешко" userId="9f2bc7e8cde6c544" providerId="LiveId" clId="{6652462B-16A6-4F4D-B838-0B0A919A23BC}" dt="2024-05-30T08:40:27.238" v="4908" actId="207"/>
          <ac:spMkLst>
            <pc:docMk/>
            <pc:sldMk cId="2040439598" sldId="310"/>
            <ac:spMk id="42" creationId="{AC2DC7DD-22EA-F133-8E5A-FC9DD768B53B}"/>
          </ac:spMkLst>
        </pc:spChg>
        <pc:spChg chg="add mod">
          <ac:chgData name="Светлана Смешко" userId="9f2bc7e8cde6c544" providerId="LiveId" clId="{6652462B-16A6-4F4D-B838-0B0A919A23BC}" dt="2024-05-30T08:40:27.238" v="4908" actId="207"/>
          <ac:spMkLst>
            <pc:docMk/>
            <pc:sldMk cId="2040439598" sldId="310"/>
            <ac:spMk id="43" creationId="{DF2241FF-018A-BFFE-A71D-F2E1300B036B}"/>
          </ac:spMkLst>
        </pc:spChg>
        <pc:spChg chg="add mod">
          <ac:chgData name="Светлана Смешко" userId="9f2bc7e8cde6c544" providerId="LiveId" clId="{6652462B-16A6-4F4D-B838-0B0A919A23BC}" dt="2024-05-30T08:40:27.238" v="4908" actId="207"/>
          <ac:spMkLst>
            <pc:docMk/>
            <pc:sldMk cId="2040439598" sldId="310"/>
            <ac:spMk id="44" creationId="{CBB44337-5058-B4EE-C4B9-A5F7F4CA172A}"/>
          </ac:spMkLst>
        </pc:spChg>
        <pc:spChg chg="add mod">
          <ac:chgData name="Светлана Смешко" userId="9f2bc7e8cde6c544" providerId="LiveId" clId="{6652462B-16A6-4F4D-B838-0B0A919A23BC}" dt="2024-05-30T08:40:27.238" v="4908" actId="207"/>
          <ac:spMkLst>
            <pc:docMk/>
            <pc:sldMk cId="2040439598" sldId="310"/>
            <ac:spMk id="45" creationId="{79B492F1-5B3F-D351-EF9E-26F42F976B3A}"/>
          </ac:spMkLst>
        </pc:spChg>
        <pc:spChg chg="add mod">
          <ac:chgData name="Светлана Смешко" userId="9f2bc7e8cde6c544" providerId="LiveId" clId="{6652462B-16A6-4F4D-B838-0B0A919A23BC}" dt="2024-05-30T08:40:27.238" v="4908" actId="207"/>
          <ac:spMkLst>
            <pc:docMk/>
            <pc:sldMk cId="2040439598" sldId="310"/>
            <ac:spMk id="46" creationId="{12ADC952-7D6D-29E1-3C8B-1BF67914544A}"/>
          </ac:spMkLst>
        </pc:spChg>
        <pc:spChg chg="add mod">
          <ac:chgData name="Светлана Смешко" userId="9f2bc7e8cde6c544" providerId="LiveId" clId="{6652462B-16A6-4F4D-B838-0B0A919A23BC}" dt="2024-05-30T08:40:27.238" v="4908" actId="207"/>
          <ac:spMkLst>
            <pc:docMk/>
            <pc:sldMk cId="2040439598" sldId="310"/>
            <ac:spMk id="47" creationId="{557568AA-B9FB-79F3-3BCE-4AA55A147E60}"/>
          </ac:spMkLst>
        </pc:spChg>
        <pc:spChg chg="add mod">
          <ac:chgData name="Светлана Смешко" userId="9f2bc7e8cde6c544" providerId="LiveId" clId="{6652462B-16A6-4F4D-B838-0B0A919A23BC}" dt="2024-05-30T08:40:27.238" v="4908" actId="207"/>
          <ac:spMkLst>
            <pc:docMk/>
            <pc:sldMk cId="2040439598" sldId="310"/>
            <ac:spMk id="48" creationId="{9C0BFDFB-7464-64C5-086A-A7B6B6CB9D05}"/>
          </ac:spMkLst>
        </pc:spChg>
        <pc:spChg chg="add mod">
          <ac:chgData name="Светлана Смешко" userId="9f2bc7e8cde6c544" providerId="LiveId" clId="{6652462B-16A6-4F4D-B838-0B0A919A23BC}" dt="2024-05-30T08:40:27.238" v="4908" actId="207"/>
          <ac:spMkLst>
            <pc:docMk/>
            <pc:sldMk cId="2040439598" sldId="310"/>
            <ac:spMk id="49" creationId="{05B83BAE-67CB-EB2F-0A7D-F79E5E173167}"/>
          </ac:spMkLst>
        </pc:spChg>
        <pc:picChg chg="del">
          <ac:chgData name="Светлана Смешко" userId="9f2bc7e8cde6c544" providerId="LiveId" clId="{6652462B-16A6-4F4D-B838-0B0A919A23BC}" dt="2024-05-30T08:37:12.094" v="4670" actId="478"/>
          <ac:picMkLst>
            <pc:docMk/>
            <pc:sldMk cId="2040439598" sldId="310"/>
            <ac:picMk id="3" creationId="{4ED72BEE-B215-3D35-E955-98BC2AFE22C9}"/>
          </ac:picMkLst>
        </pc:picChg>
        <pc:picChg chg="add mod">
          <ac:chgData name="Светлана Смешко" userId="9f2bc7e8cde6c544" providerId="LiveId" clId="{6652462B-16A6-4F4D-B838-0B0A919A23BC}" dt="2024-05-30T08:37:09.327" v="4669"/>
          <ac:picMkLst>
            <pc:docMk/>
            <pc:sldMk cId="2040439598" sldId="310"/>
            <ac:picMk id="9" creationId="{7811C18A-B925-D167-4922-0D343C0A6E7A}"/>
          </ac:picMkLst>
        </pc:picChg>
        <pc:picChg chg="add mod">
          <ac:chgData name="Светлана Смешко" userId="9f2bc7e8cde6c544" providerId="LiveId" clId="{6652462B-16A6-4F4D-B838-0B0A919A23BC}" dt="2024-05-30T08:37:13.060" v="4671"/>
          <ac:picMkLst>
            <pc:docMk/>
            <pc:sldMk cId="2040439598" sldId="310"/>
            <ac:picMk id="28" creationId="{2BF05E23-2D41-042E-61D6-5476BE6AB5F9}"/>
          </ac:picMkLst>
        </pc:picChg>
      </pc:sldChg>
      <pc:sldChg chg="delSp add mod">
        <pc:chgData name="Светлана Смешко" userId="9f2bc7e8cde6c544" providerId="LiveId" clId="{6652462B-16A6-4F4D-B838-0B0A919A23BC}" dt="2024-05-30T08:46:28.813" v="4915" actId="478"/>
        <pc:sldMkLst>
          <pc:docMk/>
          <pc:sldMk cId="2869316056" sldId="311"/>
        </pc:sldMkLst>
        <pc:spChg chg="del">
          <ac:chgData name="Светлана Смешко" userId="9f2bc7e8cde6c544" providerId="LiveId" clId="{6652462B-16A6-4F4D-B838-0B0A919A23BC}" dt="2024-05-30T08:46:26.502" v="4914" actId="478"/>
          <ac:spMkLst>
            <pc:docMk/>
            <pc:sldMk cId="2869316056" sldId="311"/>
            <ac:spMk id="27" creationId="{7F94B110-E9ED-6B99-F2F2-9AF3233DA4BD}"/>
          </ac:spMkLst>
        </pc:spChg>
        <pc:spChg chg="del">
          <ac:chgData name="Светлана Смешко" userId="9f2bc7e8cde6c544" providerId="LiveId" clId="{6652462B-16A6-4F4D-B838-0B0A919A23BC}" dt="2024-05-30T08:46:26.502" v="4914" actId="478"/>
          <ac:spMkLst>
            <pc:docMk/>
            <pc:sldMk cId="2869316056" sldId="311"/>
            <ac:spMk id="36" creationId="{3E4EE996-E51A-74F1-A765-9A272388A969}"/>
          </ac:spMkLst>
        </pc:spChg>
        <pc:spChg chg="del">
          <ac:chgData name="Светлана Смешко" userId="9f2bc7e8cde6c544" providerId="LiveId" clId="{6652462B-16A6-4F4D-B838-0B0A919A23BC}" dt="2024-05-30T08:46:26.502" v="4914" actId="478"/>
          <ac:spMkLst>
            <pc:docMk/>
            <pc:sldMk cId="2869316056" sldId="311"/>
            <ac:spMk id="42" creationId="{AC2DC7DD-22EA-F133-8E5A-FC9DD768B53B}"/>
          </ac:spMkLst>
        </pc:spChg>
        <pc:spChg chg="del">
          <ac:chgData name="Светлана Смешко" userId="9f2bc7e8cde6c544" providerId="LiveId" clId="{6652462B-16A6-4F4D-B838-0B0A919A23BC}" dt="2024-05-30T08:46:26.502" v="4914" actId="478"/>
          <ac:spMkLst>
            <pc:docMk/>
            <pc:sldMk cId="2869316056" sldId="311"/>
            <ac:spMk id="43" creationId="{DF2241FF-018A-BFFE-A71D-F2E1300B036B}"/>
          </ac:spMkLst>
        </pc:spChg>
        <pc:spChg chg="del">
          <ac:chgData name="Светлана Смешко" userId="9f2bc7e8cde6c544" providerId="LiveId" clId="{6652462B-16A6-4F4D-B838-0B0A919A23BC}" dt="2024-05-30T08:46:26.502" v="4914" actId="478"/>
          <ac:spMkLst>
            <pc:docMk/>
            <pc:sldMk cId="2869316056" sldId="311"/>
            <ac:spMk id="44" creationId="{CBB44337-5058-B4EE-C4B9-A5F7F4CA172A}"/>
          </ac:spMkLst>
        </pc:spChg>
        <pc:spChg chg="del">
          <ac:chgData name="Светлана Смешко" userId="9f2bc7e8cde6c544" providerId="LiveId" clId="{6652462B-16A6-4F4D-B838-0B0A919A23BC}" dt="2024-05-30T08:46:26.502" v="4914" actId="478"/>
          <ac:spMkLst>
            <pc:docMk/>
            <pc:sldMk cId="2869316056" sldId="311"/>
            <ac:spMk id="45" creationId="{79B492F1-5B3F-D351-EF9E-26F42F976B3A}"/>
          </ac:spMkLst>
        </pc:spChg>
        <pc:spChg chg="del">
          <ac:chgData name="Светлана Смешко" userId="9f2bc7e8cde6c544" providerId="LiveId" clId="{6652462B-16A6-4F4D-B838-0B0A919A23BC}" dt="2024-05-30T08:46:28.813" v="4915" actId="478"/>
          <ac:spMkLst>
            <pc:docMk/>
            <pc:sldMk cId="2869316056" sldId="311"/>
            <ac:spMk id="46" creationId="{12ADC952-7D6D-29E1-3C8B-1BF67914544A}"/>
          </ac:spMkLst>
        </pc:spChg>
        <pc:spChg chg="del">
          <ac:chgData name="Светлана Смешко" userId="9f2bc7e8cde6c544" providerId="LiveId" clId="{6652462B-16A6-4F4D-B838-0B0A919A23BC}" dt="2024-05-30T08:46:28.813" v="4915" actId="478"/>
          <ac:spMkLst>
            <pc:docMk/>
            <pc:sldMk cId="2869316056" sldId="311"/>
            <ac:spMk id="47" creationId="{557568AA-B9FB-79F3-3BCE-4AA55A147E60}"/>
          </ac:spMkLst>
        </pc:spChg>
        <pc:spChg chg="del">
          <ac:chgData name="Светлана Смешко" userId="9f2bc7e8cde6c544" providerId="LiveId" clId="{6652462B-16A6-4F4D-B838-0B0A919A23BC}" dt="2024-05-30T08:46:26.502" v="4914" actId="478"/>
          <ac:spMkLst>
            <pc:docMk/>
            <pc:sldMk cId="2869316056" sldId="311"/>
            <ac:spMk id="48" creationId="{9C0BFDFB-7464-64C5-086A-A7B6B6CB9D05}"/>
          </ac:spMkLst>
        </pc:spChg>
        <pc:spChg chg="del">
          <ac:chgData name="Светлана Смешко" userId="9f2bc7e8cde6c544" providerId="LiveId" clId="{6652462B-16A6-4F4D-B838-0B0A919A23BC}" dt="2024-05-30T08:46:26.502" v="4914" actId="478"/>
          <ac:spMkLst>
            <pc:docMk/>
            <pc:sldMk cId="2869316056" sldId="311"/>
            <ac:spMk id="49" creationId="{05B83BAE-67CB-EB2F-0A7D-F79E5E173167}"/>
          </ac:spMkLst>
        </pc:spChg>
      </pc:sldChg>
      <pc:sldChg chg="addSp delSp add mod">
        <pc:chgData name="Светлана Смешко" userId="9f2bc7e8cde6c544" providerId="LiveId" clId="{6652462B-16A6-4F4D-B838-0B0A919A23BC}" dt="2024-05-30T08:46:38.778" v="4919" actId="478"/>
        <pc:sldMkLst>
          <pc:docMk/>
          <pc:sldMk cId="2112676706" sldId="312"/>
        </pc:sldMkLst>
        <pc:spChg chg="add del">
          <ac:chgData name="Светлана Смешко" userId="9f2bc7e8cde6c544" providerId="LiveId" clId="{6652462B-16A6-4F4D-B838-0B0A919A23BC}" dt="2024-05-30T08:46:38.778" v="4919" actId="478"/>
          <ac:spMkLst>
            <pc:docMk/>
            <pc:sldMk cId="2112676706" sldId="312"/>
            <ac:spMk id="27" creationId="{7F94B110-E9ED-6B99-F2F2-9AF3233DA4BD}"/>
          </ac:spMkLst>
        </pc:spChg>
        <pc:spChg chg="add del">
          <ac:chgData name="Светлана Смешко" userId="9f2bc7e8cde6c544" providerId="LiveId" clId="{6652462B-16A6-4F4D-B838-0B0A919A23BC}" dt="2024-05-30T08:46:34.148" v="4917" actId="478"/>
          <ac:spMkLst>
            <pc:docMk/>
            <pc:sldMk cId="2112676706" sldId="312"/>
            <ac:spMk id="36" creationId="{3E4EE996-E51A-74F1-A765-9A272388A969}"/>
          </ac:spMkLst>
        </pc:spChg>
        <pc:spChg chg="add del">
          <ac:chgData name="Светлана Смешко" userId="9f2bc7e8cde6c544" providerId="LiveId" clId="{6652462B-16A6-4F4D-B838-0B0A919A23BC}" dt="2024-05-30T08:46:34.148" v="4917" actId="478"/>
          <ac:spMkLst>
            <pc:docMk/>
            <pc:sldMk cId="2112676706" sldId="312"/>
            <ac:spMk id="42" creationId="{AC2DC7DD-22EA-F133-8E5A-FC9DD768B53B}"/>
          </ac:spMkLst>
        </pc:spChg>
        <pc:spChg chg="add del">
          <ac:chgData name="Светлана Смешко" userId="9f2bc7e8cde6c544" providerId="LiveId" clId="{6652462B-16A6-4F4D-B838-0B0A919A23BC}" dt="2024-05-30T08:46:38.778" v="4919" actId="478"/>
          <ac:spMkLst>
            <pc:docMk/>
            <pc:sldMk cId="2112676706" sldId="312"/>
            <ac:spMk id="43" creationId="{DF2241FF-018A-BFFE-A71D-F2E1300B036B}"/>
          </ac:spMkLst>
        </pc:spChg>
        <pc:spChg chg="add del">
          <ac:chgData name="Светлана Смешко" userId="9f2bc7e8cde6c544" providerId="LiveId" clId="{6652462B-16A6-4F4D-B838-0B0A919A23BC}" dt="2024-05-30T08:46:36.991" v="4918" actId="478"/>
          <ac:spMkLst>
            <pc:docMk/>
            <pc:sldMk cId="2112676706" sldId="312"/>
            <ac:spMk id="44" creationId="{CBB44337-5058-B4EE-C4B9-A5F7F4CA172A}"/>
          </ac:spMkLst>
        </pc:spChg>
        <pc:spChg chg="add del">
          <ac:chgData name="Светлана Смешко" userId="9f2bc7e8cde6c544" providerId="LiveId" clId="{6652462B-16A6-4F4D-B838-0B0A919A23BC}" dt="2024-05-30T08:46:36.991" v="4918" actId="478"/>
          <ac:spMkLst>
            <pc:docMk/>
            <pc:sldMk cId="2112676706" sldId="312"/>
            <ac:spMk id="45" creationId="{79B492F1-5B3F-D351-EF9E-26F42F976B3A}"/>
          </ac:spMkLst>
        </pc:spChg>
        <pc:spChg chg="del">
          <ac:chgData name="Светлана Смешко" userId="9f2bc7e8cde6c544" providerId="LiveId" clId="{6652462B-16A6-4F4D-B838-0B0A919A23BC}" dt="2024-05-30T08:46:36.991" v="4918" actId="478"/>
          <ac:spMkLst>
            <pc:docMk/>
            <pc:sldMk cId="2112676706" sldId="312"/>
            <ac:spMk id="46" creationId="{12ADC952-7D6D-29E1-3C8B-1BF67914544A}"/>
          </ac:spMkLst>
        </pc:spChg>
        <pc:spChg chg="del">
          <ac:chgData name="Светлана Смешко" userId="9f2bc7e8cde6c544" providerId="LiveId" clId="{6652462B-16A6-4F4D-B838-0B0A919A23BC}" dt="2024-05-30T08:46:36.991" v="4918" actId="478"/>
          <ac:spMkLst>
            <pc:docMk/>
            <pc:sldMk cId="2112676706" sldId="312"/>
            <ac:spMk id="47" creationId="{557568AA-B9FB-79F3-3BCE-4AA55A147E60}"/>
          </ac:spMkLst>
        </pc:spChg>
        <pc:spChg chg="add del">
          <ac:chgData name="Светлана Смешко" userId="9f2bc7e8cde6c544" providerId="LiveId" clId="{6652462B-16A6-4F4D-B838-0B0A919A23BC}" dt="2024-05-30T08:46:36.991" v="4918" actId="478"/>
          <ac:spMkLst>
            <pc:docMk/>
            <pc:sldMk cId="2112676706" sldId="312"/>
            <ac:spMk id="48" creationId="{9C0BFDFB-7464-64C5-086A-A7B6B6CB9D05}"/>
          </ac:spMkLst>
        </pc:spChg>
        <pc:spChg chg="add del">
          <ac:chgData name="Светлана Смешко" userId="9f2bc7e8cde6c544" providerId="LiveId" clId="{6652462B-16A6-4F4D-B838-0B0A919A23BC}" dt="2024-05-30T08:46:36.991" v="4918" actId="478"/>
          <ac:spMkLst>
            <pc:docMk/>
            <pc:sldMk cId="2112676706" sldId="312"/>
            <ac:spMk id="49" creationId="{05B83BAE-67CB-EB2F-0A7D-F79E5E173167}"/>
          </ac:spMkLst>
        </pc:spChg>
      </pc:sldChg>
      <pc:sldChg chg="delSp add mod">
        <pc:chgData name="Светлана Смешко" userId="9f2bc7e8cde6c544" providerId="LiveId" clId="{6652462B-16A6-4F4D-B838-0B0A919A23BC}" dt="2024-05-30T08:46:42.873" v="4920" actId="478"/>
        <pc:sldMkLst>
          <pc:docMk/>
          <pc:sldMk cId="517346195" sldId="313"/>
        </pc:sldMkLst>
        <pc:spChg chg="del">
          <ac:chgData name="Светлана Смешко" userId="9f2bc7e8cde6c544" providerId="LiveId" clId="{6652462B-16A6-4F4D-B838-0B0A919A23BC}" dt="2024-05-30T08:46:42.873" v="4920" actId="478"/>
          <ac:spMkLst>
            <pc:docMk/>
            <pc:sldMk cId="517346195" sldId="313"/>
            <ac:spMk id="44" creationId="{CBB44337-5058-B4EE-C4B9-A5F7F4CA172A}"/>
          </ac:spMkLst>
        </pc:spChg>
        <pc:spChg chg="del">
          <ac:chgData name="Светлана Смешко" userId="9f2bc7e8cde6c544" providerId="LiveId" clId="{6652462B-16A6-4F4D-B838-0B0A919A23BC}" dt="2024-05-30T08:46:42.873" v="4920" actId="478"/>
          <ac:spMkLst>
            <pc:docMk/>
            <pc:sldMk cId="517346195" sldId="313"/>
            <ac:spMk id="45" creationId="{79B492F1-5B3F-D351-EF9E-26F42F976B3A}"/>
          </ac:spMkLst>
        </pc:spChg>
        <pc:spChg chg="del">
          <ac:chgData name="Светлана Смешко" userId="9f2bc7e8cde6c544" providerId="LiveId" clId="{6652462B-16A6-4F4D-B838-0B0A919A23BC}" dt="2024-05-30T08:46:42.873" v="4920" actId="478"/>
          <ac:spMkLst>
            <pc:docMk/>
            <pc:sldMk cId="517346195" sldId="313"/>
            <ac:spMk id="46" creationId="{12ADC952-7D6D-29E1-3C8B-1BF67914544A}"/>
          </ac:spMkLst>
        </pc:spChg>
        <pc:spChg chg="del">
          <ac:chgData name="Светлана Смешко" userId="9f2bc7e8cde6c544" providerId="LiveId" clId="{6652462B-16A6-4F4D-B838-0B0A919A23BC}" dt="2024-05-30T08:46:42.873" v="4920" actId="478"/>
          <ac:spMkLst>
            <pc:docMk/>
            <pc:sldMk cId="517346195" sldId="313"/>
            <ac:spMk id="47" creationId="{557568AA-B9FB-79F3-3BCE-4AA55A147E60}"/>
          </ac:spMkLst>
        </pc:spChg>
        <pc:spChg chg="del">
          <ac:chgData name="Светлана Смешко" userId="9f2bc7e8cde6c544" providerId="LiveId" clId="{6652462B-16A6-4F4D-B838-0B0A919A23BC}" dt="2024-05-30T08:46:42.873" v="4920" actId="478"/>
          <ac:spMkLst>
            <pc:docMk/>
            <pc:sldMk cId="517346195" sldId="313"/>
            <ac:spMk id="48" creationId="{9C0BFDFB-7464-64C5-086A-A7B6B6CB9D05}"/>
          </ac:spMkLst>
        </pc:spChg>
        <pc:spChg chg="del">
          <ac:chgData name="Светлана Смешко" userId="9f2bc7e8cde6c544" providerId="LiveId" clId="{6652462B-16A6-4F4D-B838-0B0A919A23BC}" dt="2024-05-30T08:46:42.873" v="4920" actId="478"/>
          <ac:spMkLst>
            <pc:docMk/>
            <pc:sldMk cId="517346195" sldId="313"/>
            <ac:spMk id="49" creationId="{05B83BAE-67CB-EB2F-0A7D-F79E5E173167}"/>
          </ac:spMkLst>
        </pc:spChg>
      </pc:sldChg>
      <pc:sldChg chg="delSp add mod">
        <pc:chgData name="Светлана Смешко" userId="9f2bc7e8cde6c544" providerId="LiveId" clId="{6652462B-16A6-4F4D-B838-0B0A919A23BC}" dt="2024-05-30T08:46:46.280" v="4921" actId="478"/>
        <pc:sldMkLst>
          <pc:docMk/>
          <pc:sldMk cId="4146832493" sldId="314"/>
        </pc:sldMkLst>
        <pc:spChg chg="del">
          <ac:chgData name="Светлана Смешко" userId="9f2bc7e8cde6c544" providerId="LiveId" clId="{6652462B-16A6-4F4D-B838-0B0A919A23BC}" dt="2024-05-30T08:46:46.280" v="4921" actId="478"/>
          <ac:spMkLst>
            <pc:docMk/>
            <pc:sldMk cId="4146832493" sldId="314"/>
            <ac:spMk id="44" creationId="{CBB44337-5058-B4EE-C4B9-A5F7F4CA172A}"/>
          </ac:spMkLst>
        </pc:spChg>
        <pc:spChg chg="del">
          <ac:chgData name="Светлана Смешко" userId="9f2bc7e8cde6c544" providerId="LiveId" clId="{6652462B-16A6-4F4D-B838-0B0A919A23BC}" dt="2024-05-30T08:46:46.280" v="4921" actId="478"/>
          <ac:spMkLst>
            <pc:docMk/>
            <pc:sldMk cId="4146832493" sldId="314"/>
            <ac:spMk id="45" creationId="{79B492F1-5B3F-D351-EF9E-26F42F976B3A}"/>
          </ac:spMkLst>
        </pc:spChg>
        <pc:spChg chg="del">
          <ac:chgData name="Светлана Смешко" userId="9f2bc7e8cde6c544" providerId="LiveId" clId="{6652462B-16A6-4F4D-B838-0B0A919A23BC}" dt="2024-05-30T08:46:46.280" v="4921" actId="478"/>
          <ac:spMkLst>
            <pc:docMk/>
            <pc:sldMk cId="4146832493" sldId="314"/>
            <ac:spMk id="48" creationId="{9C0BFDFB-7464-64C5-086A-A7B6B6CB9D05}"/>
          </ac:spMkLst>
        </pc:spChg>
        <pc:spChg chg="del">
          <ac:chgData name="Светлана Смешко" userId="9f2bc7e8cde6c544" providerId="LiveId" clId="{6652462B-16A6-4F4D-B838-0B0A919A23BC}" dt="2024-05-30T08:46:46.280" v="4921" actId="478"/>
          <ac:spMkLst>
            <pc:docMk/>
            <pc:sldMk cId="4146832493" sldId="314"/>
            <ac:spMk id="49" creationId="{05B83BAE-67CB-EB2F-0A7D-F79E5E173167}"/>
          </ac:spMkLst>
        </pc:spChg>
      </pc:sldChg>
      <pc:sldChg chg="delSp add mod">
        <pc:chgData name="Светлана Смешко" userId="9f2bc7e8cde6c544" providerId="LiveId" clId="{6652462B-16A6-4F4D-B838-0B0A919A23BC}" dt="2024-05-30T08:48:14.598" v="4930" actId="478"/>
        <pc:sldMkLst>
          <pc:docMk/>
          <pc:sldMk cId="4126998655" sldId="315"/>
        </pc:sldMkLst>
        <pc:spChg chg="del">
          <ac:chgData name="Светлана Смешко" userId="9f2bc7e8cde6c544" providerId="LiveId" clId="{6652462B-16A6-4F4D-B838-0B0A919A23BC}" dt="2024-05-30T08:48:14.598" v="4930" actId="478"/>
          <ac:spMkLst>
            <pc:docMk/>
            <pc:sldMk cId="4126998655" sldId="315"/>
            <ac:spMk id="45" creationId="{79B492F1-5B3F-D351-EF9E-26F42F976B3A}"/>
          </ac:spMkLst>
        </pc:spChg>
        <pc:spChg chg="del">
          <ac:chgData name="Светлана Смешко" userId="9f2bc7e8cde6c544" providerId="LiveId" clId="{6652462B-16A6-4F4D-B838-0B0A919A23BC}" dt="2024-05-30T08:48:14.598" v="4930" actId="478"/>
          <ac:spMkLst>
            <pc:docMk/>
            <pc:sldMk cId="4126998655" sldId="315"/>
            <ac:spMk id="49" creationId="{05B83BAE-67CB-EB2F-0A7D-F79E5E173167}"/>
          </ac:spMkLst>
        </pc:spChg>
      </pc:sldChg>
      <pc:sldChg chg="add">
        <pc:chgData name="Светлана Смешко" userId="9f2bc7e8cde6c544" providerId="LiveId" clId="{6652462B-16A6-4F4D-B838-0B0A919A23BC}" dt="2024-05-30T08:48:09.161" v="4929" actId="2890"/>
        <pc:sldMkLst>
          <pc:docMk/>
          <pc:sldMk cId="1893940675" sldId="316"/>
        </pc:sldMkLst>
      </pc:sldChg>
      <pc:sldChg chg="addSp modSp add mod ord">
        <pc:chgData name="Светлана Смешко" userId="9f2bc7e8cde6c544" providerId="LiveId" clId="{6652462B-16A6-4F4D-B838-0B0A919A23BC}" dt="2024-05-30T10:16:30.735" v="5554" actId="20577"/>
        <pc:sldMkLst>
          <pc:docMk/>
          <pc:sldMk cId="2504770112" sldId="317"/>
        </pc:sldMkLst>
        <pc:spChg chg="mod">
          <ac:chgData name="Светлана Смешко" userId="9f2bc7e8cde6c544" providerId="LiveId" clId="{6652462B-16A6-4F4D-B838-0B0A919A23BC}" dt="2024-05-30T10:16:30.735" v="5554" actId="20577"/>
          <ac:spMkLst>
            <pc:docMk/>
            <pc:sldMk cId="2504770112" sldId="317"/>
            <ac:spMk id="2" creationId="{AF903FC4-29A7-768D-ED3A-65F23194A260}"/>
          </ac:spMkLst>
        </pc:spChg>
        <pc:spChg chg="add mod">
          <ac:chgData name="Светлана Смешко" userId="9f2bc7e8cde6c544" providerId="LiveId" clId="{6652462B-16A6-4F4D-B838-0B0A919A23BC}" dt="2024-05-30T08:51:27.887" v="4960"/>
          <ac:spMkLst>
            <pc:docMk/>
            <pc:sldMk cId="2504770112" sldId="317"/>
            <ac:spMk id="4" creationId="{EFCFE19A-EFA9-D634-8035-82C8A221408B}"/>
          </ac:spMkLst>
        </pc:spChg>
      </pc:sldChg>
      <pc:sldChg chg="addSp delSp modSp add mod">
        <pc:chgData name="Светлана Смешко" userId="9f2bc7e8cde6c544" providerId="LiveId" clId="{6652462B-16A6-4F4D-B838-0B0A919A23BC}" dt="2024-05-30T08:53:42.183" v="5022" actId="12788"/>
        <pc:sldMkLst>
          <pc:docMk/>
          <pc:sldMk cId="131752656" sldId="318"/>
        </pc:sldMkLst>
        <pc:spChg chg="mod ord">
          <ac:chgData name="Светлана Смешко" userId="9f2bc7e8cde6c544" providerId="LiveId" clId="{6652462B-16A6-4F4D-B838-0B0A919A23BC}" dt="2024-05-30T08:53:10.864" v="5015" actId="207"/>
          <ac:spMkLst>
            <pc:docMk/>
            <pc:sldMk cId="131752656" sldId="318"/>
            <ac:spMk id="2" creationId="{AF903FC4-29A7-768D-ED3A-65F23194A260}"/>
          </ac:spMkLst>
        </pc:spChg>
        <pc:spChg chg="del">
          <ac:chgData name="Светлана Смешко" userId="9f2bc7e8cde6c544" providerId="LiveId" clId="{6652462B-16A6-4F4D-B838-0B0A919A23BC}" dt="2024-05-30T08:52:55.011" v="4993" actId="478"/>
          <ac:spMkLst>
            <pc:docMk/>
            <pc:sldMk cId="131752656" sldId="318"/>
            <ac:spMk id="4" creationId="{EFCFE19A-EFA9-D634-8035-82C8A221408B}"/>
          </ac:spMkLst>
        </pc:spChg>
        <pc:picChg chg="del">
          <ac:chgData name="Светлана Смешко" userId="9f2bc7e8cde6c544" providerId="LiveId" clId="{6652462B-16A6-4F4D-B838-0B0A919A23BC}" dt="2024-05-30T08:52:43.192" v="4990" actId="478"/>
          <ac:picMkLst>
            <pc:docMk/>
            <pc:sldMk cId="131752656" sldId="318"/>
            <ac:picMk id="3" creationId="{4ED72BEE-B215-3D35-E955-98BC2AFE22C9}"/>
          </ac:picMkLst>
        </pc:picChg>
        <pc:picChg chg="add mod modCrop">
          <ac:chgData name="Светлана Смешко" userId="9f2bc7e8cde6c544" providerId="LiveId" clId="{6652462B-16A6-4F4D-B838-0B0A919A23BC}" dt="2024-05-30T08:53:42.183" v="5022" actId="12788"/>
          <ac:picMkLst>
            <pc:docMk/>
            <pc:sldMk cId="131752656" sldId="318"/>
            <ac:picMk id="5" creationId="{A245BAC1-9627-6E3B-1F04-983C6523F65A}"/>
          </ac:picMkLst>
        </pc:picChg>
        <pc:picChg chg="del">
          <ac:chgData name="Светлана Смешко" userId="9f2bc7e8cde6c544" providerId="LiveId" clId="{6652462B-16A6-4F4D-B838-0B0A919A23BC}" dt="2024-05-30T08:52:49.290" v="4991" actId="478"/>
          <ac:picMkLst>
            <pc:docMk/>
            <pc:sldMk cId="131752656" sldId="318"/>
            <ac:picMk id="6" creationId="{E18B1F77-3A34-2591-3E11-40B25BCD509E}"/>
          </ac:picMkLst>
        </pc:picChg>
      </pc:sldChg>
      <pc:sldChg chg="addSp delSp modSp add mod">
        <pc:chgData name="Светлана Смешко" userId="9f2bc7e8cde6c544" providerId="LiveId" clId="{6652462B-16A6-4F4D-B838-0B0A919A23BC}" dt="2024-05-30T08:54:31.766" v="5041" actId="14100"/>
        <pc:sldMkLst>
          <pc:docMk/>
          <pc:sldMk cId="2927356214" sldId="319"/>
        </pc:sldMkLst>
        <pc:spChg chg="add mod">
          <ac:chgData name="Светлана Смешко" userId="9f2bc7e8cde6c544" providerId="LiveId" clId="{6652462B-16A6-4F4D-B838-0B0A919A23BC}" dt="2024-05-30T08:54:31.766" v="5041" actId="14100"/>
          <ac:spMkLst>
            <pc:docMk/>
            <pc:sldMk cId="2927356214" sldId="319"/>
            <ac:spMk id="4" creationId="{4B317CF2-11EB-913B-FC27-CDFA2FF53E48}"/>
          </ac:spMkLst>
        </pc:spChg>
        <pc:picChg chg="add mod modCrop">
          <ac:chgData name="Светлана Смешко" userId="9f2bc7e8cde6c544" providerId="LiveId" clId="{6652462B-16A6-4F4D-B838-0B0A919A23BC}" dt="2024-05-30T08:54:05.902" v="5030" actId="1036"/>
          <ac:picMkLst>
            <pc:docMk/>
            <pc:sldMk cId="2927356214" sldId="319"/>
            <ac:picMk id="3" creationId="{0007054A-506B-F380-513C-6C2531C96777}"/>
          </ac:picMkLst>
        </pc:picChg>
        <pc:picChg chg="del">
          <ac:chgData name="Светлана Смешко" userId="9f2bc7e8cde6c544" providerId="LiveId" clId="{6652462B-16A6-4F4D-B838-0B0A919A23BC}" dt="2024-05-30T08:53:47.711" v="5023" actId="478"/>
          <ac:picMkLst>
            <pc:docMk/>
            <pc:sldMk cId="2927356214" sldId="319"/>
            <ac:picMk id="5" creationId="{A245BAC1-9627-6E3B-1F04-983C6523F65A}"/>
          </ac:picMkLst>
        </pc:picChg>
      </pc:sldChg>
      <pc:sldChg chg="addSp delSp modSp add mod modNotesTx">
        <pc:chgData name="Светлана Смешко" userId="9f2bc7e8cde6c544" providerId="LiveId" clId="{6652462B-16A6-4F4D-B838-0B0A919A23BC}" dt="2024-05-30T10:27:56.976" v="5601" actId="20577"/>
        <pc:sldMkLst>
          <pc:docMk/>
          <pc:sldMk cId="3737610541" sldId="320"/>
        </pc:sldMkLst>
        <pc:spChg chg="mod">
          <ac:chgData name="Светлана Смешко" userId="9f2bc7e8cde6c544" providerId="LiveId" clId="{6652462B-16A6-4F4D-B838-0B0A919A23BC}" dt="2024-05-30T10:27:56.976" v="5601" actId="20577"/>
          <ac:spMkLst>
            <pc:docMk/>
            <pc:sldMk cId="3737610541" sldId="320"/>
            <ac:spMk id="2" creationId="{AF903FC4-29A7-768D-ED3A-65F23194A260}"/>
          </ac:spMkLst>
        </pc:spChg>
        <pc:spChg chg="del">
          <ac:chgData name="Светлана Смешко" userId="9f2bc7e8cde6c544" providerId="LiveId" clId="{6652462B-16A6-4F4D-B838-0B0A919A23BC}" dt="2024-05-30T08:55:15.942" v="5047" actId="478"/>
          <ac:spMkLst>
            <pc:docMk/>
            <pc:sldMk cId="3737610541" sldId="320"/>
            <ac:spMk id="4" creationId="{4B317CF2-11EB-913B-FC27-CDFA2FF53E48}"/>
          </ac:spMkLst>
        </pc:spChg>
        <pc:spChg chg="add del mod">
          <ac:chgData name="Светлана Смешко" userId="9f2bc7e8cde6c544" providerId="LiveId" clId="{6652462B-16A6-4F4D-B838-0B0A919A23BC}" dt="2024-05-30T10:23:41.962" v="5558"/>
          <ac:spMkLst>
            <pc:docMk/>
            <pc:sldMk cId="3737610541" sldId="320"/>
            <ac:spMk id="5" creationId="{4AB5833A-8B56-81DD-3CB4-82F4C93FCE9D}"/>
          </ac:spMkLst>
        </pc:spChg>
        <pc:picChg chg="del">
          <ac:chgData name="Светлана Смешко" userId="9f2bc7e8cde6c544" providerId="LiveId" clId="{6652462B-16A6-4F4D-B838-0B0A919A23BC}" dt="2024-05-30T08:55:14.453" v="5046" actId="478"/>
          <ac:picMkLst>
            <pc:docMk/>
            <pc:sldMk cId="3737610541" sldId="320"/>
            <ac:picMk id="3" creationId="{0007054A-506B-F380-513C-6C2531C96777}"/>
          </ac:picMkLst>
        </pc:picChg>
      </pc:sldChg>
      <pc:sldChg chg="modSp add mod modNotesTx">
        <pc:chgData name="Светлана Смешко" userId="9f2bc7e8cde6c544" providerId="LiveId" clId="{6652462B-16A6-4F4D-B838-0B0A919A23BC}" dt="2024-05-30T10:29:35.177" v="5638" actId="20577"/>
        <pc:sldMkLst>
          <pc:docMk/>
          <pc:sldMk cId="3087851266" sldId="321"/>
        </pc:sldMkLst>
        <pc:spChg chg="mod">
          <ac:chgData name="Светлана Смешко" userId="9f2bc7e8cde6c544" providerId="LiveId" clId="{6652462B-16A6-4F4D-B838-0B0A919A23BC}" dt="2024-05-30T10:27:40.991" v="5594" actId="207"/>
          <ac:spMkLst>
            <pc:docMk/>
            <pc:sldMk cId="3087851266" sldId="321"/>
            <ac:spMk id="2" creationId="{AF903FC4-29A7-768D-ED3A-65F23194A260}"/>
          </ac:spMkLst>
        </pc:spChg>
      </pc:sldChg>
      <pc:sldChg chg="modSp add mod">
        <pc:chgData name="Светлана Смешко" userId="9f2bc7e8cde6c544" providerId="LiveId" clId="{6652462B-16A6-4F4D-B838-0B0A919A23BC}" dt="2024-05-30T10:46:01.972" v="6010" actId="12789"/>
        <pc:sldMkLst>
          <pc:docMk/>
          <pc:sldMk cId="3702831610" sldId="322"/>
        </pc:sldMkLst>
        <pc:spChg chg="mod">
          <ac:chgData name="Светлана Смешко" userId="9f2bc7e8cde6c544" providerId="LiveId" clId="{6652462B-16A6-4F4D-B838-0B0A919A23BC}" dt="2024-05-30T10:46:01.972" v="6010" actId="12789"/>
          <ac:spMkLst>
            <pc:docMk/>
            <pc:sldMk cId="3702831610" sldId="322"/>
            <ac:spMk id="2" creationId="{AF903FC4-29A7-768D-ED3A-65F23194A26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FE587-FA95-486A-B3FE-C3B40DE320A1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66B2C-095F-4CAF-A993-92BD61B59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270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dirty="0">
                <a:latin typeface="Akrobat ExtraBold" panose="00000900000000000000" pitchFamily="2" charset="-52"/>
                <a:cs typeface="Times New Roman" panose="02020603050405020304" pitchFamily="18" charset="0"/>
              </a:rPr>
              <a:t>Что изменилось, когда </a:t>
            </a:r>
            <a:r>
              <a:rPr lang="ru-RU" dirty="0" err="1">
                <a:latin typeface="Akrobat ExtraBold" panose="00000900000000000000" pitchFamily="2" charset="-52"/>
                <a:cs typeface="Times New Roman" panose="02020603050405020304" pitchFamily="18" charset="0"/>
              </a:rPr>
              <a:t>КрасГМУ</a:t>
            </a:r>
            <a:r>
              <a:rPr lang="ru-RU" dirty="0">
                <a:latin typeface="Akrobat ExtraBold" panose="00000900000000000000" pitchFamily="2" charset="-52"/>
                <a:cs typeface="Times New Roman" panose="02020603050405020304" pitchFamily="18" charset="0"/>
              </a:rPr>
              <a:t> стал занимать более высокие позиции в рейтинге?</a:t>
            </a:r>
          </a:p>
          <a:p>
            <a:pPr>
              <a:lnSpc>
                <a:spcPct val="90000"/>
              </a:lnSpc>
              <a:defRPr/>
            </a:pPr>
            <a:endParaRPr lang="ru-RU" dirty="0">
              <a:latin typeface="Akrobat ExtraBold" panose="00000900000000000000" pitchFamily="2" charset="-52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dirty="0">
                <a:latin typeface="Akrobat ExtraBold" panose="00000900000000000000" pitchFamily="2" charset="-52"/>
                <a:cs typeface="Times New Roman" panose="02020603050405020304" pitchFamily="18" charset="0"/>
              </a:rPr>
              <a:t>Повысился балл ЕГЭ – принимаем с более высоким баллом ЕГЭ по сравнению с другими вузами нашего сибирского округа и города. Более грамотные абитуриенты. Растёт число абитуриентов из дальнего зарубежья.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66B2C-095F-4CAF-A993-92BD61B59AA1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708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Лёжа рейтинг не поднимешь.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Коллеги, сотрудники нашего отдела просят вовремя заполнять документацию по вышеперечисленным рейтингам с целью получения высоких баллов, мест в каждом рейтинге.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Подал – и я больше к тебе не привяжусь. Для координации работы, повышения скорости и качества. Чтобы поднимать рейтинг университета, а не давление друг другу.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Ведь как было сказано выше – рейтинг это полезная штука.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66B2C-095F-4CAF-A993-92BD61B59AA1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372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Подал – и я больше к тебе не привяжусь. Для координации работы, повышения скорости и качества. Чтобы поднимать рейтинг университета, а не давление друг другу.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Ведь как было сказано выше – рейтинг это полезная штука.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66B2C-095F-4CAF-A993-92BD61B59AA1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418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9E7B175-9846-9293-0AE0-42D30F3B4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EB31F41-F720-4171-0651-4C20F51DF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38CA63A-5F34-243E-0CA5-51B8E35ED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B3CD-7895-417C-A543-70BBC5B5671E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9F73D19-1A4B-3326-C401-463D18498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BBB5606-0FC2-5F58-AEC3-CC64824FB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7DD8-D679-4BF6-BBDC-05FA060D2D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667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63EE33-0043-5B9D-FFC6-33BE60700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10B19FA-7FF6-5504-A334-B5B5CE2C7B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11D2919-1B23-AD14-F6D4-1025C4FD1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B3CD-7895-417C-A543-70BBC5B5671E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D675C4C-DA6A-CF9F-50CB-4986D9668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8D78C61-47E4-F53C-E5C6-A55165881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7DD8-D679-4BF6-BBDC-05FA060D2D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256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AA8A17FB-7BAC-79DE-3DD2-E401C850D5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C88E89A-256F-FA67-1C42-669F26138D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4F78926-F1DF-9710-F53C-F2E217279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B3CD-7895-417C-A543-70BBC5B5671E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3B89475-08FD-5C17-5650-8CF9C95E3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A161DEC-81CF-F38A-F7B8-932AE65A4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7DD8-D679-4BF6-BBDC-05FA060D2D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748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127D22-E1A0-A4D3-E949-BA158FB41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0592E57-DBFD-97C4-B2B8-48C7843AE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5ADA179-8E22-5C03-3D12-49B780464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B3CD-7895-417C-A543-70BBC5B5671E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BDF464A-3069-D4F6-877A-37CDE493C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03BD48D-8886-BD73-C4F8-6526ADA5B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7DD8-D679-4BF6-BBDC-05FA060D2D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53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39AE77-ADEE-7326-8A24-D99F55797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7AEF656-83BC-4AEC-2E4A-B93CEE2CE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321BCA4-8DE6-D8A9-4AD3-7C1706613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B3CD-7895-417C-A543-70BBC5B5671E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9B94C78-B7E5-0851-BB04-BB4D0DC03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C9E6F1B-CBC7-0DF2-29C0-E8B09C618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7DD8-D679-4BF6-BBDC-05FA060D2D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342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6ECFB7E-89E8-17EF-F50F-D4B4E4788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9AEA104-ADD6-8340-15A3-7ACBEDFA3A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0437083-D2BE-C36F-E7AE-BA16E10F15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5552EC7-0FBE-F6AF-DA3B-F9A9BB8E6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B3CD-7895-417C-A543-70BBC5B5671E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ED8A1F0-F6FD-2A1E-C0B1-72B2A3624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337F468-5168-F97A-571B-64CAD981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7DD8-D679-4BF6-BBDC-05FA060D2D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774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6C9174-BCDC-BF90-63E6-EB995B66B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1A73293-555B-807E-1C57-84E94B2E8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6029715-E07F-B6E9-6DC8-D8A04C76A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BA92AAE-F6B4-6957-355F-149D27AB41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9D2A0BAB-8C4B-F191-EF30-78B48A1C5C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17DB72F0-00FA-D7DC-0338-CFC3AE4EE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B3CD-7895-417C-A543-70BBC5B5671E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4F238119-F25B-4A71-2DF3-842F87A5D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07234AF-9CF0-C633-ABF7-80EF8220B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7DD8-D679-4BF6-BBDC-05FA060D2D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706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265C676-AB8B-EFE2-CF8C-16CEE42E1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C92E8CF-AC8D-2A7A-CD54-A4FF83BC4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B3CD-7895-417C-A543-70BBC5B5671E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C8B4F7F-18EA-01D6-16D5-C44EEA2E4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F43884C-0CDD-C89A-DC13-E23C5D4ED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7DD8-D679-4BF6-BBDC-05FA060D2D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350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CB1FAB1E-3E12-7315-EE40-A4CF34355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B3CD-7895-417C-A543-70BBC5B5671E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3E5C4043-26A8-72DE-3E80-1DB88A5EB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ACBF276-B164-5B81-0073-B8854715C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7DD8-D679-4BF6-BBDC-05FA060D2D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220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67FB6A3-CDCA-5C2E-1009-8EED528D6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C9AE036-09DF-2B5C-6978-823CE941A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ED7B7E5-0E45-F6FA-4CB2-4C72C1C40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33B05CE-B294-102F-48AA-F152E0A91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B3CD-7895-417C-A543-70BBC5B5671E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E9E4589-00D9-E458-897B-0AC7DA3A3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A7C65F0-77AF-1D38-0E7A-DD5FA6731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7DD8-D679-4BF6-BBDC-05FA060D2D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376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9778E69-4705-5100-CDAD-D15E4A81A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14BE22B5-0F37-B531-D863-2211B7CCF3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AD6B66A-3F6A-2789-CF47-1CA5A7EADB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0843810-F08B-8B5D-462E-604DF8AAC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B3CD-7895-417C-A543-70BBC5B5671E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2D06085-A45D-FAC9-C004-E74D24B1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E81A09F-81A4-C1C4-C3D9-C2D81B7B1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7DD8-D679-4BF6-BBDC-05FA060D2D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09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398823C-7C42-3E04-D452-ECFE253A3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8560077-8BA2-EA28-0D02-BB5DC8CF2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6DA665F-9D02-88D7-D03F-B8751A73D6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12B3CD-7895-417C-A543-70BBC5B5671E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25DCB19-EC24-8F45-033F-C7181A12A6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1F3479B-EEF8-8DDE-BCC4-0C82B58B12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8A7DD8-D679-4BF6-BBDC-05FA060D2D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93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A0E4ADB-8A25-B7D3-324B-CE58B9FEE731}"/>
              </a:ext>
            </a:extLst>
          </p:cNvPr>
          <p:cNvSpPr txBox="1"/>
          <p:nvPr/>
        </p:nvSpPr>
        <p:spPr>
          <a:xfrm>
            <a:off x="386656" y="407229"/>
            <a:ext cx="7126952" cy="369332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A11D29"/>
                </a:solidFill>
                <a:latin typeface="Arial" pitchFamily="34" charset="0"/>
                <a:cs typeface="Arial" pitchFamily="34" charset="0"/>
              </a:rPr>
              <a:t>Красноярский государственный медицинский университет</a:t>
            </a:r>
          </a:p>
        </p:txBody>
      </p:sp>
      <p:sp>
        <p:nvSpPr>
          <p:cNvPr id="4" name="Прямоугольник 6">
            <a:extLst>
              <a:ext uri="{FF2B5EF4-FFF2-40B4-BE49-F238E27FC236}">
                <a16:creationId xmlns="" xmlns:a16="http://schemas.microsoft.com/office/drawing/2014/main" id="{7710FD04-C331-A44D-852A-362A972FF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138" y="6118353"/>
            <a:ext cx="2990850" cy="373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dirty="0">
                <a:latin typeface="Arial" pitchFamily="34" charset="0"/>
                <a:cs typeface="Arial" pitchFamily="34" charset="0"/>
              </a:rPr>
              <a:t>Красноярск, 2024 год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3E877BF-4A9E-62C9-CD69-934A005919C1}"/>
              </a:ext>
            </a:extLst>
          </p:cNvPr>
          <p:cNvSpPr txBox="1"/>
          <p:nvPr/>
        </p:nvSpPr>
        <p:spPr>
          <a:xfrm>
            <a:off x="447328" y="1785695"/>
            <a:ext cx="11297344" cy="193899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КАК РУКОВОДИТЕЛЯМ ПОДРАЗДЕЛЕНИЙ ПОВЫСИТЬ ПРЕСТИЖ КРАСГМУ</a:t>
            </a:r>
          </a:p>
          <a:p>
            <a:pPr algn="ctr">
              <a:defRPr/>
            </a:pPr>
            <a:r>
              <a:rPr lang="ru-RU" sz="40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С ПОМОЩЬЮ УЧАСТИЯ В РЕЙТИНГАХ</a:t>
            </a:r>
          </a:p>
        </p:txBody>
      </p:sp>
      <p:sp>
        <p:nvSpPr>
          <p:cNvPr id="8" name="Прямоугольник 8">
            <a:extLst>
              <a:ext uri="{FF2B5EF4-FFF2-40B4-BE49-F238E27FC236}">
                <a16:creationId xmlns="" xmlns:a16="http://schemas.microsoft.com/office/drawing/2014/main" id="{C4C3D268-3B6F-8462-04C7-804185BA9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4064" y="4242574"/>
            <a:ext cx="5343872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Специалист по СМК ОЛАСС УМУ </a:t>
            </a:r>
          </a:p>
          <a:p>
            <a:pPr algn="ctr">
              <a:lnSpc>
                <a:spcPct val="90000"/>
              </a:lnSpc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Римма Геннадьевна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Буянкина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11">
            <a:extLst>
              <a:ext uri="{FF2B5EF4-FFF2-40B4-BE49-F238E27FC236}">
                <a16:creationId xmlns="" xmlns:a16="http://schemas.microsoft.com/office/drawing/2014/main" id="{5FFF9A3D-5FE5-49A2-C44E-A51D66AE05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222" y="476250"/>
            <a:ext cx="679450" cy="65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737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1">
            <a:extLst>
              <a:ext uri="{FF2B5EF4-FFF2-40B4-BE49-F238E27FC236}">
                <a16:creationId xmlns="" xmlns:a16="http://schemas.microsoft.com/office/drawing/2014/main" id="{4ED72BEE-B215-3D35-E955-98BC2AFE22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222" y="476250"/>
            <a:ext cx="679450" cy="65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3E877BF-4A9E-62C9-CD69-934A005919C1}"/>
              </a:ext>
            </a:extLst>
          </p:cNvPr>
          <p:cNvSpPr txBox="1"/>
          <p:nvPr/>
        </p:nvSpPr>
        <p:spPr>
          <a:xfrm>
            <a:off x="358770" y="372876"/>
            <a:ext cx="7314776" cy="120032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40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RAEX составляет рейтинги</a:t>
            </a:r>
            <a:br>
              <a:rPr lang="ru-RU" sz="40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dirty="0">
                <a:latin typeface="Arial" pitchFamily="34" charset="0"/>
                <a:cs typeface="Arial" pitchFamily="34" charset="0"/>
              </a:rPr>
              <a:t>и рэнкинги с 1995 года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C425301F-7FA6-E36B-F1CE-ADF221EA3E9C}"/>
              </a:ext>
            </a:extLst>
          </p:cNvPr>
          <p:cNvSpPr/>
          <p:nvPr/>
        </p:nvSpPr>
        <p:spPr>
          <a:xfrm>
            <a:off x="479425" y="4427883"/>
            <a:ext cx="4969905" cy="1953867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336B566D-B848-6D81-F803-87E397B05F8E}"/>
              </a:ext>
            </a:extLst>
          </p:cNvPr>
          <p:cNvSpPr/>
          <p:nvPr/>
        </p:nvSpPr>
        <p:spPr>
          <a:xfrm>
            <a:off x="479425" y="2143579"/>
            <a:ext cx="4969905" cy="1953867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C13F54EB-4CB3-A4A9-04B9-8D78C9459ACF}"/>
              </a:ext>
            </a:extLst>
          </p:cNvPr>
          <p:cNvSpPr/>
          <p:nvPr/>
        </p:nvSpPr>
        <p:spPr>
          <a:xfrm>
            <a:off x="6002895" y="2143579"/>
            <a:ext cx="4969905" cy="1953867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66761915-3A1E-98B0-4E57-5A3C1B500426}"/>
              </a:ext>
            </a:extLst>
          </p:cNvPr>
          <p:cNvSpPr/>
          <p:nvPr/>
        </p:nvSpPr>
        <p:spPr>
          <a:xfrm>
            <a:off x="6002895" y="4427883"/>
            <a:ext cx="4969905" cy="1953867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5AD355C-969F-A1B6-5FA0-1A7C9DBF5635}"/>
              </a:ext>
            </a:extLst>
          </p:cNvPr>
          <p:cNvSpPr txBox="1"/>
          <p:nvPr/>
        </p:nvSpPr>
        <p:spPr>
          <a:xfrm>
            <a:off x="605905" y="2375234"/>
            <a:ext cx="4645717" cy="164352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8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Продукты: 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более 100 рейтингов</a:t>
            </a:r>
          </a:p>
          <a:p>
            <a:pPr>
              <a:lnSpc>
                <a:spcPct val="90000"/>
              </a:lnSpc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и исследований оценивают ежегодно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DA20845-1F2B-5E7B-5A30-51563F3CEA25}"/>
              </a:ext>
            </a:extLst>
          </p:cNvPr>
          <p:cNvSpPr txBox="1"/>
          <p:nvPr/>
        </p:nvSpPr>
        <p:spPr>
          <a:xfrm>
            <a:off x="605905" y="4624165"/>
            <a:ext cx="4645717" cy="164352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8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Рейтинги публикуются</a:t>
            </a:r>
          </a:p>
          <a:p>
            <a:pPr>
              <a:lnSpc>
                <a:spcPct val="90000"/>
              </a:lnSpc>
              <a:defRPr/>
            </a:pPr>
            <a:r>
              <a:rPr lang="ru-RU" sz="28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в ведущих СМИ: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Коммерсантъ, Российская газета и других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EC44445-3DE1-FAA3-0515-7894A5B90BB9}"/>
              </a:ext>
            </a:extLst>
          </p:cNvPr>
          <p:cNvSpPr txBox="1"/>
          <p:nvPr/>
        </p:nvSpPr>
        <p:spPr>
          <a:xfrm>
            <a:off x="6138994" y="4624165"/>
            <a:ext cx="4645717" cy="164352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8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Неоднократно получали гранты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Фонда президентских грантов</a:t>
            </a:r>
          </a:p>
          <a:p>
            <a:pPr>
              <a:lnSpc>
                <a:spcPct val="90000"/>
              </a:lnSpc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и другие награды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0484EBF-658F-2D56-7FBB-A64BCDF2E505}"/>
              </a:ext>
            </a:extLst>
          </p:cNvPr>
          <p:cNvSpPr txBox="1"/>
          <p:nvPr/>
        </p:nvSpPr>
        <p:spPr>
          <a:xfrm>
            <a:off x="6138994" y="2375234"/>
            <a:ext cx="4876800" cy="203132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8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Признаны госструктурами</a:t>
            </a:r>
            <a:br>
              <a:rPr lang="ru-RU" sz="28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и крупнейшими корпорациями,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используются в тендерах</a:t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</a:rPr>
              <a:t>и конкурсах </a:t>
            </a:r>
          </a:p>
        </p:txBody>
      </p:sp>
    </p:spTree>
    <p:extLst>
      <p:ext uri="{BB962C8B-B14F-4D97-AF65-F5344CB8AC3E}">
        <p14:creationId xmlns:p14="http://schemas.microsoft.com/office/powerpoint/2010/main" val="4062031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EDA1DC42-163C-AD31-7117-F833F8BDF8A3}"/>
              </a:ext>
            </a:extLst>
          </p:cNvPr>
          <p:cNvSpPr/>
          <p:nvPr/>
        </p:nvSpPr>
        <p:spPr>
          <a:xfrm>
            <a:off x="479426" y="494880"/>
            <a:ext cx="11233150" cy="1037358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3E877BF-4A9E-62C9-CD69-934A005919C1}"/>
              </a:ext>
            </a:extLst>
          </p:cNvPr>
          <p:cNvSpPr txBox="1"/>
          <p:nvPr/>
        </p:nvSpPr>
        <p:spPr>
          <a:xfrm>
            <a:off x="1322384" y="624468"/>
            <a:ext cx="9588420" cy="142192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4800">
                <a:solidFill>
                  <a:srgbClr val="A42430"/>
                </a:solidFill>
                <a:latin typeface="Akrobat ExtraBold" panose="00000900000000000000" pitchFamily="2" charset="-5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Рейтинг лучших вузов России </a:t>
            </a:r>
            <a:r>
              <a:rPr lang="ru-RU" sz="4800" dirty="0">
                <a:latin typeface="Arial" pitchFamily="34" charset="0"/>
                <a:cs typeface="Arial" pitchFamily="34" charset="0"/>
              </a:rPr>
              <a:t>RAEX-100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="" xmlns:a16="http://schemas.microsoft.com/office/drawing/2014/main" id="{D3E93220-2D82-A4AF-E59D-D5D14A526186}"/>
              </a:ext>
            </a:extLst>
          </p:cNvPr>
          <p:cNvCxnSpPr>
            <a:cxnSpLocks/>
          </p:cNvCxnSpPr>
          <p:nvPr/>
        </p:nvCxnSpPr>
        <p:spPr>
          <a:xfrm flipH="1">
            <a:off x="3327057" y="1717579"/>
            <a:ext cx="531340" cy="77847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: скругленные углы 34">
            <a:extLst>
              <a:ext uri="{FF2B5EF4-FFF2-40B4-BE49-F238E27FC236}">
                <a16:creationId xmlns="" xmlns:a16="http://schemas.microsoft.com/office/drawing/2014/main" id="{EFFA9A27-9AC2-3D65-67D1-082E6FA77073}"/>
              </a:ext>
            </a:extLst>
          </p:cNvPr>
          <p:cNvSpPr/>
          <p:nvPr/>
        </p:nvSpPr>
        <p:spPr>
          <a:xfrm>
            <a:off x="479425" y="2886654"/>
            <a:ext cx="3531067" cy="3495095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8" name="Группа 37">
            <a:extLst>
              <a:ext uri="{FF2B5EF4-FFF2-40B4-BE49-F238E27FC236}">
                <a16:creationId xmlns="" xmlns:a16="http://schemas.microsoft.com/office/drawing/2014/main" id="{49961CBA-C0DE-2218-2A23-D4534992F7D6}"/>
              </a:ext>
            </a:extLst>
          </p:cNvPr>
          <p:cNvGrpSpPr/>
          <p:nvPr/>
        </p:nvGrpSpPr>
        <p:grpSpPr>
          <a:xfrm>
            <a:off x="837084" y="2983844"/>
            <a:ext cx="2677143" cy="1671227"/>
            <a:chOff x="610017" y="2512414"/>
            <a:chExt cx="2677143" cy="1671227"/>
          </a:xfrm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135CCCF3-CE98-0B9B-A0AA-C8082388850E}"/>
                </a:ext>
              </a:extLst>
            </p:cNvPr>
            <p:cNvSpPr txBox="1"/>
            <p:nvPr/>
          </p:nvSpPr>
          <p:spPr>
            <a:xfrm>
              <a:off x="610017" y="2512414"/>
              <a:ext cx="481488" cy="167122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lnSpc>
                  <a:spcPct val="90000"/>
                </a:lnSpc>
                <a:defRPr sz="4800">
                  <a:solidFill>
                    <a:srgbClr val="A42430"/>
                  </a:solidFill>
                  <a:latin typeface="Akrobat ExtraBold" panose="00000900000000000000" pitchFamily="2" charset="-52"/>
                  <a:cs typeface="Times New Roman" panose="02020603050405020304" pitchFamily="18" charset="0"/>
                </a:defRPr>
              </a:lvl1pPr>
            </a:lstStyle>
            <a:p>
              <a:r>
                <a:rPr lang="ru-RU" dirty="0">
                  <a:latin typeface="Arial" pitchFamily="34" charset="0"/>
                  <a:cs typeface="Arial" pitchFamily="34" charset="0"/>
                </a:rPr>
                <a:t>1</a:t>
              </a:r>
              <a:r>
                <a:rPr lang="ru-RU" sz="6600" dirty="0">
                  <a:latin typeface="Akrobat SemiBold" panose="00000700000000000000" pitchFamily="2" charset="-52"/>
                </a:rPr>
                <a:t> 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39E6FFDF-4F5C-0BD0-DA13-1147EC4189D2}"/>
                </a:ext>
              </a:extLst>
            </p:cNvPr>
            <p:cNvSpPr txBox="1"/>
            <p:nvPr/>
          </p:nvSpPr>
          <p:spPr>
            <a:xfrm>
              <a:off x="1067353" y="2711667"/>
              <a:ext cx="2219807" cy="53553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lnSpc>
                  <a:spcPct val="90000"/>
                </a:lnSpc>
                <a:defRPr sz="4800">
                  <a:solidFill>
                    <a:srgbClr val="A42430"/>
                  </a:solidFill>
                  <a:latin typeface="Akrobat ExtraBold" panose="00000900000000000000" pitchFamily="2" charset="-52"/>
                  <a:cs typeface="Times New Roman" panose="02020603050405020304" pitchFamily="18" charset="0"/>
                </a:defRPr>
              </a:lvl1pPr>
            </a:lstStyle>
            <a:p>
              <a:r>
                <a:rPr lang="ru-RU" sz="3200" dirty="0">
                  <a:latin typeface="Arial" pitchFamily="34" charset="0"/>
                  <a:cs typeface="Arial" pitchFamily="34" charset="0"/>
                </a:rPr>
                <a:t>Вес = 50%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454C7B46-D1F8-3BBD-C86B-A5E2821B0968}"/>
              </a:ext>
            </a:extLst>
          </p:cNvPr>
          <p:cNvSpPr txBox="1"/>
          <p:nvPr/>
        </p:nvSpPr>
        <p:spPr>
          <a:xfrm>
            <a:off x="837084" y="4655071"/>
            <a:ext cx="2939318" cy="175432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3600">
                <a:latin typeface="Akrobat SemiBold" panose="00000700000000000000" pitchFamily="2" charset="-52"/>
                <a:cs typeface="Times New Roman" panose="02020603050405020304" pitchFamily="18" charset="0"/>
              </a:defRPr>
            </a:lvl1pPr>
          </a:lstStyle>
          <a:p>
            <a:r>
              <a:rPr lang="ru-RU" sz="2400" dirty="0">
                <a:latin typeface="Arial" pitchFamily="34" charset="0"/>
                <a:cs typeface="Arial" pitchFamily="34" charset="0"/>
              </a:rPr>
              <a:t>условия для получения качественного образования в ВУЗе </a:t>
            </a:r>
          </a:p>
        </p:txBody>
      </p:sp>
      <p:cxnSp>
        <p:nvCxnSpPr>
          <p:cNvPr id="48" name="Прямая соединительная линия 47">
            <a:extLst>
              <a:ext uri="{FF2B5EF4-FFF2-40B4-BE49-F238E27FC236}">
                <a16:creationId xmlns="" xmlns:a16="http://schemas.microsoft.com/office/drawing/2014/main" id="{278057D5-2F54-F316-CFD2-9F3C8976A0AB}"/>
              </a:ext>
            </a:extLst>
          </p:cNvPr>
          <p:cNvCxnSpPr>
            <a:cxnSpLocks/>
          </p:cNvCxnSpPr>
          <p:nvPr/>
        </p:nvCxnSpPr>
        <p:spPr>
          <a:xfrm>
            <a:off x="984958" y="4168891"/>
            <a:ext cx="2520000" cy="0"/>
          </a:xfrm>
          <a:prstGeom prst="line">
            <a:avLst/>
          </a:prstGeom>
          <a:ln w="28575">
            <a:solidFill>
              <a:srgbClr val="A4243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273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D39D5827-5DFF-F912-C885-AD1102E594F3}"/>
              </a:ext>
            </a:extLst>
          </p:cNvPr>
          <p:cNvSpPr/>
          <p:nvPr/>
        </p:nvSpPr>
        <p:spPr>
          <a:xfrm>
            <a:off x="479426" y="494880"/>
            <a:ext cx="11233150" cy="1037358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3E877BF-4A9E-62C9-CD69-934A005919C1}"/>
              </a:ext>
            </a:extLst>
          </p:cNvPr>
          <p:cNvSpPr txBox="1"/>
          <p:nvPr/>
        </p:nvSpPr>
        <p:spPr>
          <a:xfrm>
            <a:off x="1322384" y="624468"/>
            <a:ext cx="9588420" cy="77546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4800">
                <a:solidFill>
                  <a:srgbClr val="A42430"/>
                </a:solidFill>
                <a:latin typeface="Akrobat ExtraBold" panose="00000900000000000000" pitchFamily="2" charset="-5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dirty="0"/>
              <a:t>Рейтинг лучших вузов России </a:t>
            </a:r>
            <a:r>
              <a:rPr lang="ru-RU" sz="4800" dirty="0"/>
              <a:t>RAEX-100</a:t>
            </a:r>
            <a:r>
              <a:rPr lang="ru-RU" dirty="0"/>
              <a:t> 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DADE5C72-7CBB-5F8A-8849-3A55AFF6CCF9}"/>
              </a:ext>
            </a:extLst>
          </p:cNvPr>
          <p:cNvGrpSpPr/>
          <p:nvPr/>
        </p:nvGrpSpPr>
        <p:grpSpPr>
          <a:xfrm>
            <a:off x="3327057" y="1717579"/>
            <a:ext cx="2768943" cy="929463"/>
            <a:chOff x="3459892" y="2879124"/>
            <a:chExt cx="2768943" cy="929463"/>
          </a:xfrm>
        </p:grpSpPr>
        <p:cxnSp>
          <p:nvCxnSpPr>
            <p:cNvPr id="7" name="Прямая со стрелкой 6">
              <a:extLst>
                <a:ext uri="{FF2B5EF4-FFF2-40B4-BE49-F238E27FC236}">
                  <a16:creationId xmlns="" xmlns:a16="http://schemas.microsoft.com/office/drawing/2014/main" id="{D3E93220-2D82-A4AF-E59D-D5D14A5261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59892" y="2879124"/>
              <a:ext cx="531340" cy="77847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>
              <a:extLst>
                <a:ext uri="{FF2B5EF4-FFF2-40B4-BE49-F238E27FC236}">
                  <a16:creationId xmlns="" xmlns:a16="http://schemas.microsoft.com/office/drawing/2014/main" id="{03051F34-05B2-157D-2693-460F2535105C}"/>
                </a:ext>
              </a:extLst>
            </p:cNvPr>
            <p:cNvCxnSpPr>
              <a:cxnSpLocks/>
            </p:cNvCxnSpPr>
            <p:nvPr/>
          </p:nvCxnSpPr>
          <p:spPr>
            <a:xfrm>
              <a:off x="6228835" y="2879124"/>
              <a:ext cx="0" cy="92946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1D9601B2-C169-4328-2FD3-3B3F69E47105}"/>
              </a:ext>
            </a:extLst>
          </p:cNvPr>
          <p:cNvSpPr/>
          <p:nvPr/>
        </p:nvSpPr>
        <p:spPr>
          <a:xfrm>
            <a:off x="479425" y="2886654"/>
            <a:ext cx="3531067" cy="3495095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669C061D-0368-2EBF-18C0-DF3F4C74A5AC}"/>
              </a:ext>
            </a:extLst>
          </p:cNvPr>
          <p:cNvSpPr/>
          <p:nvPr/>
        </p:nvSpPr>
        <p:spPr>
          <a:xfrm>
            <a:off x="4330466" y="2886654"/>
            <a:ext cx="3531067" cy="3495096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4EFD4876-FE0B-6930-B06E-4D9D4882110F}"/>
              </a:ext>
            </a:extLst>
          </p:cNvPr>
          <p:cNvGrpSpPr/>
          <p:nvPr/>
        </p:nvGrpSpPr>
        <p:grpSpPr>
          <a:xfrm>
            <a:off x="906387" y="3105543"/>
            <a:ext cx="2677143" cy="1006429"/>
            <a:chOff x="610017" y="2512414"/>
            <a:chExt cx="2677143" cy="1006429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831E7F74-6855-AC93-D46F-43B1C29FF1A5}"/>
                </a:ext>
              </a:extLst>
            </p:cNvPr>
            <p:cNvSpPr txBox="1"/>
            <p:nvPr/>
          </p:nvSpPr>
          <p:spPr>
            <a:xfrm>
              <a:off x="610017" y="2512414"/>
              <a:ext cx="481488" cy="100642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lnSpc>
                  <a:spcPct val="90000"/>
                </a:lnSpc>
                <a:defRPr sz="4800">
                  <a:solidFill>
                    <a:srgbClr val="A42430"/>
                  </a:solidFill>
                  <a:latin typeface="Akrobat ExtraBold" panose="00000900000000000000" pitchFamily="2" charset="-52"/>
                  <a:cs typeface="Times New Roman" panose="02020603050405020304" pitchFamily="18" charset="0"/>
                </a:defRPr>
              </a:lvl1pPr>
            </a:lstStyle>
            <a:p>
              <a:r>
                <a:rPr lang="ru-RU" sz="4000" dirty="0">
                  <a:latin typeface="Arial" pitchFamily="34" charset="0"/>
                  <a:cs typeface="Arial" pitchFamily="34" charset="0"/>
                </a:rPr>
                <a:t>1</a:t>
              </a:r>
              <a:r>
                <a:rPr lang="ru-RU" sz="6600" dirty="0">
                  <a:latin typeface="Akrobat SemiBold" panose="00000700000000000000" pitchFamily="2" charset="-52"/>
                </a:rPr>
                <a:t>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A1EC2FE7-0229-4330-01D6-3216103B1FC2}"/>
                </a:ext>
              </a:extLst>
            </p:cNvPr>
            <p:cNvSpPr txBox="1"/>
            <p:nvPr/>
          </p:nvSpPr>
          <p:spPr>
            <a:xfrm>
              <a:off x="1067353" y="2711667"/>
              <a:ext cx="2219807" cy="53553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lnSpc>
                  <a:spcPct val="90000"/>
                </a:lnSpc>
                <a:defRPr sz="4800">
                  <a:solidFill>
                    <a:srgbClr val="A42430"/>
                  </a:solidFill>
                  <a:latin typeface="Akrobat ExtraBold" panose="00000900000000000000" pitchFamily="2" charset="-52"/>
                  <a:cs typeface="Times New Roman" panose="02020603050405020304" pitchFamily="18" charset="0"/>
                </a:defRPr>
              </a:lvl1pPr>
            </a:lstStyle>
            <a:p>
              <a:r>
                <a:rPr lang="ru-RU" sz="3200" dirty="0">
                  <a:latin typeface="Arial" pitchFamily="34" charset="0"/>
                  <a:cs typeface="Arial" pitchFamily="34" charset="0"/>
                </a:rPr>
                <a:t>Вес = 50%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C9791C49-0453-9A90-8D78-294B1E572B87}"/>
              </a:ext>
            </a:extLst>
          </p:cNvPr>
          <p:cNvGrpSpPr/>
          <p:nvPr/>
        </p:nvGrpSpPr>
        <p:grpSpPr>
          <a:xfrm>
            <a:off x="4757294" y="3105543"/>
            <a:ext cx="2677411" cy="1006429"/>
            <a:chOff x="610017" y="2512414"/>
            <a:chExt cx="2677411" cy="1006429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47E108B4-E6CD-A3A9-32C1-ECD6035B5064}"/>
                </a:ext>
              </a:extLst>
            </p:cNvPr>
            <p:cNvSpPr txBox="1"/>
            <p:nvPr/>
          </p:nvSpPr>
          <p:spPr>
            <a:xfrm>
              <a:off x="610017" y="2512414"/>
              <a:ext cx="481488" cy="100642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lnSpc>
                  <a:spcPct val="90000"/>
                </a:lnSpc>
                <a:defRPr sz="4800">
                  <a:solidFill>
                    <a:srgbClr val="A42430"/>
                  </a:solidFill>
                  <a:latin typeface="Akrobat ExtraBold" panose="00000900000000000000" pitchFamily="2" charset="-52"/>
                  <a:cs typeface="Times New Roman" panose="02020603050405020304" pitchFamily="18" charset="0"/>
                </a:defRPr>
              </a:lvl1pPr>
            </a:lstStyle>
            <a:p>
              <a:r>
                <a:rPr lang="ru-RU" sz="4000" dirty="0">
                  <a:latin typeface="Arial" pitchFamily="34" charset="0"/>
                  <a:cs typeface="Arial" pitchFamily="34" charset="0"/>
                </a:rPr>
                <a:t>2</a:t>
              </a:r>
              <a:r>
                <a:rPr lang="ru-RU" sz="6600" dirty="0">
                  <a:latin typeface="Akrobat SemiBold" panose="00000700000000000000" pitchFamily="2" charset="-52"/>
                </a:rPr>
                <a:t> 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7294BC5F-402B-D2C1-0CB9-D1D72A8C62B6}"/>
                </a:ext>
              </a:extLst>
            </p:cNvPr>
            <p:cNvSpPr txBox="1"/>
            <p:nvPr/>
          </p:nvSpPr>
          <p:spPr>
            <a:xfrm>
              <a:off x="1141495" y="2711667"/>
              <a:ext cx="2145933" cy="48013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lnSpc>
                  <a:spcPct val="90000"/>
                </a:lnSpc>
                <a:defRPr sz="4800">
                  <a:solidFill>
                    <a:srgbClr val="A42430"/>
                  </a:solidFill>
                  <a:latin typeface="Akrobat ExtraBold" panose="00000900000000000000" pitchFamily="2" charset="-52"/>
                  <a:cs typeface="Times New Roman" panose="02020603050405020304" pitchFamily="18" charset="0"/>
                </a:defRPr>
              </a:lvl1pPr>
            </a:lstStyle>
            <a:p>
              <a:r>
                <a:rPr lang="ru-RU" sz="2800" dirty="0">
                  <a:latin typeface="Arial" pitchFamily="34" charset="0"/>
                  <a:cs typeface="Arial" pitchFamily="34" charset="0"/>
                </a:rPr>
                <a:t>Вес = 30%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5D0329D-6133-FA62-1CD2-2C6254959659}"/>
              </a:ext>
            </a:extLst>
          </p:cNvPr>
          <p:cNvSpPr txBox="1"/>
          <p:nvPr/>
        </p:nvSpPr>
        <p:spPr>
          <a:xfrm>
            <a:off x="837084" y="4655071"/>
            <a:ext cx="2939318" cy="175432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3600">
                <a:latin typeface="Akrobat SemiBold" panose="00000700000000000000" pitchFamily="2" charset="-52"/>
                <a:cs typeface="Times New Roman" panose="02020603050405020304" pitchFamily="18" charset="0"/>
              </a:defRPr>
            </a:lvl1pPr>
          </a:lstStyle>
          <a:p>
            <a:r>
              <a:rPr lang="ru-RU" sz="2400" dirty="0">
                <a:latin typeface="Arial" pitchFamily="34" charset="0"/>
                <a:cs typeface="Arial" pitchFamily="34" charset="0"/>
              </a:rPr>
              <a:t>условия для получения качественного образования в ВУЗе </a:t>
            </a: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="" xmlns:a16="http://schemas.microsoft.com/office/drawing/2014/main" id="{6D23F6DD-6B6A-DCC6-C962-926D63832CE6}"/>
              </a:ext>
            </a:extLst>
          </p:cNvPr>
          <p:cNvCxnSpPr>
            <a:cxnSpLocks/>
          </p:cNvCxnSpPr>
          <p:nvPr/>
        </p:nvCxnSpPr>
        <p:spPr>
          <a:xfrm>
            <a:off x="984958" y="4168891"/>
            <a:ext cx="2520000" cy="0"/>
          </a:xfrm>
          <a:prstGeom prst="line">
            <a:avLst/>
          </a:prstGeom>
          <a:ln w="28575">
            <a:solidFill>
              <a:srgbClr val="A4243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D19EAC19-83C1-2AFF-0A9E-19C9BA37C901}"/>
              </a:ext>
            </a:extLst>
          </p:cNvPr>
          <p:cNvSpPr txBox="1"/>
          <p:nvPr/>
        </p:nvSpPr>
        <p:spPr>
          <a:xfrm>
            <a:off x="4885432" y="4655071"/>
            <a:ext cx="2421134" cy="175432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3600">
                <a:latin typeface="Akrobat SemiBold" panose="00000700000000000000" pitchFamily="2" charset="-52"/>
                <a:cs typeface="Times New Roman" panose="02020603050405020304" pitchFamily="18" charset="0"/>
              </a:defRPr>
            </a:lvl1pPr>
          </a:lstStyle>
          <a:p>
            <a:r>
              <a:rPr lang="ru-RU" sz="2400" dirty="0">
                <a:latin typeface="Arial" pitchFamily="34" charset="0"/>
                <a:cs typeface="Arial" pitchFamily="34" charset="0"/>
              </a:rPr>
              <a:t>уровень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востребованности выпускников ВУЗа </a:t>
            </a: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="" xmlns:a16="http://schemas.microsoft.com/office/drawing/2014/main" id="{E5EA84AE-092E-6DD6-03DC-E658E036BB5D}"/>
              </a:ext>
            </a:extLst>
          </p:cNvPr>
          <p:cNvCxnSpPr>
            <a:cxnSpLocks/>
          </p:cNvCxnSpPr>
          <p:nvPr/>
        </p:nvCxnSpPr>
        <p:spPr>
          <a:xfrm>
            <a:off x="4836000" y="4168891"/>
            <a:ext cx="2520000" cy="0"/>
          </a:xfrm>
          <a:prstGeom prst="line">
            <a:avLst/>
          </a:prstGeom>
          <a:ln w="28575">
            <a:solidFill>
              <a:srgbClr val="A4243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994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="" xmlns:a16="http://schemas.microsoft.com/office/drawing/2014/main" id="{8463D98E-F676-7F93-6082-C75CF52CF159}"/>
              </a:ext>
            </a:extLst>
          </p:cNvPr>
          <p:cNvSpPr/>
          <p:nvPr/>
        </p:nvSpPr>
        <p:spPr>
          <a:xfrm>
            <a:off x="479425" y="2886654"/>
            <a:ext cx="3531067" cy="3495095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="" xmlns:a16="http://schemas.microsoft.com/office/drawing/2014/main" id="{B02C7E27-CD8C-49F9-BE26-BACAAFED3724}"/>
              </a:ext>
            </a:extLst>
          </p:cNvPr>
          <p:cNvSpPr/>
          <p:nvPr/>
        </p:nvSpPr>
        <p:spPr>
          <a:xfrm>
            <a:off x="4330466" y="2886654"/>
            <a:ext cx="3531067" cy="3495096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="" xmlns:a16="http://schemas.microsoft.com/office/drawing/2014/main" id="{72F5B356-1A65-455A-0B6A-291ED58A9A87}"/>
              </a:ext>
            </a:extLst>
          </p:cNvPr>
          <p:cNvSpPr/>
          <p:nvPr/>
        </p:nvSpPr>
        <p:spPr>
          <a:xfrm>
            <a:off x="8181508" y="2886654"/>
            <a:ext cx="3531067" cy="3495096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2F84AB44-D5B6-08AF-B1DD-E11D2BB89041}"/>
              </a:ext>
            </a:extLst>
          </p:cNvPr>
          <p:cNvSpPr/>
          <p:nvPr/>
        </p:nvSpPr>
        <p:spPr>
          <a:xfrm>
            <a:off x="479426" y="494880"/>
            <a:ext cx="11233150" cy="1037358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3E877BF-4A9E-62C9-CD69-934A005919C1}"/>
              </a:ext>
            </a:extLst>
          </p:cNvPr>
          <p:cNvSpPr txBox="1"/>
          <p:nvPr/>
        </p:nvSpPr>
        <p:spPr>
          <a:xfrm>
            <a:off x="1322384" y="624468"/>
            <a:ext cx="9588420" cy="131112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4800">
                <a:solidFill>
                  <a:srgbClr val="A42430"/>
                </a:solidFill>
                <a:latin typeface="Akrobat ExtraBold" panose="00000900000000000000" pitchFamily="2" charset="-5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4400" dirty="0">
                <a:latin typeface="Arial" pitchFamily="34" charset="0"/>
                <a:cs typeface="Arial" pitchFamily="34" charset="0"/>
              </a:rPr>
              <a:t>Рейтинг лучших вузов России RAEX-100 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DADE5C72-7CBB-5F8A-8849-3A55AFF6CCF9}"/>
              </a:ext>
            </a:extLst>
          </p:cNvPr>
          <p:cNvGrpSpPr/>
          <p:nvPr/>
        </p:nvGrpSpPr>
        <p:grpSpPr>
          <a:xfrm>
            <a:off x="3327057" y="1717579"/>
            <a:ext cx="5537887" cy="929463"/>
            <a:chOff x="3459892" y="2879124"/>
            <a:chExt cx="5537887" cy="929463"/>
          </a:xfrm>
        </p:grpSpPr>
        <p:cxnSp>
          <p:nvCxnSpPr>
            <p:cNvPr id="7" name="Прямая со стрелкой 6">
              <a:extLst>
                <a:ext uri="{FF2B5EF4-FFF2-40B4-BE49-F238E27FC236}">
                  <a16:creationId xmlns="" xmlns:a16="http://schemas.microsoft.com/office/drawing/2014/main" id="{D3E93220-2D82-A4AF-E59D-D5D14A5261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59892" y="2879124"/>
              <a:ext cx="531340" cy="77847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>
              <a:extLst>
                <a:ext uri="{FF2B5EF4-FFF2-40B4-BE49-F238E27FC236}">
                  <a16:creationId xmlns="" xmlns:a16="http://schemas.microsoft.com/office/drawing/2014/main" id="{03051F34-05B2-157D-2693-460F2535105C}"/>
                </a:ext>
              </a:extLst>
            </p:cNvPr>
            <p:cNvCxnSpPr>
              <a:cxnSpLocks/>
            </p:cNvCxnSpPr>
            <p:nvPr/>
          </p:nvCxnSpPr>
          <p:spPr>
            <a:xfrm>
              <a:off x="6228835" y="2879124"/>
              <a:ext cx="0" cy="92946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>
              <a:extLst>
                <a:ext uri="{FF2B5EF4-FFF2-40B4-BE49-F238E27FC236}">
                  <a16:creationId xmlns="" xmlns:a16="http://schemas.microsoft.com/office/drawing/2014/main" id="{8F99A7A1-975C-B5A7-1B59-27694CE49C09}"/>
                </a:ext>
              </a:extLst>
            </p:cNvPr>
            <p:cNvCxnSpPr>
              <a:cxnSpLocks/>
            </p:cNvCxnSpPr>
            <p:nvPr/>
          </p:nvCxnSpPr>
          <p:spPr>
            <a:xfrm>
              <a:off x="8466439" y="2886655"/>
              <a:ext cx="531340" cy="77847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8162B956-10FB-902A-6693-D10EF93CA5F6}"/>
              </a:ext>
            </a:extLst>
          </p:cNvPr>
          <p:cNvGrpSpPr/>
          <p:nvPr/>
        </p:nvGrpSpPr>
        <p:grpSpPr>
          <a:xfrm>
            <a:off x="906387" y="3105543"/>
            <a:ext cx="2677143" cy="1006429"/>
            <a:chOff x="610017" y="2512414"/>
            <a:chExt cx="2677143" cy="1006429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CD0E336D-2F55-C7EF-0BF4-2244A1DC8E2A}"/>
                </a:ext>
              </a:extLst>
            </p:cNvPr>
            <p:cNvSpPr txBox="1"/>
            <p:nvPr/>
          </p:nvSpPr>
          <p:spPr>
            <a:xfrm>
              <a:off x="610017" y="2512414"/>
              <a:ext cx="481488" cy="100642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lnSpc>
                  <a:spcPct val="90000"/>
                </a:lnSpc>
                <a:defRPr sz="4800">
                  <a:solidFill>
                    <a:srgbClr val="A42430"/>
                  </a:solidFill>
                  <a:latin typeface="Akrobat ExtraBold" panose="00000900000000000000" pitchFamily="2" charset="-52"/>
                  <a:cs typeface="Times New Roman" panose="02020603050405020304" pitchFamily="18" charset="0"/>
                </a:defRPr>
              </a:lvl1pPr>
            </a:lstStyle>
            <a:p>
              <a:r>
                <a:rPr lang="ru-RU" sz="4000" dirty="0">
                  <a:latin typeface="Arial" pitchFamily="34" charset="0"/>
                  <a:cs typeface="Arial" pitchFamily="34" charset="0"/>
                </a:rPr>
                <a:t>1</a:t>
              </a:r>
              <a:r>
                <a:rPr lang="ru-RU" sz="6600" dirty="0">
                  <a:latin typeface="Akrobat SemiBold" panose="00000700000000000000" pitchFamily="2" charset="-52"/>
                </a:rPr>
                <a:t> 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A5A88C8E-112F-7F80-B666-EF283ACA42BA}"/>
                </a:ext>
              </a:extLst>
            </p:cNvPr>
            <p:cNvSpPr txBox="1"/>
            <p:nvPr/>
          </p:nvSpPr>
          <p:spPr>
            <a:xfrm>
              <a:off x="1067353" y="2711667"/>
              <a:ext cx="2219807" cy="53553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lnSpc>
                  <a:spcPct val="90000"/>
                </a:lnSpc>
                <a:defRPr sz="4800">
                  <a:solidFill>
                    <a:srgbClr val="A42430"/>
                  </a:solidFill>
                  <a:latin typeface="Akrobat ExtraBold" panose="00000900000000000000" pitchFamily="2" charset="-52"/>
                  <a:cs typeface="Times New Roman" panose="02020603050405020304" pitchFamily="18" charset="0"/>
                </a:defRPr>
              </a:lvl1pPr>
            </a:lstStyle>
            <a:p>
              <a:r>
                <a:rPr lang="ru-RU" sz="3200" dirty="0">
                  <a:latin typeface="Arial" pitchFamily="34" charset="0"/>
                  <a:cs typeface="Arial" pitchFamily="34" charset="0"/>
                </a:rPr>
                <a:t>Вес = 50%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="" xmlns:a16="http://schemas.microsoft.com/office/drawing/2014/main" id="{E62A4D2E-2180-CC71-9A21-C835FAC64A24}"/>
              </a:ext>
            </a:extLst>
          </p:cNvPr>
          <p:cNvGrpSpPr/>
          <p:nvPr/>
        </p:nvGrpSpPr>
        <p:grpSpPr>
          <a:xfrm>
            <a:off x="4678589" y="3092942"/>
            <a:ext cx="2677412" cy="1006429"/>
            <a:chOff x="610017" y="2512414"/>
            <a:chExt cx="2677412" cy="1006429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3D50B463-6F99-2E1A-B253-F64EB929AB2E}"/>
                </a:ext>
              </a:extLst>
            </p:cNvPr>
            <p:cNvSpPr txBox="1"/>
            <p:nvPr/>
          </p:nvSpPr>
          <p:spPr>
            <a:xfrm>
              <a:off x="610017" y="2512414"/>
              <a:ext cx="481488" cy="100642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lnSpc>
                  <a:spcPct val="90000"/>
                </a:lnSpc>
                <a:defRPr sz="4800">
                  <a:solidFill>
                    <a:srgbClr val="A42430"/>
                  </a:solidFill>
                  <a:latin typeface="Akrobat ExtraBold" panose="00000900000000000000" pitchFamily="2" charset="-52"/>
                  <a:cs typeface="Times New Roman" panose="02020603050405020304" pitchFamily="18" charset="0"/>
                </a:defRPr>
              </a:lvl1pPr>
            </a:lstStyle>
            <a:p>
              <a:r>
                <a:rPr lang="ru-RU" sz="4000" dirty="0">
                  <a:latin typeface="Arial" pitchFamily="34" charset="0"/>
                  <a:cs typeface="Arial" pitchFamily="34" charset="0"/>
                </a:rPr>
                <a:t>2</a:t>
              </a:r>
              <a:r>
                <a:rPr lang="ru-RU" sz="6600" dirty="0">
                  <a:latin typeface="Akrobat SemiBold" panose="00000700000000000000" pitchFamily="2" charset="-52"/>
                </a:rPr>
                <a:t> 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CA888A37-2C7C-BBCF-B665-BC183B40A26E}"/>
                </a:ext>
              </a:extLst>
            </p:cNvPr>
            <p:cNvSpPr txBox="1"/>
            <p:nvPr/>
          </p:nvSpPr>
          <p:spPr>
            <a:xfrm>
              <a:off x="1003761" y="2711667"/>
              <a:ext cx="2283668" cy="53553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lnSpc>
                  <a:spcPct val="90000"/>
                </a:lnSpc>
                <a:defRPr sz="4800">
                  <a:solidFill>
                    <a:srgbClr val="A42430"/>
                  </a:solidFill>
                  <a:latin typeface="Akrobat ExtraBold" panose="00000900000000000000" pitchFamily="2" charset="-52"/>
                  <a:cs typeface="Times New Roman" panose="02020603050405020304" pitchFamily="18" charset="0"/>
                </a:defRPr>
              </a:lvl1pPr>
            </a:lstStyle>
            <a:p>
              <a:r>
                <a:rPr lang="ru-RU" sz="3200" dirty="0">
                  <a:latin typeface="Arial" pitchFamily="34" charset="0"/>
                  <a:cs typeface="Arial" pitchFamily="34" charset="0"/>
                </a:rPr>
                <a:t>Вес = 30%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="" xmlns:a16="http://schemas.microsoft.com/office/drawing/2014/main" id="{547DF3E5-7D02-D1D4-325A-0C52968CEF69}"/>
              </a:ext>
            </a:extLst>
          </p:cNvPr>
          <p:cNvGrpSpPr/>
          <p:nvPr/>
        </p:nvGrpSpPr>
        <p:grpSpPr>
          <a:xfrm>
            <a:off x="8601174" y="3105543"/>
            <a:ext cx="2691735" cy="1006429"/>
            <a:chOff x="610017" y="2512414"/>
            <a:chExt cx="2691735" cy="1006429"/>
          </a:xfrm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5E3E608E-7DC3-3D19-89B6-81011BBBEAEA}"/>
                </a:ext>
              </a:extLst>
            </p:cNvPr>
            <p:cNvSpPr txBox="1"/>
            <p:nvPr/>
          </p:nvSpPr>
          <p:spPr>
            <a:xfrm>
              <a:off x="610017" y="2512414"/>
              <a:ext cx="481488" cy="100642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lnSpc>
                  <a:spcPct val="90000"/>
                </a:lnSpc>
                <a:defRPr sz="4800">
                  <a:solidFill>
                    <a:srgbClr val="A42430"/>
                  </a:solidFill>
                  <a:latin typeface="Akrobat ExtraBold" panose="00000900000000000000" pitchFamily="2" charset="-52"/>
                  <a:cs typeface="Times New Roman" panose="02020603050405020304" pitchFamily="18" charset="0"/>
                </a:defRPr>
              </a:lvl1pPr>
            </a:lstStyle>
            <a:p>
              <a:r>
                <a:rPr lang="ru-RU" sz="4000" dirty="0">
                  <a:latin typeface="Arial" pitchFamily="34" charset="0"/>
                  <a:cs typeface="Arial" pitchFamily="34" charset="0"/>
                </a:rPr>
                <a:t>3</a:t>
              </a:r>
              <a:r>
                <a:rPr lang="ru-RU" sz="6600" dirty="0">
                  <a:latin typeface="Akrobat SemiBold" panose="00000700000000000000" pitchFamily="2" charset="-52"/>
                </a:rPr>
                <a:t> 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256B4F9C-CBFA-6628-73C3-D4E4188A083C}"/>
                </a:ext>
              </a:extLst>
            </p:cNvPr>
            <p:cNvSpPr txBox="1"/>
            <p:nvPr/>
          </p:nvSpPr>
          <p:spPr>
            <a:xfrm>
              <a:off x="1116781" y="2711667"/>
              <a:ext cx="2184971" cy="53553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lnSpc>
                  <a:spcPct val="90000"/>
                </a:lnSpc>
                <a:defRPr sz="4800">
                  <a:solidFill>
                    <a:srgbClr val="A42430"/>
                  </a:solidFill>
                  <a:latin typeface="Akrobat ExtraBold" panose="00000900000000000000" pitchFamily="2" charset="-52"/>
                  <a:cs typeface="Times New Roman" panose="02020603050405020304" pitchFamily="18" charset="0"/>
                </a:defRPr>
              </a:lvl1pPr>
            </a:lstStyle>
            <a:p>
              <a:r>
                <a:rPr lang="ru-RU" sz="3200" dirty="0">
                  <a:latin typeface="Arial" pitchFamily="34" charset="0"/>
                  <a:cs typeface="Arial" pitchFamily="34" charset="0"/>
                </a:rPr>
                <a:t>Вес = 20%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59753366-67DB-28DF-2EFB-A7FAAC8E2496}"/>
              </a:ext>
            </a:extLst>
          </p:cNvPr>
          <p:cNvSpPr txBox="1"/>
          <p:nvPr/>
        </p:nvSpPr>
        <p:spPr>
          <a:xfrm>
            <a:off x="837084" y="4655071"/>
            <a:ext cx="2939318" cy="175432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3600">
                <a:latin typeface="Akrobat SemiBold" panose="00000700000000000000" pitchFamily="2" charset="-52"/>
                <a:cs typeface="Times New Roman" panose="02020603050405020304" pitchFamily="18" charset="0"/>
              </a:defRPr>
            </a:lvl1pPr>
          </a:lstStyle>
          <a:p>
            <a:r>
              <a:rPr lang="ru-RU" sz="2400" dirty="0">
                <a:latin typeface="Arial" pitchFamily="34" charset="0"/>
                <a:cs typeface="Arial" pitchFamily="34" charset="0"/>
              </a:rPr>
              <a:t>условия для получения качественного образования в ВУЗе 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="" xmlns:a16="http://schemas.microsoft.com/office/drawing/2014/main" id="{B3699A01-FB9D-164A-0E25-6A7A3BE715EB}"/>
              </a:ext>
            </a:extLst>
          </p:cNvPr>
          <p:cNvCxnSpPr>
            <a:cxnSpLocks/>
          </p:cNvCxnSpPr>
          <p:nvPr/>
        </p:nvCxnSpPr>
        <p:spPr>
          <a:xfrm>
            <a:off x="984958" y="4168891"/>
            <a:ext cx="2520000" cy="0"/>
          </a:xfrm>
          <a:prstGeom prst="line">
            <a:avLst/>
          </a:prstGeom>
          <a:ln w="28575">
            <a:solidFill>
              <a:srgbClr val="A4243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EF523821-CCE6-58C8-4891-8265ACD18100}"/>
              </a:ext>
            </a:extLst>
          </p:cNvPr>
          <p:cNvSpPr txBox="1"/>
          <p:nvPr/>
        </p:nvSpPr>
        <p:spPr>
          <a:xfrm>
            <a:off x="4885432" y="4655071"/>
            <a:ext cx="2421134" cy="175432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3600">
                <a:latin typeface="Akrobat SemiBold" panose="00000700000000000000" pitchFamily="2" charset="-52"/>
                <a:cs typeface="Times New Roman" panose="02020603050405020304" pitchFamily="18" charset="0"/>
              </a:defRPr>
            </a:lvl1pPr>
          </a:lstStyle>
          <a:p>
            <a:r>
              <a:rPr lang="ru-RU" sz="2400" dirty="0">
                <a:latin typeface="Arial" pitchFamily="34" charset="0"/>
                <a:cs typeface="Arial" pitchFamily="34" charset="0"/>
              </a:rPr>
              <a:t>уровень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востребованности выпускников ВУЗа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E74CD7E2-1949-1055-1C7B-6546381E5C28}"/>
              </a:ext>
            </a:extLst>
          </p:cNvPr>
          <p:cNvSpPr txBox="1"/>
          <p:nvPr/>
        </p:nvSpPr>
        <p:spPr>
          <a:xfrm>
            <a:off x="8658441" y="4655071"/>
            <a:ext cx="2577200" cy="175432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3600">
                <a:latin typeface="Akrobat SemiBold" panose="00000700000000000000" pitchFamily="2" charset="-52"/>
                <a:cs typeface="Times New Roman" panose="02020603050405020304" pitchFamily="18" charset="0"/>
              </a:defRPr>
            </a:lvl1pPr>
          </a:lstStyle>
          <a:p>
            <a:r>
              <a:rPr lang="ru-RU" sz="2400" dirty="0">
                <a:latin typeface="Arial" pitchFamily="34" charset="0"/>
                <a:cs typeface="Arial" pitchFamily="34" charset="0"/>
              </a:rPr>
              <a:t>уровень научно-исследовательской деятельности ВУЗа </a:t>
            </a: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40F9AC8B-A83B-348C-8033-CFC9588572CF}"/>
              </a:ext>
            </a:extLst>
          </p:cNvPr>
          <p:cNvCxnSpPr>
            <a:cxnSpLocks/>
          </p:cNvCxnSpPr>
          <p:nvPr/>
        </p:nvCxnSpPr>
        <p:spPr>
          <a:xfrm>
            <a:off x="4836000" y="4168891"/>
            <a:ext cx="2520000" cy="0"/>
          </a:xfrm>
          <a:prstGeom prst="line">
            <a:avLst/>
          </a:prstGeom>
          <a:ln w="28575">
            <a:solidFill>
              <a:srgbClr val="A4243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EB066C86-D47A-9CC4-A508-CF83CA7BF69A}"/>
              </a:ext>
            </a:extLst>
          </p:cNvPr>
          <p:cNvCxnSpPr>
            <a:cxnSpLocks/>
          </p:cNvCxnSpPr>
          <p:nvPr/>
        </p:nvCxnSpPr>
        <p:spPr>
          <a:xfrm>
            <a:off x="8737005" y="4168891"/>
            <a:ext cx="2520000" cy="0"/>
          </a:xfrm>
          <a:prstGeom prst="line">
            <a:avLst/>
          </a:prstGeom>
          <a:ln w="28575">
            <a:solidFill>
              <a:srgbClr val="A4243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516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1">
            <a:extLst>
              <a:ext uri="{FF2B5EF4-FFF2-40B4-BE49-F238E27FC236}">
                <a16:creationId xmlns="" xmlns:a16="http://schemas.microsoft.com/office/drawing/2014/main" id="{4ED72BEE-B215-3D35-E955-98BC2AFE22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222" y="476250"/>
            <a:ext cx="679450" cy="65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3E877BF-4A9E-62C9-CD69-934A005919C1}"/>
              </a:ext>
            </a:extLst>
          </p:cNvPr>
          <p:cNvSpPr txBox="1"/>
          <p:nvPr/>
        </p:nvSpPr>
        <p:spPr>
          <a:xfrm>
            <a:off x="371127" y="385233"/>
            <a:ext cx="11341447" cy="5909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36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Образец критериев рейтинга </a:t>
            </a:r>
            <a:r>
              <a:rPr lang="en-US" sz="36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RAEX-100 </a:t>
            </a:r>
            <a:r>
              <a:rPr lang="ru-RU" sz="36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CD78CE24-5918-79D0-79E8-AC57845B54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7" r="1604" b="7952"/>
          <a:stretch/>
        </p:blipFill>
        <p:spPr bwMode="auto">
          <a:xfrm>
            <a:off x="2017940" y="1300700"/>
            <a:ext cx="8156121" cy="50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072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1">
            <a:extLst>
              <a:ext uri="{FF2B5EF4-FFF2-40B4-BE49-F238E27FC236}">
                <a16:creationId xmlns="" xmlns:a16="http://schemas.microsoft.com/office/drawing/2014/main" id="{4ED72BEE-B215-3D35-E955-98BC2AFE22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222" y="476250"/>
            <a:ext cx="679450" cy="65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3E877BF-4A9E-62C9-CD69-934A005919C1}"/>
              </a:ext>
            </a:extLst>
          </p:cNvPr>
          <p:cNvSpPr txBox="1"/>
          <p:nvPr/>
        </p:nvSpPr>
        <p:spPr>
          <a:xfrm>
            <a:off x="358770" y="372875"/>
            <a:ext cx="11341447" cy="158812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3600" dirty="0" err="1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КрасГМУ</a:t>
            </a:r>
            <a:r>
              <a:rPr lang="ru-RU" sz="36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 занял </a:t>
            </a:r>
            <a:r>
              <a:rPr lang="ru-RU" sz="3600" dirty="0" smtClean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12-е </a:t>
            </a:r>
            <a:r>
              <a:rPr lang="ru-RU" sz="36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место в России 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среди</a:t>
            </a:r>
          </a:p>
          <a:p>
            <a:pPr>
              <a:lnSpc>
                <a:spcPct val="90000"/>
              </a:lnSpc>
              <a:defRPr/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медицинских университетов в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2024 году по фармации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s://krasgmu.ru/sys/files/attach/6b/6bc3f3a04136a5962b06b83c71e1a88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262" y="1713976"/>
            <a:ext cx="4787659" cy="478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317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1">
            <a:extLst>
              <a:ext uri="{FF2B5EF4-FFF2-40B4-BE49-F238E27FC236}">
                <a16:creationId xmlns="" xmlns:a16="http://schemas.microsoft.com/office/drawing/2014/main" id="{4ED72BEE-B215-3D35-E955-98BC2AFE22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222" y="476250"/>
            <a:ext cx="679450" cy="65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3">
            <a:extLst>
              <a:ext uri="{FF2B5EF4-FFF2-40B4-BE49-F238E27FC236}">
                <a16:creationId xmlns="" xmlns:a16="http://schemas.microsoft.com/office/drawing/2014/main" id="{351A24BC-B07C-3BB9-2A77-8A70219B0B4A}"/>
              </a:ext>
            </a:extLst>
          </p:cNvPr>
          <p:cNvSpPr txBox="1">
            <a:spLocks/>
          </p:cNvSpPr>
          <p:nvPr/>
        </p:nvSpPr>
        <p:spPr>
          <a:xfrm>
            <a:off x="609600" y="2578101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ED618E3-D2D0-3FE6-5DF0-C77F69829F8C}"/>
              </a:ext>
            </a:extLst>
          </p:cNvPr>
          <p:cNvSpPr txBox="1"/>
          <p:nvPr/>
        </p:nvSpPr>
        <p:spPr>
          <a:xfrm>
            <a:off x="974338" y="2376469"/>
            <a:ext cx="10608062" cy="175432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40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RAEX взаимодействует с </a:t>
            </a:r>
            <a:r>
              <a:rPr lang="ru-RU" sz="4000" dirty="0" err="1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Минобрнауки</a:t>
            </a:r>
            <a:r>
              <a:rPr lang="ru-RU" sz="40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РФ</a:t>
            </a:r>
            <a:r>
              <a:rPr lang="ru-RU" sz="40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использует их данные для верификации предоставляемой ВУЗами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1302634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1">
            <a:extLst>
              <a:ext uri="{FF2B5EF4-FFF2-40B4-BE49-F238E27FC236}">
                <a16:creationId xmlns="" xmlns:a16="http://schemas.microsoft.com/office/drawing/2014/main" id="{4ED72BEE-B215-3D35-E955-98BC2AFE22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222" y="476250"/>
            <a:ext cx="679450" cy="65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3E877BF-4A9E-62C9-CD69-934A005919C1}"/>
              </a:ext>
            </a:extLst>
          </p:cNvPr>
          <p:cNvSpPr txBox="1"/>
          <p:nvPr/>
        </p:nvSpPr>
        <p:spPr>
          <a:xfrm>
            <a:off x="371128" y="372876"/>
            <a:ext cx="8982422" cy="120032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4800">
                <a:solidFill>
                  <a:srgbClr val="A42430"/>
                </a:solidFill>
                <a:latin typeface="Akrobat ExtraBold" panose="00000900000000000000" pitchFamily="2" charset="-52"/>
                <a:cs typeface="Times New Roman" panose="02020603050405020304" pitchFamily="18" charset="0"/>
              </a:defRPr>
            </a:lvl1pPr>
          </a:lstStyle>
          <a:p>
            <a:r>
              <a:rPr lang="ru-RU" sz="4000" dirty="0">
                <a:latin typeface="Arial" pitchFamily="34" charset="0"/>
                <a:cs typeface="Arial" pitchFamily="34" charset="0"/>
              </a:rPr>
              <a:t>Университет ежегодно участвует</a:t>
            </a:r>
          </a:p>
          <a:p>
            <a:r>
              <a:rPr lang="ru-RU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3-х рейтингах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A4F5CBA0-2D20-D753-4AD5-DDDFB9ECDBC2}"/>
              </a:ext>
            </a:extLst>
          </p:cNvPr>
          <p:cNvSpPr/>
          <p:nvPr/>
        </p:nvSpPr>
        <p:spPr>
          <a:xfrm>
            <a:off x="479425" y="2264604"/>
            <a:ext cx="3531067" cy="4117146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DEE367A-DBA2-3477-3C3F-C81DDB7B58EB}"/>
              </a:ext>
            </a:extLst>
          </p:cNvPr>
          <p:cNvSpPr txBox="1"/>
          <p:nvPr/>
        </p:nvSpPr>
        <p:spPr>
          <a:xfrm>
            <a:off x="1067699" y="4179210"/>
            <a:ext cx="2641659" cy="164352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3600">
                <a:latin typeface="Akrobat SemiBold" panose="00000700000000000000" pitchFamily="2" charset="-52"/>
                <a:cs typeface="Times New Roman" panose="02020603050405020304" pitchFamily="18" charset="0"/>
              </a:defRPr>
            </a:lvl1pPr>
          </a:lstStyle>
          <a:p>
            <a:r>
              <a:rPr lang="ru-RU" sz="2800" dirty="0">
                <a:latin typeface="Arial" pitchFamily="34" charset="0"/>
                <a:cs typeface="Arial" pitchFamily="34" charset="0"/>
              </a:rPr>
              <a:t>независимое агентство аккредитации</a:t>
            </a:r>
          </a:p>
          <a:p>
            <a:r>
              <a:rPr lang="ru-RU" sz="2800" dirty="0">
                <a:latin typeface="Arial" pitchFamily="34" charset="0"/>
                <a:cs typeface="Arial" pitchFamily="34" charset="0"/>
              </a:rPr>
              <a:t>и рейтинга</a:t>
            </a:r>
          </a:p>
        </p:txBody>
      </p:sp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AFCFD0C3-5374-700A-90EC-E81CD077ED82}"/>
              </a:ext>
            </a:extLst>
          </p:cNvPr>
          <p:cNvGrpSpPr/>
          <p:nvPr/>
        </p:nvGrpSpPr>
        <p:grpSpPr>
          <a:xfrm>
            <a:off x="819200" y="2512414"/>
            <a:ext cx="3065409" cy="1560427"/>
            <a:chOff x="4466076" y="2512414"/>
            <a:chExt cx="3065409" cy="1560427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4D17F1A6-2F11-B103-A9AE-13B910BFBEA5}"/>
                </a:ext>
              </a:extLst>
            </p:cNvPr>
            <p:cNvSpPr txBox="1"/>
            <p:nvPr/>
          </p:nvSpPr>
          <p:spPr>
            <a:xfrm>
              <a:off x="4466076" y="2512414"/>
              <a:ext cx="388936" cy="156042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lnSpc>
                  <a:spcPct val="90000"/>
                </a:lnSpc>
                <a:defRPr sz="4800">
                  <a:solidFill>
                    <a:srgbClr val="A42430"/>
                  </a:solidFill>
                  <a:latin typeface="Akrobat ExtraBold" panose="00000900000000000000" pitchFamily="2" charset="-52"/>
                  <a:cs typeface="Times New Roman" panose="02020603050405020304" pitchFamily="18" charset="0"/>
                </a:defRPr>
              </a:lvl1pPr>
            </a:lstStyle>
            <a:p>
              <a:r>
                <a:rPr lang="ru-RU" sz="4000" dirty="0">
                  <a:latin typeface="Arial" pitchFamily="34" charset="0"/>
                  <a:cs typeface="Arial" pitchFamily="34" charset="0"/>
                </a:rPr>
                <a:t>2</a:t>
              </a:r>
              <a:r>
                <a:rPr lang="ru-RU" sz="6600" dirty="0">
                  <a:latin typeface="Akrobat SemiBold" panose="00000700000000000000" pitchFamily="2" charset="-52"/>
                </a:rPr>
                <a:t>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2D055AF4-EE74-5B0E-FF2F-014A0E6F86CC}"/>
                </a:ext>
              </a:extLst>
            </p:cNvPr>
            <p:cNvSpPr txBox="1"/>
            <p:nvPr/>
          </p:nvSpPr>
          <p:spPr>
            <a:xfrm>
              <a:off x="4959925" y="2711667"/>
              <a:ext cx="2571560" cy="53553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lnSpc>
                  <a:spcPct val="90000"/>
                </a:lnSpc>
                <a:defRPr sz="4800">
                  <a:solidFill>
                    <a:srgbClr val="A42430"/>
                  </a:solidFill>
                  <a:latin typeface="Akrobat ExtraBold" panose="00000900000000000000" pitchFamily="2" charset="-52"/>
                  <a:cs typeface="Times New Roman" panose="02020603050405020304" pitchFamily="18" charset="0"/>
                </a:defRPr>
              </a:lvl1pPr>
            </a:lstStyle>
            <a:p>
              <a:r>
                <a:rPr lang="en-US" sz="3200" dirty="0">
                  <a:latin typeface="Arial" pitchFamily="34" charset="0"/>
                  <a:cs typeface="Arial" pitchFamily="34" charset="0"/>
                </a:rPr>
                <a:t>IAAR</a:t>
              </a:r>
              <a:r>
                <a:rPr lang="ru-RU" sz="3200" dirty="0">
                  <a:latin typeface="Arial" pitchFamily="34" charset="0"/>
                  <a:cs typeface="Arial" pitchFamily="34" charset="0"/>
                </a:rPr>
                <a:t>/НААР</a:t>
              </a:r>
            </a:p>
          </p:txBody>
        </p:sp>
      </p:grp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F2DC47FC-BC37-E49B-5CFE-0788A5CEB53D}"/>
              </a:ext>
            </a:extLst>
          </p:cNvPr>
          <p:cNvCxnSpPr>
            <a:cxnSpLocks/>
          </p:cNvCxnSpPr>
          <p:nvPr/>
        </p:nvCxnSpPr>
        <p:spPr>
          <a:xfrm>
            <a:off x="984958" y="3736399"/>
            <a:ext cx="2520000" cy="0"/>
          </a:xfrm>
          <a:prstGeom prst="line">
            <a:avLst/>
          </a:prstGeom>
          <a:ln w="28575">
            <a:solidFill>
              <a:srgbClr val="A4243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Picture background">
            <a:extLst>
              <a:ext uri="{FF2B5EF4-FFF2-40B4-BE49-F238E27FC236}">
                <a16:creationId xmlns="" xmlns:a16="http://schemas.microsoft.com/office/drawing/2014/main" id="{82ECC7D7-1C38-CCAD-1E26-B875DFD1C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456" y="2711667"/>
            <a:ext cx="5865341" cy="247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695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1">
            <a:extLst>
              <a:ext uri="{FF2B5EF4-FFF2-40B4-BE49-F238E27FC236}">
                <a16:creationId xmlns="" xmlns:a16="http://schemas.microsoft.com/office/drawing/2014/main" id="{4ED72BEE-B215-3D35-E955-98BC2AFE22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222" y="476250"/>
            <a:ext cx="679450" cy="65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3">
            <a:extLst>
              <a:ext uri="{FF2B5EF4-FFF2-40B4-BE49-F238E27FC236}">
                <a16:creationId xmlns="" xmlns:a16="http://schemas.microsoft.com/office/drawing/2014/main" id="{351A24BC-B07C-3BB9-2A77-8A70219B0B4A}"/>
              </a:ext>
            </a:extLst>
          </p:cNvPr>
          <p:cNvSpPr txBox="1">
            <a:spLocks/>
          </p:cNvSpPr>
          <p:nvPr/>
        </p:nvSpPr>
        <p:spPr>
          <a:xfrm>
            <a:off x="609600" y="2578101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ED618E3-D2D0-3FE6-5DF0-C77F69829F8C}"/>
              </a:ext>
            </a:extLst>
          </p:cNvPr>
          <p:cNvSpPr txBox="1"/>
          <p:nvPr/>
        </p:nvSpPr>
        <p:spPr>
          <a:xfrm>
            <a:off x="1349870" y="2044070"/>
            <a:ext cx="9492260" cy="286232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40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НААР/IAAR — первая и единственная организация из стран СНГ, 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получившая признание Всемирной Федерации Медицинского Образования (WFME)</a:t>
            </a:r>
          </a:p>
        </p:txBody>
      </p:sp>
    </p:spTree>
    <p:extLst>
      <p:ext uri="{BB962C8B-B14F-4D97-AF65-F5344CB8AC3E}">
        <p14:creationId xmlns:p14="http://schemas.microsoft.com/office/powerpoint/2010/main" val="246173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1">
            <a:extLst>
              <a:ext uri="{FF2B5EF4-FFF2-40B4-BE49-F238E27FC236}">
                <a16:creationId xmlns="" xmlns:a16="http://schemas.microsoft.com/office/drawing/2014/main" id="{4ED72BEE-B215-3D35-E955-98BC2AFE22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222" y="476250"/>
            <a:ext cx="679450" cy="65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3">
            <a:extLst>
              <a:ext uri="{FF2B5EF4-FFF2-40B4-BE49-F238E27FC236}">
                <a16:creationId xmlns="" xmlns:a16="http://schemas.microsoft.com/office/drawing/2014/main" id="{351A24BC-B07C-3BB9-2A77-8A70219B0B4A}"/>
              </a:ext>
            </a:extLst>
          </p:cNvPr>
          <p:cNvSpPr txBox="1">
            <a:spLocks/>
          </p:cNvSpPr>
          <p:nvPr/>
        </p:nvSpPr>
        <p:spPr>
          <a:xfrm>
            <a:off x="609600" y="2578101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ED618E3-D2D0-3FE6-5DF0-C77F69829F8C}"/>
              </a:ext>
            </a:extLst>
          </p:cNvPr>
          <p:cNvSpPr txBox="1"/>
          <p:nvPr/>
        </p:nvSpPr>
        <p:spPr>
          <a:xfrm>
            <a:off x="1778805" y="2044070"/>
            <a:ext cx="9626141" cy="252992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44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Квалификации выпускников </a:t>
            </a:r>
            <a:r>
              <a:rPr lang="ru-RU" sz="4400" dirty="0" smtClean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ВУЗов, аккредитованных</a:t>
            </a:r>
            <a:r>
              <a:rPr lang="ru-RU" sz="44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 НААР/IAAR, </a:t>
            </a:r>
            <a:r>
              <a:rPr lang="ru-RU" sz="4400" dirty="0">
                <a:latin typeface="Arial" pitchFamily="34" charset="0"/>
                <a:cs typeface="Arial" pitchFamily="34" charset="0"/>
              </a:rPr>
              <a:t>полностью соответствуют европейским квалификациям</a:t>
            </a:r>
          </a:p>
        </p:txBody>
      </p:sp>
    </p:spTree>
    <p:extLst>
      <p:ext uri="{BB962C8B-B14F-4D97-AF65-F5344CB8AC3E}">
        <p14:creationId xmlns:p14="http://schemas.microsoft.com/office/powerpoint/2010/main" val="3689049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3E877BF-4A9E-62C9-CD69-934A005919C1}"/>
              </a:ext>
            </a:extLst>
          </p:cNvPr>
          <p:cNvSpPr txBox="1"/>
          <p:nvPr/>
        </p:nvSpPr>
        <p:spPr>
          <a:xfrm>
            <a:off x="426305" y="661025"/>
            <a:ext cx="11339390" cy="206210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dirty="0">
                <a:latin typeface="Arial" pitchFamily="34" charset="0"/>
                <a:cs typeface="Arial" pitchFamily="34" charset="0"/>
              </a:rPr>
              <a:t>С упавшим рейтингом</a:t>
            </a:r>
          </a:p>
          <a:p>
            <a:pPr algn="ctr">
              <a:defRPr/>
            </a:pPr>
            <a:r>
              <a:rPr lang="ru-RU" sz="4800" dirty="0">
                <a:latin typeface="Arial" pitchFamily="34" charset="0"/>
                <a:cs typeface="Arial" pitchFamily="34" charset="0"/>
              </a:rPr>
              <a:t>ты мне не интересен (с</a:t>
            </a:r>
            <a:r>
              <a:rPr lang="ru-RU" sz="4800" dirty="0">
                <a:latin typeface="Arial" pitchFamily="34" charset="0"/>
                <a:cs typeface="Arial" pitchFamily="34" charset="0"/>
              </a:rPr>
              <a:t>) </a:t>
            </a:r>
            <a:endParaRPr lang="ru-RU" sz="4800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Ре́йтинг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(англ.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rating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) — числовой или порядковый показатель, характеризующий важность или значимость определённого объекта или явления.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Концепция экономического кризиса. Распространение в мире, экономика вниз. 3д иллюстрация">
            <a:extLst>
              <a:ext uri="{FF2B5EF4-FFF2-40B4-BE49-F238E27FC236}">
                <a16:creationId xmlns="" xmlns:a16="http://schemas.microsoft.com/office/drawing/2014/main" id="{7799284B-8A4A-E44E-332A-EA92E57C21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69"/>
          <a:stretch/>
        </p:blipFill>
        <p:spPr bwMode="auto">
          <a:xfrm>
            <a:off x="3100554" y="2974014"/>
            <a:ext cx="8612022" cy="369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91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1">
            <a:extLst>
              <a:ext uri="{FF2B5EF4-FFF2-40B4-BE49-F238E27FC236}">
                <a16:creationId xmlns="" xmlns:a16="http://schemas.microsoft.com/office/drawing/2014/main" id="{4ED72BEE-B215-3D35-E955-98BC2AFE22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222" y="476250"/>
            <a:ext cx="679450" cy="65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C099C059-FFD1-EDE4-B1C9-F9D23521A97E}"/>
              </a:ext>
            </a:extLst>
          </p:cNvPr>
          <p:cNvSpPr/>
          <p:nvPr/>
        </p:nvSpPr>
        <p:spPr>
          <a:xfrm>
            <a:off x="479425" y="1878226"/>
            <a:ext cx="5400000" cy="2160000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3A3C46E8-FCCA-C221-CF9B-EE6A3FDEE790}"/>
              </a:ext>
            </a:extLst>
          </p:cNvPr>
          <p:cNvSpPr/>
          <p:nvPr/>
        </p:nvSpPr>
        <p:spPr>
          <a:xfrm>
            <a:off x="479426" y="494880"/>
            <a:ext cx="11233150" cy="1037358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558442F-9C54-D365-DF2D-1EBE49CC2815}"/>
              </a:ext>
            </a:extLst>
          </p:cNvPr>
          <p:cNvSpPr txBox="1"/>
          <p:nvPr/>
        </p:nvSpPr>
        <p:spPr>
          <a:xfrm>
            <a:off x="479425" y="624468"/>
            <a:ext cx="11233150" cy="6463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4800">
                <a:solidFill>
                  <a:srgbClr val="A42430"/>
                </a:solidFill>
                <a:latin typeface="Akrobat ExtraBold" panose="00000900000000000000" pitchFamily="2" charset="-5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4000" dirty="0">
                <a:latin typeface="Arial" pitchFamily="34" charset="0"/>
                <a:cs typeface="Arial" pitchFamily="34" charset="0"/>
              </a:rPr>
              <a:t>Независимое агентство НААР/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IAAR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 оценивает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38E6AF6-D0D2-A701-DB9E-D5F4859148BA}"/>
              </a:ext>
            </a:extLst>
          </p:cNvPr>
          <p:cNvSpPr txBox="1"/>
          <p:nvPr/>
        </p:nvSpPr>
        <p:spPr>
          <a:xfrm>
            <a:off x="651728" y="1959707"/>
            <a:ext cx="4308028" cy="54777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4800">
                <a:solidFill>
                  <a:srgbClr val="A42430"/>
                </a:solidFill>
                <a:latin typeface="Akrobat ExtraBold" panose="00000900000000000000" pitchFamily="2" charset="-52"/>
                <a:cs typeface="Times New Roman" panose="02020603050405020304" pitchFamily="18" charset="0"/>
              </a:defRPr>
            </a:lvl1pPr>
          </a:lstStyle>
          <a:p>
            <a:r>
              <a:rPr lang="ru-RU" sz="3200" dirty="0">
                <a:latin typeface="Arial" pitchFamily="34" charset="0"/>
                <a:cs typeface="Arial" pitchFamily="34" charset="0"/>
              </a:rPr>
              <a:t>1 Качество обучения</a:t>
            </a:r>
            <a:endParaRPr lang="ru-RU" sz="7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21468B2-DC83-9D96-8B8B-CFAE5E0AFC84}"/>
              </a:ext>
            </a:extLst>
          </p:cNvPr>
          <p:cNvSpPr txBox="1"/>
          <p:nvPr/>
        </p:nvSpPr>
        <p:spPr>
          <a:xfrm>
            <a:off x="651728" y="2523272"/>
            <a:ext cx="5197132" cy="175432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3600">
                <a:latin typeface="Akrobat SemiBold" panose="00000700000000000000" pitchFamily="2" charset="-52"/>
                <a:cs typeface="Times New Roman" panose="02020603050405020304" pitchFamily="18" charset="0"/>
              </a:defRPr>
            </a:lvl1pPr>
          </a:lstStyle>
          <a:p>
            <a:r>
              <a:rPr lang="ru-RU" sz="2400" dirty="0">
                <a:latin typeface="Arial" pitchFamily="34" charset="0"/>
                <a:cs typeface="Arial" pitchFamily="34" charset="0"/>
              </a:rPr>
              <a:t>- остепенённость ППС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- соотношение студентов и ППС 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- количество образовательных программ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двудипломного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537846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: скругленные углы 29">
            <a:extLst>
              <a:ext uri="{FF2B5EF4-FFF2-40B4-BE49-F238E27FC236}">
                <a16:creationId xmlns="" xmlns:a16="http://schemas.microsoft.com/office/drawing/2014/main" id="{98ABF978-6850-E469-D363-DFC340199779}"/>
              </a:ext>
            </a:extLst>
          </p:cNvPr>
          <p:cNvSpPr/>
          <p:nvPr/>
        </p:nvSpPr>
        <p:spPr>
          <a:xfrm>
            <a:off x="479425" y="4234105"/>
            <a:ext cx="5400000" cy="2160000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Рисунок 11">
            <a:extLst>
              <a:ext uri="{FF2B5EF4-FFF2-40B4-BE49-F238E27FC236}">
                <a16:creationId xmlns="" xmlns:a16="http://schemas.microsoft.com/office/drawing/2014/main" id="{4ED72BEE-B215-3D35-E955-98BC2AFE22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222" y="476250"/>
            <a:ext cx="679450" cy="65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C099C059-FFD1-EDE4-B1C9-F9D23521A97E}"/>
              </a:ext>
            </a:extLst>
          </p:cNvPr>
          <p:cNvSpPr/>
          <p:nvPr/>
        </p:nvSpPr>
        <p:spPr>
          <a:xfrm>
            <a:off x="479425" y="1878226"/>
            <a:ext cx="5400000" cy="2160000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3A3C46E8-FCCA-C221-CF9B-EE6A3FDEE790}"/>
              </a:ext>
            </a:extLst>
          </p:cNvPr>
          <p:cNvSpPr/>
          <p:nvPr/>
        </p:nvSpPr>
        <p:spPr>
          <a:xfrm>
            <a:off x="479426" y="494880"/>
            <a:ext cx="11233150" cy="1037358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558442F-9C54-D365-DF2D-1EBE49CC2815}"/>
              </a:ext>
            </a:extLst>
          </p:cNvPr>
          <p:cNvSpPr txBox="1"/>
          <p:nvPr/>
        </p:nvSpPr>
        <p:spPr>
          <a:xfrm>
            <a:off x="479425" y="624468"/>
            <a:ext cx="11233150" cy="6463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4800">
                <a:solidFill>
                  <a:srgbClr val="A42430"/>
                </a:solidFill>
                <a:latin typeface="Akrobat ExtraBold" panose="00000900000000000000" pitchFamily="2" charset="-5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4000" dirty="0">
                <a:latin typeface="Arial" pitchFamily="34" charset="0"/>
                <a:cs typeface="Arial" pitchFamily="34" charset="0"/>
              </a:rPr>
              <a:t>Независимое агентство НААР/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IAAR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 оценивает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38E6AF6-D0D2-A701-DB9E-D5F4859148BA}"/>
              </a:ext>
            </a:extLst>
          </p:cNvPr>
          <p:cNvSpPr txBox="1"/>
          <p:nvPr/>
        </p:nvSpPr>
        <p:spPr>
          <a:xfrm>
            <a:off x="651728" y="1959707"/>
            <a:ext cx="4308028" cy="54777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4800">
                <a:solidFill>
                  <a:srgbClr val="A42430"/>
                </a:solidFill>
                <a:latin typeface="Akrobat ExtraBold" panose="00000900000000000000" pitchFamily="2" charset="-52"/>
                <a:cs typeface="Times New Roman" panose="02020603050405020304" pitchFamily="18" charset="0"/>
              </a:defRPr>
            </a:lvl1pPr>
          </a:lstStyle>
          <a:p>
            <a:r>
              <a:rPr lang="ru-RU" sz="3200" dirty="0">
                <a:latin typeface="Arial" pitchFamily="34" charset="0"/>
                <a:cs typeface="Arial" pitchFamily="34" charset="0"/>
              </a:rPr>
              <a:t>1 Качество обучения</a:t>
            </a:r>
            <a:endParaRPr lang="ru-RU" sz="7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21468B2-DC83-9D96-8B8B-CFAE5E0AFC84}"/>
              </a:ext>
            </a:extLst>
          </p:cNvPr>
          <p:cNvSpPr txBox="1"/>
          <p:nvPr/>
        </p:nvSpPr>
        <p:spPr>
          <a:xfrm>
            <a:off x="651728" y="2523272"/>
            <a:ext cx="5197132" cy="120032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3600">
                <a:latin typeface="Akrobat SemiBold" panose="00000700000000000000" pitchFamily="2" charset="-52"/>
                <a:cs typeface="Times New Roman" panose="02020603050405020304" pitchFamily="18" charset="0"/>
              </a:defRPr>
            </a:lvl1pPr>
          </a:lstStyle>
          <a:p>
            <a:r>
              <a:rPr lang="ru-RU" sz="2000" dirty="0">
                <a:latin typeface="Arial" pitchFamily="34" charset="0"/>
                <a:cs typeface="Arial" pitchFamily="34" charset="0"/>
              </a:rPr>
              <a:t>- остепенённость ППС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соотношение студентов и ППС 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количество образовательных программ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двудипломного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образования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F8DF7907-74CE-70F1-8573-6A2540253C57}"/>
              </a:ext>
            </a:extLst>
          </p:cNvPr>
          <p:cNvSpPr txBox="1"/>
          <p:nvPr/>
        </p:nvSpPr>
        <p:spPr>
          <a:xfrm>
            <a:off x="651727" y="4384214"/>
            <a:ext cx="5197131" cy="4801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4800">
                <a:solidFill>
                  <a:srgbClr val="A42430"/>
                </a:solidFill>
                <a:latin typeface="Akrobat ExtraBold" panose="00000900000000000000" pitchFamily="2" charset="-52"/>
                <a:cs typeface="Times New Roman" panose="02020603050405020304" pitchFamily="18" charset="0"/>
              </a:defRPr>
            </a:lvl1pPr>
          </a:lstStyle>
          <a:p>
            <a:r>
              <a:rPr lang="ru-RU" sz="2800" dirty="0">
                <a:latin typeface="Arial" pitchFamily="34" charset="0"/>
                <a:cs typeface="Arial" pitchFamily="34" charset="0"/>
              </a:rPr>
              <a:t>2 Научный потенциал ВУЗа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E9CBDCDD-2D8C-D2FA-FAEC-320A1058521E}"/>
              </a:ext>
            </a:extLst>
          </p:cNvPr>
          <p:cNvSpPr txBox="1"/>
          <p:nvPr/>
        </p:nvSpPr>
        <p:spPr>
          <a:xfrm>
            <a:off x="651728" y="4947779"/>
            <a:ext cx="5197132" cy="120032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3600">
                <a:latin typeface="Akrobat SemiBold" panose="00000700000000000000" pitchFamily="2" charset="-52"/>
                <a:cs typeface="Times New Roman" panose="02020603050405020304" pitchFamily="18" charset="0"/>
              </a:defRPr>
            </a:lvl1pPr>
          </a:lstStyle>
          <a:p>
            <a:r>
              <a:rPr lang="ru-RU" sz="2000" dirty="0">
                <a:latin typeface="Arial" pitchFamily="34" charset="0"/>
                <a:cs typeface="Arial" pitchFamily="34" charset="0"/>
              </a:rPr>
              <a:t>- количество авторов и статей в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Scopus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научный журнал;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коммерциализация и грантовое финансирование научных проектов</a:t>
            </a:r>
          </a:p>
        </p:txBody>
      </p:sp>
    </p:spTree>
    <p:extLst>
      <p:ext uri="{BB962C8B-B14F-4D97-AF65-F5344CB8AC3E}">
        <p14:creationId xmlns:p14="http://schemas.microsoft.com/office/powerpoint/2010/main" val="2390082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: скругленные углы 29">
            <a:extLst>
              <a:ext uri="{FF2B5EF4-FFF2-40B4-BE49-F238E27FC236}">
                <a16:creationId xmlns="" xmlns:a16="http://schemas.microsoft.com/office/drawing/2014/main" id="{98ABF978-6850-E469-D363-DFC340199779}"/>
              </a:ext>
            </a:extLst>
          </p:cNvPr>
          <p:cNvSpPr/>
          <p:nvPr/>
        </p:nvSpPr>
        <p:spPr>
          <a:xfrm>
            <a:off x="479425" y="4234105"/>
            <a:ext cx="5400000" cy="2160000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Рисунок 11">
            <a:extLst>
              <a:ext uri="{FF2B5EF4-FFF2-40B4-BE49-F238E27FC236}">
                <a16:creationId xmlns="" xmlns:a16="http://schemas.microsoft.com/office/drawing/2014/main" id="{4ED72BEE-B215-3D35-E955-98BC2AFE22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222" y="476250"/>
            <a:ext cx="679450" cy="65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C099C059-FFD1-EDE4-B1C9-F9D23521A97E}"/>
              </a:ext>
            </a:extLst>
          </p:cNvPr>
          <p:cNvSpPr/>
          <p:nvPr/>
        </p:nvSpPr>
        <p:spPr>
          <a:xfrm>
            <a:off x="479425" y="1878226"/>
            <a:ext cx="5400000" cy="2160000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3A3C46E8-FCCA-C221-CF9B-EE6A3FDEE790}"/>
              </a:ext>
            </a:extLst>
          </p:cNvPr>
          <p:cNvSpPr/>
          <p:nvPr/>
        </p:nvSpPr>
        <p:spPr>
          <a:xfrm>
            <a:off x="479426" y="494880"/>
            <a:ext cx="11233150" cy="1037358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558442F-9C54-D365-DF2D-1EBE49CC2815}"/>
              </a:ext>
            </a:extLst>
          </p:cNvPr>
          <p:cNvSpPr txBox="1"/>
          <p:nvPr/>
        </p:nvSpPr>
        <p:spPr>
          <a:xfrm>
            <a:off x="479425" y="624468"/>
            <a:ext cx="11233150" cy="6463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4800">
                <a:solidFill>
                  <a:srgbClr val="A42430"/>
                </a:solidFill>
                <a:latin typeface="Akrobat ExtraBold" panose="00000900000000000000" pitchFamily="2" charset="-5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4000" dirty="0">
                <a:latin typeface="Arial" pitchFamily="34" charset="0"/>
                <a:cs typeface="Arial" pitchFamily="34" charset="0"/>
              </a:rPr>
              <a:t>Независимое агентство НААР/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IAAR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 оценивает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38E6AF6-D0D2-A701-DB9E-D5F4859148BA}"/>
              </a:ext>
            </a:extLst>
          </p:cNvPr>
          <p:cNvSpPr txBox="1"/>
          <p:nvPr/>
        </p:nvSpPr>
        <p:spPr>
          <a:xfrm>
            <a:off x="651728" y="1959707"/>
            <a:ext cx="4308028" cy="4801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4800">
                <a:solidFill>
                  <a:srgbClr val="A42430"/>
                </a:solidFill>
                <a:latin typeface="Akrobat ExtraBold" panose="00000900000000000000" pitchFamily="2" charset="-52"/>
                <a:cs typeface="Times New Roman" panose="02020603050405020304" pitchFamily="18" charset="0"/>
              </a:defRPr>
            </a:lvl1pPr>
          </a:lstStyle>
          <a:p>
            <a:r>
              <a:rPr lang="ru-RU" sz="2800" dirty="0">
                <a:latin typeface="Arial" pitchFamily="34" charset="0"/>
                <a:cs typeface="Arial" pitchFamily="34" charset="0"/>
              </a:rPr>
              <a:t>1 Качество обучения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21468B2-DC83-9D96-8B8B-CFAE5E0AFC84}"/>
              </a:ext>
            </a:extLst>
          </p:cNvPr>
          <p:cNvSpPr txBox="1"/>
          <p:nvPr/>
        </p:nvSpPr>
        <p:spPr>
          <a:xfrm>
            <a:off x="733244" y="2523272"/>
            <a:ext cx="5115615" cy="175432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3600">
                <a:latin typeface="Akrobat SemiBold" panose="00000700000000000000" pitchFamily="2" charset="-52"/>
                <a:cs typeface="Times New Roman" panose="02020603050405020304" pitchFamily="18" charset="0"/>
              </a:defRPr>
            </a:lvl1pPr>
          </a:lstStyle>
          <a:p>
            <a:r>
              <a:rPr lang="ru-RU" sz="2400" dirty="0">
                <a:latin typeface="Arial" pitchFamily="34" charset="0"/>
                <a:cs typeface="Arial" pitchFamily="34" charset="0"/>
              </a:rPr>
              <a:t>- остепенённость ППС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- соотношение студентов и ППС 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- количество образовательных программ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двудипломного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образования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="" xmlns:a16="http://schemas.microsoft.com/office/drawing/2014/main" id="{F977C10E-32AB-AEB7-AA47-EC3249B2FD72}"/>
              </a:ext>
            </a:extLst>
          </p:cNvPr>
          <p:cNvSpPr/>
          <p:nvPr/>
        </p:nvSpPr>
        <p:spPr>
          <a:xfrm>
            <a:off x="6306387" y="1878226"/>
            <a:ext cx="5400000" cy="2160000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F8DF7907-74CE-70F1-8573-6A2540253C57}"/>
              </a:ext>
            </a:extLst>
          </p:cNvPr>
          <p:cNvSpPr txBox="1"/>
          <p:nvPr/>
        </p:nvSpPr>
        <p:spPr>
          <a:xfrm>
            <a:off x="651727" y="4384214"/>
            <a:ext cx="5197131" cy="4801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4800">
                <a:solidFill>
                  <a:srgbClr val="A42430"/>
                </a:solidFill>
                <a:latin typeface="Akrobat ExtraBold" panose="00000900000000000000" pitchFamily="2" charset="-52"/>
                <a:cs typeface="Times New Roman" panose="02020603050405020304" pitchFamily="18" charset="0"/>
              </a:defRPr>
            </a:lvl1pPr>
          </a:lstStyle>
          <a:p>
            <a:r>
              <a:rPr lang="ru-RU" sz="2800" dirty="0">
                <a:latin typeface="Arial" pitchFamily="34" charset="0"/>
                <a:cs typeface="Arial" pitchFamily="34" charset="0"/>
              </a:rPr>
              <a:t>2 Научный потенциал ВУЗа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E9CBDCDD-2D8C-D2FA-FAEC-320A1058521E}"/>
              </a:ext>
            </a:extLst>
          </p:cNvPr>
          <p:cNvSpPr txBox="1"/>
          <p:nvPr/>
        </p:nvSpPr>
        <p:spPr>
          <a:xfrm>
            <a:off x="651728" y="4947779"/>
            <a:ext cx="5197132" cy="120032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3600">
                <a:latin typeface="Akrobat SemiBold" panose="00000700000000000000" pitchFamily="2" charset="-52"/>
                <a:cs typeface="Times New Roman" panose="02020603050405020304" pitchFamily="18" charset="0"/>
              </a:defRPr>
            </a:lvl1pPr>
          </a:lstStyle>
          <a:p>
            <a:r>
              <a:rPr lang="ru-RU" sz="2000" dirty="0">
                <a:latin typeface="Arial" pitchFamily="34" charset="0"/>
                <a:cs typeface="Arial" pitchFamily="34" charset="0"/>
              </a:rPr>
              <a:t>- количество авторов и статей в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Scopus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научный журнал;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коммерциализация и грантовое финансирование научных проектов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EAEA5A85-DC69-7EFA-D04B-69F5BAB2871F}"/>
              </a:ext>
            </a:extLst>
          </p:cNvPr>
          <p:cNvSpPr txBox="1"/>
          <p:nvPr/>
        </p:nvSpPr>
        <p:spPr>
          <a:xfrm>
            <a:off x="6429638" y="1959707"/>
            <a:ext cx="5877691" cy="4801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4800">
                <a:solidFill>
                  <a:srgbClr val="A42430"/>
                </a:solidFill>
                <a:latin typeface="Akrobat ExtraBold" panose="00000900000000000000" pitchFamily="2" charset="-52"/>
                <a:cs typeface="Times New Roman" panose="02020603050405020304" pitchFamily="18" charset="0"/>
              </a:defRPr>
            </a:lvl1pPr>
          </a:lstStyle>
          <a:p>
            <a:r>
              <a:rPr lang="ru-RU" sz="2800" dirty="0">
                <a:latin typeface="Arial" pitchFamily="34" charset="0"/>
                <a:cs typeface="Arial" pitchFamily="34" charset="0"/>
              </a:rPr>
              <a:t>3 Международное признание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086ABE18-C805-2E09-ACD7-9FD21B93C3D1}"/>
              </a:ext>
            </a:extLst>
          </p:cNvPr>
          <p:cNvSpPr txBox="1"/>
          <p:nvPr/>
        </p:nvSpPr>
        <p:spPr>
          <a:xfrm>
            <a:off x="6429639" y="2523272"/>
            <a:ext cx="5400000" cy="175432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3600">
                <a:latin typeface="Akrobat SemiBold" panose="00000700000000000000" pitchFamily="2" charset="-52"/>
                <a:cs typeface="Times New Roman" panose="02020603050405020304" pitchFamily="18" charset="0"/>
              </a:defRPr>
            </a:lvl1pPr>
          </a:lstStyle>
          <a:p>
            <a:r>
              <a:rPr lang="ru-RU" sz="2400" dirty="0">
                <a:latin typeface="Arial" pitchFamily="34" charset="0"/>
                <a:cs typeface="Arial" pitchFamily="34" charset="0"/>
              </a:rPr>
              <a:t>- международная аккредитация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- количество иностранных преподавателей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- количество иностранных студентов</a:t>
            </a:r>
          </a:p>
        </p:txBody>
      </p:sp>
    </p:spTree>
    <p:extLst>
      <p:ext uri="{BB962C8B-B14F-4D97-AF65-F5344CB8AC3E}">
        <p14:creationId xmlns:p14="http://schemas.microsoft.com/office/powerpoint/2010/main" val="4261836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: скругленные углы 29">
            <a:extLst>
              <a:ext uri="{FF2B5EF4-FFF2-40B4-BE49-F238E27FC236}">
                <a16:creationId xmlns="" xmlns:a16="http://schemas.microsoft.com/office/drawing/2014/main" id="{98ABF978-6850-E469-D363-DFC340199779}"/>
              </a:ext>
            </a:extLst>
          </p:cNvPr>
          <p:cNvSpPr/>
          <p:nvPr/>
        </p:nvSpPr>
        <p:spPr>
          <a:xfrm>
            <a:off x="479425" y="4234105"/>
            <a:ext cx="5400000" cy="2160000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Рисунок 11">
            <a:extLst>
              <a:ext uri="{FF2B5EF4-FFF2-40B4-BE49-F238E27FC236}">
                <a16:creationId xmlns="" xmlns:a16="http://schemas.microsoft.com/office/drawing/2014/main" id="{4ED72BEE-B215-3D35-E955-98BC2AFE22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222" y="476250"/>
            <a:ext cx="679450" cy="65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C099C059-FFD1-EDE4-B1C9-F9D23521A97E}"/>
              </a:ext>
            </a:extLst>
          </p:cNvPr>
          <p:cNvSpPr/>
          <p:nvPr/>
        </p:nvSpPr>
        <p:spPr>
          <a:xfrm>
            <a:off x="479425" y="1878226"/>
            <a:ext cx="5400000" cy="2160000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3A3C46E8-FCCA-C221-CF9B-EE6A3FDEE790}"/>
              </a:ext>
            </a:extLst>
          </p:cNvPr>
          <p:cNvSpPr/>
          <p:nvPr/>
        </p:nvSpPr>
        <p:spPr>
          <a:xfrm>
            <a:off x="479426" y="494880"/>
            <a:ext cx="11233150" cy="1037358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558442F-9C54-D365-DF2D-1EBE49CC2815}"/>
              </a:ext>
            </a:extLst>
          </p:cNvPr>
          <p:cNvSpPr txBox="1"/>
          <p:nvPr/>
        </p:nvSpPr>
        <p:spPr>
          <a:xfrm>
            <a:off x="479425" y="624468"/>
            <a:ext cx="11233150" cy="6463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4800">
                <a:solidFill>
                  <a:srgbClr val="A42430"/>
                </a:solidFill>
                <a:latin typeface="Akrobat ExtraBold" panose="00000900000000000000" pitchFamily="2" charset="-5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4000" dirty="0">
                <a:latin typeface="Arial" pitchFamily="34" charset="0"/>
                <a:cs typeface="Arial" pitchFamily="34" charset="0"/>
              </a:rPr>
              <a:t>Независимое агентство НААР/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IAAR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 оценивает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38E6AF6-D0D2-A701-DB9E-D5F4859148BA}"/>
              </a:ext>
            </a:extLst>
          </p:cNvPr>
          <p:cNvSpPr txBox="1"/>
          <p:nvPr/>
        </p:nvSpPr>
        <p:spPr>
          <a:xfrm>
            <a:off x="651728" y="1959707"/>
            <a:ext cx="4308028" cy="4801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4800">
                <a:solidFill>
                  <a:srgbClr val="A42430"/>
                </a:solidFill>
                <a:latin typeface="Akrobat ExtraBold" panose="00000900000000000000" pitchFamily="2" charset="-52"/>
                <a:cs typeface="Times New Roman" panose="02020603050405020304" pitchFamily="18" charset="0"/>
              </a:defRPr>
            </a:lvl1pPr>
          </a:lstStyle>
          <a:p>
            <a:r>
              <a:rPr lang="ru-RU" sz="2800" dirty="0">
                <a:latin typeface="Arial" pitchFamily="34" charset="0"/>
                <a:cs typeface="Arial" pitchFamily="34" charset="0"/>
              </a:rPr>
              <a:t>1 Качество обучения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21468B2-DC83-9D96-8B8B-CFAE5E0AFC84}"/>
              </a:ext>
            </a:extLst>
          </p:cNvPr>
          <p:cNvSpPr txBox="1"/>
          <p:nvPr/>
        </p:nvSpPr>
        <p:spPr>
          <a:xfrm>
            <a:off x="651728" y="2523272"/>
            <a:ext cx="5197132" cy="175432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3600">
                <a:latin typeface="Akrobat SemiBold" panose="00000700000000000000" pitchFamily="2" charset="-52"/>
                <a:cs typeface="Times New Roman" panose="02020603050405020304" pitchFamily="18" charset="0"/>
              </a:defRPr>
            </a:lvl1pPr>
          </a:lstStyle>
          <a:p>
            <a:r>
              <a:rPr lang="ru-RU" sz="2400" dirty="0">
                <a:latin typeface="Arial" pitchFamily="34" charset="0"/>
                <a:cs typeface="Arial" pitchFamily="34" charset="0"/>
              </a:rPr>
              <a:t>- остепенённость ППС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- соотношение студентов и ППС 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- количество образовательных программ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двудипломного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образования</a:t>
            </a: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="" xmlns:a16="http://schemas.microsoft.com/office/drawing/2014/main" id="{8385E8FD-09FE-D6B4-FC0D-AF800511E93F}"/>
              </a:ext>
            </a:extLst>
          </p:cNvPr>
          <p:cNvSpPr/>
          <p:nvPr/>
        </p:nvSpPr>
        <p:spPr>
          <a:xfrm>
            <a:off x="6306387" y="4234105"/>
            <a:ext cx="5400000" cy="2160000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="" xmlns:a16="http://schemas.microsoft.com/office/drawing/2014/main" id="{F977C10E-32AB-AEB7-AA47-EC3249B2FD72}"/>
              </a:ext>
            </a:extLst>
          </p:cNvPr>
          <p:cNvSpPr/>
          <p:nvPr/>
        </p:nvSpPr>
        <p:spPr>
          <a:xfrm>
            <a:off x="6306387" y="1878226"/>
            <a:ext cx="5400000" cy="2160000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F8DF7907-74CE-70F1-8573-6A2540253C57}"/>
              </a:ext>
            </a:extLst>
          </p:cNvPr>
          <p:cNvSpPr txBox="1"/>
          <p:nvPr/>
        </p:nvSpPr>
        <p:spPr>
          <a:xfrm>
            <a:off x="651727" y="4384214"/>
            <a:ext cx="5197131" cy="4801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4800">
                <a:solidFill>
                  <a:srgbClr val="A42430"/>
                </a:solidFill>
                <a:latin typeface="Akrobat ExtraBold" panose="00000900000000000000" pitchFamily="2" charset="-52"/>
                <a:cs typeface="Times New Roman" panose="02020603050405020304" pitchFamily="18" charset="0"/>
              </a:defRPr>
            </a:lvl1pPr>
          </a:lstStyle>
          <a:p>
            <a:r>
              <a:rPr lang="ru-RU" sz="2800" dirty="0">
                <a:latin typeface="Arial" pitchFamily="34" charset="0"/>
                <a:cs typeface="Arial" pitchFamily="34" charset="0"/>
              </a:rPr>
              <a:t>2 Научный потенциал ВУЗа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E9CBDCDD-2D8C-D2FA-FAEC-320A1058521E}"/>
              </a:ext>
            </a:extLst>
          </p:cNvPr>
          <p:cNvSpPr txBox="1"/>
          <p:nvPr/>
        </p:nvSpPr>
        <p:spPr>
          <a:xfrm>
            <a:off x="651728" y="4947779"/>
            <a:ext cx="5197132" cy="208672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3600">
                <a:latin typeface="Akrobat SemiBold" panose="00000700000000000000" pitchFamily="2" charset="-52"/>
                <a:cs typeface="Times New Roman" panose="02020603050405020304" pitchFamily="18" charset="0"/>
              </a:defRPr>
            </a:lvl1pPr>
          </a:lstStyle>
          <a:p>
            <a:r>
              <a:rPr lang="ru-RU" sz="2400" dirty="0">
                <a:latin typeface="Arial" pitchFamily="34" charset="0"/>
                <a:cs typeface="Arial" pitchFamily="34" charset="0"/>
              </a:rPr>
              <a:t>- количество авторов и статей в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Scopus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- научный журнал;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- коммерциализация и грантовое финансирование научных проектов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EAEA5A85-DC69-7EFA-D04B-69F5BAB2871F}"/>
              </a:ext>
            </a:extLst>
          </p:cNvPr>
          <p:cNvSpPr txBox="1"/>
          <p:nvPr/>
        </p:nvSpPr>
        <p:spPr>
          <a:xfrm>
            <a:off x="6429638" y="1959707"/>
            <a:ext cx="5877691" cy="4801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4800">
                <a:solidFill>
                  <a:srgbClr val="A42430"/>
                </a:solidFill>
                <a:latin typeface="Akrobat ExtraBold" panose="00000900000000000000" pitchFamily="2" charset="-52"/>
                <a:cs typeface="Times New Roman" panose="02020603050405020304" pitchFamily="18" charset="0"/>
              </a:defRPr>
            </a:lvl1pPr>
          </a:lstStyle>
          <a:p>
            <a:r>
              <a:rPr lang="ru-RU" sz="2800" dirty="0">
                <a:latin typeface="Arial" pitchFamily="34" charset="0"/>
                <a:cs typeface="Arial" pitchFamily="34" charset="0"/>
              </a:rPr>
              <a:t>3 Международное признание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086ABE18-C805-2E09-ACD7-9FD21B93C3D1}"/>
              </a:ext>
            </a:extLst>
          </p:cNvPr>
          <p:cNvSpPr txBox="1"/>
          <p:nvPr/>
        </p:nvSpPr>
        <p:spPr>
          <a:xfrm>
            <a:off x="6429639" y="2523272"/>
            <a:ext cx="5400000" cy="175432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3600">
                <a:latin typeface="Akrobat SemiBold" panose="00000700000000000000" pitchFamily="2" charset="-52"/>
                <a:cs typeface="Times New Roman" panose="02020603050405020304" pitchFamily="18" charset="0"/>
              </a:defRPr>
            </a:lvl1pPr>
          </a:lstStyle>
          <a:p>
            <a:r>
              <a:rPr lang="ru-RU" sz="2400" dirty="0">
                <a:latin typeface="Arial" pitchFamily="34" charset="0"/>
                <a:cs typeface="Arial" pitchFamily="34" charset="0"/>
              </a:rPr>
              <a:t>- международная аккредитация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- количество иностранных преподавателей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- количество иностранных студентов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E565CF86-03EE-9FBD-D05C-B238182A3B57}"/>
              </a:ext>
            </a:extLst>
          </p:cNvPr>
          <p:cNvSpPr txBox="1"/>
          <p:nvPr/>
        </p:nvSpPr>
        <p:spPr>
          <a:xfrm>
            <a:off x="6429638" y="4384214"/>
            <a:ext cx="5877691" cy="4801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4800">
                <a:solidFill>
                  <a:srgbClr val="A42430"/>
                </a:solidFill>
                <a:latin typeface="Akrobat ExtraBold" panose="00000900000000000000" pitchFamily="2" charset="-52"/>
                <a:cs typeface="Times New Roman" panose="02020603050405020304" pitchFamily="18" charset="0"/>
              </a:defRPr>
            </a:lvl1pPr>
          </a:lstStyle>
          <a:p>
            <a:r>
              <a:rPr lang="ru-RU" sz="2800" dirty="0">
                <a:latin typeface="Arial" pitchFamily="34" charset="0"/>
                <a:cs typeface="Arial" pitchFamily="34" charset="0"/>
              </a:rPr>
              <a:t>4 Академическую репутацию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0044E940-C08A-0093-39EC-8394770740C1}"/>
              </a:ext>
            </a:extLst>
          </p:cNvPr>
          <p:cNvSpPr txBox="1"/>
          <p:nvPr/>
        </p:nvSpPr>
        <p:spPr>
          <a:xfrm>
            <a:off x="6429639" y="4947779"/>
            <a:ext cx="5400000" cy="142192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3600">
                <a:latin typeface="Akrobat SemiBold" panose="00000700000000000000" pitchFamily="2" charset="-52"/>
                <a:cs typeface="Times New Roman" panose="02020603050405020304" pitchFamily="18" charset="0"/>
              </a:defRPr>
            </a:lvl1pPr>
          </a:lstStyle>
          <a:p>
            <a:r>
              <a:rPr lang="ru-RU" sz="2400" dirty="0">
                <a:latin typeface="Arial" pitchFamily="34" charset="0"/>
                <a:cs typeface="Arial" pitchFamily="34" charset="0"/>
              </a:rPr>
              <a:t>- опрос топ-менеджеров ВУЗа 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- опрос стейкхолдеров – работодателей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>через анкетирование </a:t>
            </a:r>
          </a:p>
        </p:txBody>
      </p:sp>
    </p:spTree>
    <p:extLst>
      <p:ext uri="{BB962C8B-B14F-4D97-AF65-F5344CB8AC3E}">
        <p14:creationId xmlns:p14="http://schemas.microsoft.com/office/powerpoint/2010/main" val="1622214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1">
            <a:extLst>
              <a:ext uri="{FF2B5EF4-FFF2-40B4-BE49-F238E27FC236}">
                <a16:creationId xmlns="" xmlns:a16="http://schemas.microsoft.com/office/drawing/2014/main" id="{4ED72BEE-B215-3D35-E955-98BC2AFE22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222" y="476250"/>
            <a:ext cx="679450" cy="65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3E877BF-4A9E-62C9-CD69-934A005919C1}"/>
              </a:ext>
            </a:extLst>
          </p:cNvPr>
          <p:cNvSpPr txBox="1"/>
          <p:nvPr/>
        </p:nvSpPr>
        <p:spPr>
          <a:xfrm>
            <a:off x="358769" y="372876"/>
            <a:ext cx="11353805" cy="120032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40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HAAP/IAAR составляет рейтинги</a:t>
            </a:r>
          </a:p>
          <a:p>
            <a:pPr>
              <a:lnSpc>
                <a:spcPct val="90000"/>
              </a:lnSpc>
              <a:defRPr/>
            </a:pPr>
            <a:r>
              <a:rPr lang="ru-RU" sz="4000" dirty="0">
                <a:latin typeface="Arial" pitchFamily="34" charset="0"/>
                <a:cs typeface="Arial" pitchFamily="34" charset="0"/>
              </a:rPr>
              <a:t>и рэнкинги с 2011 года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336B566D-B848-6D81-F803-87E397B05F8E}"/>
              </a:ext>
            </a:extLst>
          </p:cNvPr>
          <p:cNvSpPr/>
          <p:nvPr/>
        </p:nvSpPr>
        <p:spPr>
          <a:xfrm>
            <a:off x="479425" y="2143579"/>
            <a:ext cx="4969905" cy="1953867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5AD355C-969F-A1B6-5FA0-1A7C9DBF5635}"/>
              </a:ext>
            </a:extLst>
          </p:cNvPr>
          <p:cNvSpPr txBox="1"/>
          <p:nvPr/>
        </p:nvSpPr>
        <p:spPr>
          <a:xfrm>
            <a:off x="605905" y="2375234"/>
            <a:ext cx="4979524" cy="203132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8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Член европейских,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азиатских</a:t>
            </a:r>
          </a:p>
          <a:p>
            <a:pPr>
              <a:lnSpc>
                <a:spcPct val="90000"/>
              </a:lnSpc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и американских сетей и агентств качества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401108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1">
            <a:extLst>
              <a:ext uri="{FF2B5EF4-FFF2-40B4-BE49-F238E27FC236}">
                <a16:creationId xmlns="" xmlns:a16="http://schemas.microsoft.com/office/drawing/2014/main" id="{4ED72BEE-B215-3D35-E955-98BC2AFE22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222" y="476250"/>
            <a:ext cx="679450" cy="65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3E877BF-4A9E-62C9-CD69-934A005919C1}"/>
              </a:ext>
            </a:extLst>
          </p:cNvPr>
          <p:cNvSpPr txBox="1"/>
          <p:nvPr/>
        </p:nvSpPr>
        <p:spPr>
          <a:xfrm>
            <a:off x="358769" y="372876"/>
            <a:ext cx="11353805" cy="120032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40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HAAP/IAAR составляет рейтинги</a:t>
            </a:r>
          </a:p>
          <a:p>
            <a:pPr>
              <a:lnSpc>
                <a:spcPct val="90000"/>
              </a:lnSpc>
              <a:defRPr/>
            </a:pPr>
            <a:r>
              <a:rPr lang="ru-RU" sz="4000" dirty="0">
                <a:latin typeface="Arial" pitchFamily="34" charset="0"/>
                <a:cs typeface="Arial" pitchFamily="34" charset="0"/>
              </a:rPr>
              <a:t>и рэнкинги с 2011 года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C425301F-7FA6-E36B-F1CE-ADF221EA3E9C}"/>
              </a:ext>
            </a:extLst>
          </p:cNvPr>
          <p:cNvSpPr/>
          <p:nvPr/>
        </p:nvSpPr>
        <p:spPr>
          <a:xfrm>
            <a:off x="479425" y="4427883"/>
            <a:ext cx="4969905" cy="1953867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336B566D-B848-6D81-F803-87E397B05F8E}"/>
              </a:ext>
            </a:extLst>
          </p:cNvPr>
          <p:cNvSpPr/>
          <p:nvPr/>
        </p:nvSpPr>
        <p:spPr>
          <a:xfrm>
            <a:off x="479425" y="2143579"/>
            <a:ext cx="4969905" cy="1953867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5AD355C-969F-A1B6-5FA0-1A7C9DBF5635}"/>
              </a:ext>
            </a:extLst>
          </p:cNvPr>
          <p:cNvSpPr txBox="1"/>
          <p:nvPr/>
        </p:nvSpPr>
        <p:spPr>
          <a:xfrm>
            <a:off x="605905" y="2375234"/>
            <a:ext cx="4979524" cy="203132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8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Член европейских,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азиатских</a:t>
            </a:r>
          </a:p>
          <a:p>
            <a:pPr>
              <a:lnSpc>
                <a:spcPct val="90000"/>
              </a:lnSpc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и американских сетей и агентств качества образования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DA20845-1F2B-5E7B-5A30-51563F3CEA25}"/>
              </a:ext>
            </a:extLst>
          </p:cNvPr>
          <p:cNvSpPr txBox="1"/>
          <p:nvPr/>
        </p:nvSpPr>
        <p:spPr>
          <a:xfrm>
            <a:off x="605905" y="4624165"/>
            <a:ext cx="4645717" cy="204209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8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Ведущее международное аккредитационное агентство</a:t>
            </a:r>
          </a:p>
          <a:p>
            <a:pPr>
              <a:lnSpc>
                <a:spcPct val="90000"/>
              </a:lnSpc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по обеспечению качества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829440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1">
            <a:extLst>
              <a:ext uri="{FF2B5EF4-FFF2-40B4-BE49-F238E27FC236}">
                <a16:creationId xmlns="" xmlns:a16="http://schemas.microsoft.com/office/drawing/2014/main" id="{4ED72BEE-B215-3D35-E955-98BC2AFE22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222" y="476250"/>
            <a:ext cx="679450" cy="65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3E877BF-4A9E-62C9-CD69-934A005919C1}"/>
              </a:ext>
            </a:extLst>
          </p:cNvPr>
          <p:cNvSpPr txBox="1"/>
          <p:nvPr/>
        </p:nvSpPr>
        <p:spPr>
          <a:xfrm>
            <a:off x="358769" y="372876"/>
            <a:ext cx="11353805" cy="120032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40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HAAP/IAAR составляет рейтинги</a:t>
            </a:r>
          </a:p>
          <a:p>
            <a:pPr>
              <a:lnSpc>
                <a:spcPct val="90000"/>
              </a:lnSpc>
              <a:defRPr/>
            </a:pPr>
            <a:r>
              <a:rPr lang="ru-RU" sz="4000" dirty="0">
                <a:latin typeface="Arial" pitchFamily="34" charset="0"/>
                <a:cs typeface="Arial" pitchFamily="34" charset="0"/>
              </a:rPr>
              <a:t>и рэнкинги с 2011 года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C425301F-7FA6-E36B-F1CE-ADF221EA3E9C}"/>
              </a:ext>
            </a:extLst>
          </p:cNvPr>
          <p:cNvSpPr/>
          <p:nvPr/>
        </p:nvSpPr>
        <p:spPr>
          <a:xfrm>
            <a:off x="479425" y="4427883"/>
            <a:ext cx="4969905" cy="1953867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336B566D-B848-6D81-F803-87E397B05F8E}"/>
              </a:ext>
            </a:extLst>
          </p:cNvPr>
          <p:cNvSpPr/>
          <p:nvPr/>
        </p:nvSpPr>
        <p:spPr>
          <a:xfrm>
            <a:off x="479425" y="2143579"/>
            <a:ext cx="4969905" cy="1953867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C13F54EB-4CB3-A4A9-04B9-8D78C9459ACF}"/>
              </a:ext>
            </a:extLst>
          </p:cNvPr>
          <p:cNvSpPr/>
          <p:nvPr/>
        </p:nvSpPr>
        <p:spPr>
          <a:xfrm>
            <a:off x="6002895" y="2143579"/>
            <a:ext cx="4969905" cy="1953867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5AD355C-969F-A1B6-5FA0-1A7C9DBF5635}"/>
              </a:ext>
            </a:extLst>
          </p:cNvPr>
          <p:cNvSpPr txBox="1"/>
          <p:nvPr/>
        </p:nvSpPr>
        <p:spPr>
          <a:xfrm>
            <a:off x="605905" y="2375234"/>
            <a:ext cx="4979524" cy="203132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8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Член европейских,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азиатских</a:t>
            </a:r>
          </a:p>
          <a:p>
            <a:pPr>
              <a:lnSpc>
                <a:spcPct val="90000"/>
              </a:lnSpc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и американских сетей и агентств качества образования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DA20845-1F2B-5E7B-5A30-51563F3CEA25}"/>
              </a:ext>
            </a:extLst>
          </p:cNvPr>
          <p:cNvSpPr txBox="1"/>
          <p:nvPr/>
        </p:nvSpPr>
        <p:spPr>
          <a:xfrm>
            <a:off x="605905" y="4624164"/>
            <a:ext cx="4645717" cy="203132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8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Ведущее международное аккредитационное агентство</a:t>
            </a:r>
          </a:p>
          <a:p>
            <a:pPr>
              <a:lnSpc>
                <a:spcPct val="90000"/>
              </a:lnSpc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по обеспечению качества образовани</a:t>
            </a:r>
            <a:r>
              <a:rPr lang="ru-RU" sz="2800" dirty="0">
                <a:latin typeface="Akrobat ExtraBold" panose="00000900000000000000" pitchFamily="2" charset="-52"/>
                <a:cs typeface="Times New Roman" panose="02020603050405020304" pitchFamily="18" charset="0"/>
              </a:rPr>
              <a:t>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0484EBF-658F-2D56-7FBB-A64BCDF2E505}"/>
              </a:ext>
            </a:extLst>
          </p:cNvPr>
          <p:cNvSpPr txBox="1"/>
          <p:nvPr/>
        </p:nvSpPr>
        <p:spPr>
          <a:xfrm>
            <a:off x="6138994" y="2375234"/>
            <a:ext cx="4876800" cy="126643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8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Проводит международную аккредитацию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в России</a:t>
            </a:r>
          </a:p>
          <a:p>
            <a:pPr>
              <a:lnSpc>
                <a:spcPct val="90000"/>
              </a:lnSpc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и странах СНГ</a:t>
            </a:r>
          </a:p>
        </p:txBody>
      </p:sp>
    </p:spTree>
    <p:extLst>
      <p:ext uri="{BB962C8B-B14F-4D97-AF65-F5344CB8AC3E}">
        <p14:creationId xmlns:p14="http://schemas.microsoft.com/office/powerpoint/2010/main" val="8840143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1">
            <a:extLst>
              <a:ext uri="{FF2B5EF4-FFF2-40B4-BE49-F238E27FC236}">
                <a16:creationId xmlns="" xmlns:a16="http://schemas.microsoft.com/office/drawing/2014/main" id="{4ED72BEE-B215-3D35-E955-98BC2AFE22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222" y="476250"/>
            <a:ext cx="679450" cy="65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3E877BF-4A9E-62C9-CD69-934A005919C1}"/>
              </a:ext>
            </a:extLst>
          </p:cNvPr>
          <p:cNvSpPr txBox="1"/>
          <p:nvPr/>
        </p:nvSpPr>
        <p:spPr>
          <a:xfrm>
            <a:off x="358769" y="372876"/>
            <a:ext cx="11353805" cy="120032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40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HAAP/IAAR составляет рейтинги</a:t>
            </a:r>
          </a:p>
          <a:p>
            <a:pPr>
              <a:lnSpc>
                <a:spcPct val="90000"/>
              </a:lnSpc>
              <a:defRPr/>
            </a:pPr>
            <a:r>
              <a:rPr lang="ru-RU" sz="4000" dirty="0">
                <a:latin typeface="Arial" pitchFamily="34" charset="0"/>
                <a:cs typeface="Arial" pitchFamily="34" charset="0"/>
              </a:rPr>
              <a:t>и рэнкинги с 2011 года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C425301F-7FA6-E36B-F1CE-ADF221EA3E9C}"/>
              </a:ext>
            </a:extLst>
          </p:cNvPr>
          <p:cNvSpPr/>
          <p:nvPr/>
        </p:nvSpPr>
        <p:spPr>
          <a:xfrm>
            <a:off x="479425" y="4427883"/>
            <a:ext cx="4969905" cy="1953867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336B566D-B848-6D81-F803-87E397B05F8E}"/>
              </a:ext>
            </a:extLst>
          </p:cNvPr>
          <p:cNvSpPr/>
          <p:nvPr/>
        </p:nvSpPr>
        <p:spPr>
          <a:xfrm>
            <a:off x="479425" y="2143579"/>
            <a:ext cx="4969905" cy="1953867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C13F54EB-4CB3-A4A9-04B9-8D78C9459ACF}"/>
              </a:ext>
            </a:extLst>
          </p:cNvPr>
          <p:cNvSpPr/>
          <p:nvPr/>
        </p:nvSpPr>
        <p:spPr>
          <a:xfrm>
            <a:off x="6002895" y="2143579"/>
            <a:ext cx="4969905" cy="1953867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66761915-3A1E-98B0-4E57-5A3C1B500426}"/>
              </a:ext>
            </a:extLst>
          </p:cNvPr>
          <p:cNvSpPr/>
          <p:nvPr/>
        </p:nvSpPr>
        <p:spPr>
          <a:xfrm>
            <a:off x="6002895" y="4427883"/>
            <a:ext cx="4969905" cy="1953867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5AD355C-969F-A1B6-5FA0-1A7C9DBF5635}"/>
              </a:ext>
            </a:extLst>
          </p:cNvPr>
          <p:cNvSpPr txBox="1"/>
          <p:nvPr/>
        </p:nvSpPr>
        <p:spPr>
          <a:xfrm>
            <a:off x="605905" y="2375234"/>
            <a:ext cx="4979524" cy="203132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8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Член европейских,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азиатских</a:t>
            </a:r>
          </a:p>
          <a:p>
            <a:pPr>
              <a:lnSpc>
                <a:spcPct val="90000"/>
              </a:lnSpc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и американских сетей и агентств качества образования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DA20845-1F2B-5E7B-5A30-51563F3CEA25}"/>
              </a:ext>
            </a:extLst>
          </p:cNvPr>
          <p:cNvSpPr txBox="1"/>
          <p:nvPr/>
        </p:nvSpPr>
        <p:spPr>
          <a:xfrm>
            <a:off x="605905" y="4624165"/>
            <a:ext cx="4645717" cy="203132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8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Ведущее международное аккредитационное агентство</a:t>
            </a:r>
          </a:p>
          <a:p>
            <a:pPr>
              <a:lnSpc>
                <a:spcPct val="90000"/>
              </a:lnSpc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по обеспечению качества образования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EC44445-3DE1-FAA3-0515-7894A5B90BB9}"/>
              </a:ext>
            </a:extLst>
          </p:cNvPr>
          <p:cNvSpPr txBox="1"/>
          <p:nvPr/>
        </p:nvSpPr>
        <p:spPr>
          <a:xfrm>
            <a:off x="6138994" y="4624165"/>
            <a:ext cx="4645717" cy="87863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8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Присваивает свой Знак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качества в других странах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0484EBF-658F-2D56-7FBB-A64BCDF2E505}"/>
              </a:ext>
            </a:extLst>
          </p:cNvPr>
          <p:cNvSpPr txBox="1"/>
          <p:nvPr/>
        </p:nvSpPr>
        <p:spPr>
          <a:xfrm>
            <a:off x="6138994" y="2375234"/>
            <a:ext cx="4876800" cy="126643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8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Проводит международную аккредитацию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в России</a:t>
            </a:r>
          </a:p>
          <a:p>
            <a:pPr>
              <a:lnSpc>
                <a:spcPct val="90000"/>
              </a:lnSpc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и странах СНГ</a:t>
            </a:r>
          </a:p>
        </p:txBody>
      </p:sp>
    </p:spTree>
    <p:extLst>
      <p:ext uri="{BB962C8B-B14F-4D97-AF65-F5344CB8AC3E}">
        <p14:creationId xmlns:p14="http://schemas.microsoft.com/office/powerpoint/2010/main" val="32092325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1">
            <a:extLst>
              <a:ext uri="{FF2B5EF4-FFF2-40B4-BE49-F238E27FC236}">
                <a16:creationId xmlns="" xmlns:a16="http://schemas.microsoft.com/office/drawing/2014/main" id="{4ED72BEE-B215-3D35-E955-98BC2AFE22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222" y="476250"/>
            <a:ext cx="679450" cy="65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3">
            <a:extLst>
              <a:ext uri="{FF2B5EF4-FFF2-40B4-BE49-F238E27FC236}">
                <a16:creationId xmlns="" xmlns:a16="http://schemas.microsoft.com/office/drawing/2014/main" id="{351A24BC-B07C-3BB9-2A77-8A70219B0B4A}"/>
              </a:ext>
            </a:extLst>
          </p:cNvPr>
          <p:cNvSpPr txBox="1">
            <a:spLocks/>
          </p:cNvSpPr>
          <p:nvPr/>
        </p:nvSpPr>
        <p:spPr>
          <a:xfrm>
            <a:off x="609600" y="2578101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ED618E3-D2D0-3FE6-5DF0-C77F69829F8C}"/>
              </a:ext>
            </a:extLst>
          </p:cNvPr>
          <p:cNvSpPr txBox="1"/>
          <p:nvPr/>
        </p:nvSpPr>
        <p:spPr>
          <a:xfrm>
            <a:off x="2536972" y="2751997"/>
            <a:ext cx="7642198" cy="120032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40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Экспертный пул </a:t>
            </a:r>
            <a:r>
              <a:rPr lang="en-US" sz="40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HAAP/IAAR</a:t>
            </a:r>
            <a:r>
              <a:rPr lang="ru-RU" sz="40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—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000 человек из 31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страны </a:t>
            </a:r>
            <a:r>
              <a:rPr lang="en-US" sz="4000" dirty="0" smtClean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2193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1">
            <a:extLst>
              <a:ext uri="{FF2B5EF4-FFF2-40B4-BE49-F238E27FC236}">
                <a16:creationId xmlns="" xmlns:a16="http://schemas.microsoft.com/office/drawing/2014/main" id="{4ED72BEE-B215-3D35-E955-98BC2AFE22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222" y="476250"/>
            <a:ext cx="679450" cy="65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3E877BF-4A9E-62C9-CD69-934A005919C1}"/>
              </a:ext>
            </a:extLst>
          </p:cNvPr>
          <p:cNvSpPr txBox="1"/>
          <p:nvPr/>
        </p:nvSpPr>
        <p:spPr>
          <a:xfrm>
            <a:off x="358769" y="372876"/>
            <a:ext cx="11353805" cy="120032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40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Российские ВУЗы, прошедшие 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международную аккредитацию в НААР/IAAR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9EDD8A3-F380-CB94-B59F-2869858BF94F}"/>
              </a:ext>
            </a:extLst>
          </p:cNvPr>
          <p:cNvSpPr txBox="1"/>
          <p:nvPr/>
        </p:nvSpPr>
        <p:spPr>
          <a:xfrm>
            <a:off x="395840" y="2034431"/>
            <a:ext cx="11353805" cy="374871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1 Российский государственный гидрометеорологический университет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2 Казанский государственный медицинский университет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3 Ингушский государственный университет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4 Чеченский государственный университет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5 Пятигорский государственный университет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6 Сибирский государственный медицинский университет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7 Грозненский государственный нефтяной технический университет имени академика М.Д. Миллионщикова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8 Алтайский государственный медицинский университет 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9 Кемеровский государственный медицинский университет          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10 Самарский государственный медицинский университет</a:t>
            </a:r>
          </a:p>
        </p:txBody>
      </p:sp>
    </p:spTree>
    <p:extLst>
      <p:ext uri="{BB962C8B-B14F-4D97-AF65-F5344CB8AC3E}">
        <p14:creationId xmlns:p14="http://schemas.microsoft.com/office/powerpoint/2010/main" val="2962466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1">
            <a:extLst>
              <a:ext uri="{FF2B5EF4-FFF2-40B4-BE49-F238E27FC236}">
                <a16:creationId xmlns="" xmlns:a16="http://schemas.microsoft.com/office/drawing/2014/main" id="{4ED72BEE-B215-3D35-E955-98BC2AFE22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222" y="476250"/>
            <a:ext cx="679450" cy="65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3E877BF-4A9E-62C9-CD69-934A005919C1}"/>
              </a:ext>
            </a:extLst>
          </p:cNvPr>
          <p:cNvSpPr txBox="1"/>
          <p:nvPr/>
        </p:nvSpPr>
        <p:spPr>
          <a:xfrm>
            <a:off x="371128" y="372876"/>
            <a:ext cx="8982422" cy="131112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4800">
                <a:solidFill>
                  <a:srgbClr val="A42430"/>
                </a:solidFill>
                <a:latin typeface="Akrobat ExtraBold" panose="00000900000000000000" pitchFamily="2" charset="-52"/>
                <a:cs typeface="Times New Roman" panose="02020603050405020304" pitchFamily="18" charset="0"/>
              </a:defRPr>
            </a:lvl1pPr>
          </a:lstStyle>
          <a:p>
            <a:r>
              <a:rPr lang="ru-RU" sz="4400" dirty="0">
                <a:latin typeface="Arial" pitchFamily="34" charset="0"/>
                <a:cs typeface="Arial" pitchFamily="34" charset="0"/>
              </a:rPr>
              <a:t>Университет ежегодно участвует</a:t>
            </a:r>
          </a:p>
          <a:p>
            <a:r>
              <a:rPr lang="ru-RU" sz="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3-х рейтингах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A4F5CBA0-2D20-D753-4AD5-DDDFB9ECDBC2}"/>
              </a:ext>
            </a:extLst>
          </p:cNvPr>
          <p:cNvSpPr/>
          <p:nvPr/>
        </p:nvSpPr>
        <p:spPr>
          <a:xfrm>
            <a:off x="479425" y="2264604"/>
            <a:ext cx="3531067" cy="4117146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74180AA-4C6F-13C0-1AA5-C17E52DF895B}"/>
              </a:ext>
            </a:extLst>
          </p:cNvPr>
          <p:cNvSpPr txBox="1"/>
          <p:nvPr/>
        </p:nvSpPr>
        <p:spPr>
          <a:xfrm>
            <a:off x="927705" y="4161958"/>
            <a:ext cx="2651758" cy="186512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3600">
                <a:latin typeface="Akrobat SemiBold" panose="00000700000000000000" pitchFamily="2" charset="-52"/>
                <a:cs typeface="Times New Roman" panose="02020603050405020304" pitchFamily="18" charset="0"/>
              </a:defRPr>
            </a:lvl1pPr>
          </a:lstStyle>
          <a:p>
            <a:r>
              <a:rPr lang="ru-RU" sz="3200" dirty="0">
                <a:latin typeface="Arial" pitchFamily="34" charset="0"/>
                <a:cs typeface="Arial" pitchFamily="34" charset="0"/>
              </a:rPr>
              <a:t>рейтинг лучших вузов России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="" xmlns:a16="http://schemas.microsoft.com/office/drawing/2014/main" id="{D0A0FE6A-6943-5EBE-30A3-FE370116D231}"/>
              </a:ext>
            </a:extLst>
          </p:cNvPr>
          <p:cNvGrpSpPr/>
          <p:nvPr/>
        </p:nvGrpSpPr>
        <p:grpSpPr>
          <a:xfrm>
            <a:off x="1000669" y="2512414"/>
            <a:ext cx="2612149" cy="1671227"/>
            <a:chOff x="610017" y="2512414"/>
            <a:chExt cx="2612149" cy="1671227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7152F488-A858-F5CB-7861-989CDC01631A}"/>
                </a:ext>
              </a:extLst>
            </p:cNvPr>
            <p:cNvSpPr txBox="1"/>
            <p:nvPr/>
          </p:nvSpPr>
          <p:spPr>
            <a:xfrm>
              <a:off x="610017" y="2512414"/>
              <a:ext cx="481488" cy="167122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lnSpc>
                  <a:spcPct val="90000"/>
                </a:lnSpc>
                <a:defRPr sz="4800">
                  <a:solidFill>
                    <a:srgbClr val="A42430"/>
                  </a:solidFill>
                  <a:latin typeface="Akrobat ExtraBold" panose="00000900000000000000" pitchFamily="2" charset="-52"/>
                  <a:cs typeface="Times New Roman" panose="02020603050405020304" pitchFamily="18" charset="0"/>
                </a:defRPr>
              </a:lvl1pPr>
            </a:lstStyle>
            <a:p>
              <a:r>
                <a:rPr lang="ru-RU" dirty="0">
                  <a:latin typeface="Arial" pitchFamily="34" charset="0"/>
                  <a:cs typeface="Arial" pitchFamily="34" charset="0"/>
                </a:rPr>
                <a:t>1</a:t>
              </a:r>
              <a:r>
                <a:rPr lang="ru-RU" sz="6600" dirty="0">
                  <a:latin typeface="Akrobat SemiBold" panose="00000700000000000000" pitchFamily="2" charset="-52"/>
                </a:rPr>
                <a:t>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58E677F1-7E38-3B73-7C89-673715129A9B}"/>
                </a:ext>
              </a:extLst>
            </p:cNvPr>
            <p:cNvSpPr txBox="1"/>
            <p:nvPr/>
          </p:nvSpPr>
          <p:spPr>
            <a:xfrm>
              <a:off x="1017926" y="2711667"/>
              <a:ext cx="2204240" cy="120032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lnSpc>
                  <a:spcPct val="90000"/>
                </a:lnSpc>
                <a:defRPr sz="4800">
                  <a:solidFill>
                    <a:srgbClr val="A42430"/>
                  </a:solidFill>
                  <a:latin typeface="Akrobat ExtraBold" panose="00000900000000000000" pitchFamily="2" charset="-52"/>
                  <a:cs typeface="Times New Roman" panose="02020603050405020304" pitchFamily="18" charset="0"/>
                </a:defRPr>
              </a:lvl1pPr>
            </a:lstStyle>
            <a:p>
              <a:r>
                <a:rPr lang="ru-RU" sz="4000" dirty="0">
                  <a:latin typeface="Arial" pitchFamily="34" charset="0"/>
                  <a:cs typeface="Arial" pitchFamily="34" charset="0"/>
                </a:rPr>
                <a:t>RAEX-100</a:t>
              </a:r>
              <a:endParaRPr lang="ru-RU" sz="8800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F2DC47FC-BC37-E49B-5CFE-0788A5CEB53D}"/>
              </a:ext>
            </a:extLst>
          </p:cNvPr>
          <p:cNvCxnSpPr>
            <a:cxnSpLocks/>
          </p:cNvCxnSpPr>
          <p:nvPr/>
        </p:nvCxnSpPr>
        <p:spPr>
          <a:xfrm>
            <a:off x="984958" y="3736399"/>
            <a:ext cx="2520000" cy="0"/>
          </a:xfrm>
          <a:prstGeom prst="line">
            <a:avLst/>
          </a:prstGeom>
          <a:ln w="28575">
            <a:solidFill>
              <a:srgbClr val="A4243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1545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1">
            <a:extLst>
              <a:ext uri="{FF2B5EF4-FFF2-40B4-BE49-F238E27FC236}">
                <a16:creationId xmlns="" xmlns:a16="http://schemas.microsoft.com/office/drawing/2014/main" id="{4ED72BEE-B215-3D35-E955-98BC2AFE22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222" y="476250"/>
            <a:ext cx="679450" cy="65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3E877BF-4A9E-62C9-CD69-934A005919C1}"/>
              </a:ext>
            </a:extLst>
          </p:cNvPr>
          <p:cNvSpPr txBox="1"/>
          <p:nvPr/>
        </p:nvSpPr>
        <p:spPr>
          <a:xfrm>
            <a:off x="371127" y="372876"/>
            <a:ext cx="9600775" cy="120032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4800">
                <a:solidFill>
                  <a:srgbClr val="A42430"/>
                </a:solidFill>
                <a:latin typeface="Akrobat ExtraBold" panose="00000900000000000000" pitchFamily="2" charset="-52"/>
                <a:cs typeface="Times New Roman" panose="02020603050405020304" pitchFamily="18" charset="0"/>
              </a:defRPr>
            </a:lvl1pPr>
          </a:lstStyle>
          <a:p>
            <a:r>
              <a:rPr lang="ru-RU" sz="4000" dirty="0">
                <a:latin typeface="Arial" pitchFamily="34" charset="0"/>
                <a:cs typeface="Arial" pitchFamily="34" charset="0"/>
              </a:rPr>
              <a:t>Университет ежегодно участвует</a:t>
            </a:r>
          </a:p>
          <a:p>
            <a:r>
              <a:rPr lang="ru-RU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3-х </a:t>
            </a:r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рейтингах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A4F5CBA0-2D20-D753-4AD5-DDDFB9ECDBC2}"/>
              </a:ext>
            </a:extLst>
          </p:cNvPr>
          <p:cNvSpPr/>
          <p:nvPr/>
        </p:nvSpPr>
        <p:spPr>
          <a:xfrm>
            <a:off x="479425" y="2264604"/>
            <a:ext cx="3531067" cy="4117146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74180AA-4C6F-13C0-1AA5-C17E52DF895B}"/>
              </a:ext>
            </a:extLst>
          </p:cNvPr>
          <p:cNvSpPr txBox="1"/>
          <p:nvPr/>
        </p:nvSpPr>
        <p:spPr>
          <a:xfrm>
            <a:off x="685253" y="4136080"/>
            <a:ext cx="2681831" cy="97872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3600">
                <a:latin typeface="Akrobat SemiBold" panose="00000700000000000000" pitchFamily="2" charset="-52"/>
                <a:cs typeface="Times New Roman" panose="02020603050405020304" pitchFamily="18" charset="0"/>
              </a:defRPr>
            </a:lvl1pPr>
          </a:lstStyle>
          <a:p>
            <a:r>
              <a:rPr lang="ru-RU" sz="3200" dirty="0">
                <a:latin typeface="Arial" pitchFamily="34" charset="0"/>
                <a:cs typeface="Arial" pitchFamily="34" charset="0"/>
              </a:rPr>
              <a:t>независимое агентство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="" xmlns:a16="http://schemas.microsoft.com/office/drawing/2014/main" id="{B53F087A-0FB9-3D83-9F68-62F9CCC5C08C}"/>
              </a:ext>
            </a:extLst>
          </p:cNvPr>
          <p:cNvGrpSpPr/>
          <p:nvPr/>
        </p:nvGrpSpPr>
        <p:grpSpPr>
          <a:xfrm>
            <a:off x="685253" y="2512414"/>
            <a:ext cx="3119409" cy="1006429"/>
            <a:chOff x="8316102" y="2512414"/>
            <a:chExt cx="3119409" cy="1006429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F62848A0-5193-DBA2-5786-F8810DDBCF4C}"/>
                </a:ext>
              </a:extLst>
            </p:cNvPr>
            <p:cNvSpPr txBox="1"/>
            <p:nvPr/>
          </p:nvSpPr>
          <p:spPr>
            <a:xfrm>
              <a:off x="8316102" y="2512414"/>
              <a:ext cx="481488" cy="100642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lnSpc>
                  <a:spcPct val="90000"/>
                </a:lnSpc>
                <a:defRPr sz="4800">
                  <a:solidFill>
                    <a:srgbClr val="A42430"/>
                  </a:solidFill>
                  <a:latin typeface="Akrobat ExtraBold" panose="00000900000000000000" pitchFamily="2" charset="-52"/>
                  <a:cs typeface="Times New Roman" panose="02020603050405020304" pitchFamily="18" charset="0"/>
                </a:defRPr>
              </a:lvl1pPr>
            </a:lstStyle>
            <a:p>
              <a:r>
                <a:rPr lang="ru-RU" sz="4000" dirty="0">
                  <a:latin typeface="Arial" pitchFamily="34" charset="0"/>
                  <a:cs typeface="Arial" pitchFamily="34" charset="0"/>
                </a:rPr>
                <a:t>3</a:t>
              </a:r>
              <a:r>
                <a:rPr lang="ru-RU" sz="6600" dirty="0">
                  <a:latin typeface="Akrobat SemiBold" panose="00000700000000000000" pitchFamily="2" charset="-52"/>
                </a:rPr>
                <a:t>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1B18FFCE-64EB-3066-C10B-285F99D457B4}"/>
                </a:ext>
              </a:extLst>
            </p:cNvPr>
            <p:cNvSpPr txBox="1"/>
            <p:nvPr/>
          </p:nvSpPr>
          <p:spPr>
            <a:xfrm>
              <a:off x="8809951" y="2711667"/>
              <a:ext cx="2625560" cy="48013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lnSpc>
                  <a:spcPct val="90000"/>
                </a:lnSpc>
                <a:defRPr sz="4800">
                  <a:solidFill>
                    <a:srgbClr val="A42430"/>
                  </a:solidFill>
                  <a:latin typeface="Akrobat ExtraBold" panose="00000900000000000000" pitchFamily="2" charset="-52"/>
                  <a:cs typeface="Times New Roman" panose="02020603050405020304" pitchFamily="18" charset="0"/>
                </a:defRPr>
              </a:lvl1pPr>
            </a:lstStyle>
            <a:p>
              <a:r>
                <a:rPr lang="ru-RU" sz="2800" dirty="0">
                  <a:latin typeface="Arial" pitchFamily="34" charset="0"/>
                  <a:cs typeface="Arial" pitchFamily="34" charset="0"/>
                </a:rPr>
                <a:t>ИНТЕРФАКС</a:t>
              </a:r>
            </a:p>
          </p:txBody>
        </p:sp>
      </p:grp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F2DC47FC-BC37-E49B-5CFE-0788A5CEB53D}"/>
              </a:ext>
            </a:extLst>
          </p:cNvPr>
          <p:cNvCxnSpPr>
            <a:cxnSpLocks/>
          </p:cNvCxnSpPr>
          <p:nvPr/>
        </p:nvCxnSpPr>
        <p:spPr>
          <a:xfrm>
            <a:off x="984958" y="3736399"/>
            <a:ext cx="2520000" cy="0"/>
          </a:xfrm>
          <a:prstGeom prst="line">
            <a:avLst/>
          </a:prstGeom>
          <a:ln w="28575">
            <a:solidFill>
              <a:srgbClr val="A4243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E83F492E-C683-1B8D-43EF-D13932BF9E29}"/>
              </a:ext>
            </a:extLst>
          </p:cNvPr>
          <p:cNvPicPr/>
          <p:nvPr/>
        </p:nvPicPr>
        <p:blipFill rotWithShape="1">
          <a:blip r:embed="rId3"/>
          <a:srcRect l="15971" t="12404" r="40129" b="57351"/>
          <a:stretch/>
        </p:blipFill>
        <p:spPr bwMode="auto">
          <a:xfrm>
            <a:off x="4719658" y="2430575"/>
            <a:ext cx="6345564" cy="24580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251931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1">
            <a:extLst>
              <a:ext uri="{FF2B5EF4-FFF2-40B4-BE49-F238E27FC236}">
                <a16:creationId xmlns="" xmlns:a16="http://schemas.microsoft.com/office/drawing/2014/main" id="{4ED72BEE-B215-3D35-E955-98BC2AFE22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222" y="476250"/>
            <a:ext cx="679450" cy="65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3E877BF-4A9E-62C9-CD69-934A005919C1}"/>
              </a:ext>
            </a:extLst>
          </p:cNvPr>
          <p:cNvSpPr txBox="1"/>
          <p:nvPr/>
        </p:nvSpPr>
        <p:spPr>
          <a:xfrm>
            <a:off x="358769" y="372876"/>
            <a:ext cx="11353805" cy="120032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40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Интерфакс — крупнейшая в России 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негосударственная информационная группа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336B566D-B848-6D81-F803-87E397B05F8E}"/>
              </a:ext>
            </a:extLst>
          </p:cNvPr>
          <p:cNvSpPr/>
          <p:nvPr/>
        </p:nvSpPr>
        <p:spPr>
          <a:xfrm>
            <a:off x="479425" y="2143579"/>
            <a:ext cx="4969905" cy="1953867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5AD355C-969F-A1B6-5FA0-1A7C9DBF5635}"/>
              </a:ext>
            </a:extLst>
          </p:cNvPr>
          <p:cNvSpPr txBox="1"/>
          <p:nvPr/>
        </p:nvSpPr>
        <p:spPr>
          <a:xfrm>
            <a:off x="605905" y="2375234"/>
            <a:ext cx="4979524" cy="126643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8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Одно из ведущих в стране</a:t>
            </a:r>
          </a:p>
          <a:p>
            <a:pPr>
              <a:lnSpc>
                <a:spcPct val="90000"/>
              </a:lnSpc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и наиболее цитируемых</a:t>
            </a:r>
          </a:p>
          <a:p>
            <a:pPr>
              <a:lnSpc>
                <a:spcPct val="90000"/>
              </a:lnSpc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в мире РИА</a:t>
            </a:r>
          </a:p>
        </p:txBody>
      </p:sp>
    </p:spTree>
    <p:extLst>
      <p:ext uri="{BB962C8B-B14F-4D97-AF65-F5344CB8AC3E}">
        <p14:creationId xmlns:p14="http://schemas.microsoft.com/office/powerpoint/2010/main" val="2494244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1">
            <a:extLst>
              <a:ext uri="{FF2B5EF4-FFF2-40B4-BE49-F238E27FC236}">
                <a16:creationId xmlns="" xmlns:a16="http://schemas.microsoft.com/office/drawing/2014/main" id="{4ED72BEE-B215-3D35-E955-98BC2AFE22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222" y="476250"/>
            <a:ext cx="679450" cy="65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3E877BF-4A9E-62C9-CD69-934A005919C1}"/>
              </a:ext>
            </a:extLst>
          </p:cNvPr>
          <p:cNvSpPr txBox="1"/>
          <p:nvPr/>
        </p:nvSpPr>
        <p:spPr>
          <a:xfrm>
            <a:off x="358769" y="372876"/>
            <a:ext cx="11353805" cy="120032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40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Интерфакс — крупнейшая в России 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негосударственная информационная группа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C425301F-7FA6-E36B-F1CE-ADF221EA3E9C}"/>
              </a:ext>
            </a:extLst>
          </p:cNvPr>
          <p:cNvSpPr/>
          <p:nvPr/>
        </p:nvSpPr>
        <p:spPr>
          <a:xfrm>
            <a:off x="479425" y="4427883"/>
            <a:ext cx="4969905" cy="1953867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336B566D-B848-6D81-F803-87E397B05F8E}"/>
              </a:ext>
            </a:extLst>
          </p:cNvPr>
          <p:cNvSpPr/>
          <p:nvPr/>
        </p:nvSpPr>
        <p:spPr>
          <a:xfrm>
            <a:off x="479425" y="2143579"/>
            <a:ext cx="4969905" cy="1953867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5AD355C-969F-A1B6-5FA0-1A7C9DBF5635}"/>
              </a:ext>
            </a:extLst>
          </p:cNvPr>
          <p:cNvSpPr txBox="1"/>
          <p:nvPr/>
        </p:nvSpPr>
        <p:spPr>
          <a:xfrm>
            <a:off x="605905" y="2375234"/>
            <a:ext cx="4979524" cy="126643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8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Одно из ведущих в стране</a:t>
            </a:r>
          </a:p>
          <a:p>
            <a:pPr>
              <a:lnSpc>
                <a:spcPct val="90000"/>
              </a:lnSpc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и наиболее цитируемых</a:t>
            </a:r>
          </a:p>
          <a:p>
            <a:pPr>
              <a:lnSpc>
                <a:spcPct val="90000"/>
              </a:lnSpc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в мире РИА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DA20845-1F2B-5E7B-5A30-51563F3CEA25}"/>
              </a:ext>
            </a:extLst>
          </p:cNvPr>
          <p:cNvSpPr txBox="1"/>
          <p:nvPr/>
        </p:nvSpPr>
        <p:spPr>
          <a:xfrm>
            <a:off x="605905" y="4624165"/>
            <a:ext cx="4645717" cy="126643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800" dirty="0" smtClean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Проектирует,  </a:t>
            </a:r>
            <a:r>
              <a:rPr lang="ru-RU" sz="28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развивает и повышает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качество образовательных услуг</a:t>
            </a:r>
          </a:p>
        </p:txBody>
      </p:sp>
    </p:spTree>
    <p:extLst>
      <p:ext uri="{BB962C8B-B14F-4D97-AF65-F5344CB8AC3E}">
        <p14:creationId xmlns:p14="http://schemas.microsoft.com/office/powerpoint/2010/main" val="20804023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1">
            <a:extLst>
              <a:ext uri="{FF2B5EF4-FFF2-40B4-BE49-F238E27FC236}">
                <a16:creationId xmlns="" xmlns:a16="http://schemas.microsoft.com/office/drawing/2014/main" id="{4ED72BEE-B215-3D35-E955-98BC2AFE22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222" y="476250"/>
            <a:ext cx="679450" cy="65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3E877BF-4A9E-62C9-CD69-934A005919C1}"/>
              </a:ext>
            </a:extLst>
          </p:cNvPr>
          <p:cNvSpPr txBox="1"/>
          <p:nvPr/>
        </p:nvSpPr>
        <p:spPr>
          <a:xfrm>
            <a:off x="358769" y="372876"/>
            <a:ext cx="11353805" cy="120032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40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Интерфакс — крупнейшая в России 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негосударственная информационная группа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C425301F-7FA6-E36B-F1CE-ADF221EA3E9C}"/>
              </a:ext>
            </a:extLst>
          </p:cNvPr>
          <p:cNvSpPr/>
          <p:nvPr/>
        </p:nvSpPr>
        <p:spPr>
          <a:xfrm>
            <a:off x="479425" y="4427883"/>
            <a:ext cx="4969905" cy="1953867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336B566D-B848-6D81-F803-87E397B05F8E}"/>
              </a:ext>
            </a:extLst>
          </p:cNvPr>
          <p:cNvSpPr/>
          <p:nvPr/>
        </p:nvSpPr>
        <p:spPr>
          <a:xfrm>
            <a:off x="479425" y="2143579"/>
            <a:ext cx="4969905" cy="1953867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C13F54EB-4CB3-A4A9-04B9-8D78C9459ACF}"/>
              </a:ext>
            </a:extLst>
          </p:cNvPr>
          <p:cNvSpPr/>
          <p:nvPr/>
        </p:nvSpPr>
        <p:spPr>
          <a:xfrm>
            <a:off x="6002895" y="2143579"/>
            <a:ext cx="4969905" cy="1953867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5AD355C-969F-A1B6-5FA0-1A7C9DBF5635}"/>
              </a:ext>
            </a:extLst>
          </p:cNvPr>
          <p:cNvSpPr txBox="1"/>
          <p:nvPr/>
        </p:nvSpPr>
        <p:spPr>
          <a:xfrm>
            <a:off x="605905" y="2375234"/>
            <a:ext cx="4979524" cy="126643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8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Одно из ведущих в стране</a:t>
            </a:r>
          </a:p>
          <a:p>
            <a:pPr>
              <a:lnSpc>
                <a:spcPct val="90000"/>
              </a:lnSpc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и наиболее цитируемых</a:t>
            </a:r>
          </a:p>
          <a:p>
            <a:pPr>
              <a:lnSpc>
                <a:spcPct val="90000"/>
              </a:lnSpc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в мире РИА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DA20845-1F2B-5E7B-5A30-51563F3CEA25}"/>
              </a:ext>
            </a:extLst>
          </p:cNvPr>
          <p:cNvSpPr txBox="1"/>
          <p:nvPr/>
        </p:nvSpPr>
        <p:spPr>
          <a:xfrm>
            <a:off x="605905" y="4624165"/>
            <a:ext cx="4645717" cy="126643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8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Проект развивает и повышает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качество образовательных услуг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0484EBF-658F-2D56-7FBB-A64BCDF2E505}"/>
              </a:ext>
            </a:extLst>
          </p:cNvPr>
          <p:cNvSpPr txBox="1"/>
          <p:nvPr/>
        </p:nvSpPr>
        <p:spPr>
          <a:xfrm>
            <a:off x="6138993" y="2375234"/>
            <a:ext cx="5118011" cy="126643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8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Укрепляет </a:t>
            </a:r>
            <a:r>
              <a:rPr lang="ru-RU" sz="2800" dirty="0" err="1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конкурентоспособ</a:t>
            </a:r>
            <a:r>
              <a:rPr lang="ru-RU" sz="28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-</a:t>
            </a:r>
          </a:p>
          <a:p>
            <a:pPr>
              <a:lnSpc>
                <a:spcPct val="90000"/>
              </a:lnSpc>
              <a:defRPr/>
            </a:pPr>
            <a:r>
              <a:rPr lang="ru-RU" sz="2800" dirty="0" err="1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ность</a:t>
            </a:r>
            <a:r>
              <a:rPr lang="ru-RU" sz="28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отечественной системы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267973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1">
            <a:extLst>
              <a:ext uri="{FF2B5EF4-FFF2-40B4-BE49-F238E27FC236}">
                <a16:creationId xmlns="" xmlns:a16="http://schemas.microsoft.com/office/drawing/2014/main" id="{4ED72BEE-B215-3D35-E955-98BC2AFE22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222" y="476250"/>
            <a:ext cx="679450" cy="65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3E877BF-4A9E-62C9-CD69-934A005919C1}"/>
              </a:ext>
            </a:extLst>
          </p:cNvPr>
          <p:cNvSpPr txBox="1"/>
          <p:nvPr/>
        </p:nvSpPr>
        <p:spPr>
          <a:xfrm>
            <a:off x="358769" y="372876"/>
            <a:ext cx="11353805" cy="120032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40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Интерфакс — крупнейшая в России 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негосударственная информационная группа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C425301F-7FA6-E36B-F1CE-ADF221EA3E9C}"/>
              </a:ext>
            </a:extLst>
          </p:cNvPr>
          <p:cNvSpPr/>
          <p:nvPr/>
        </p:nvSpPr>
        <p:spPr>
          <a:xfrm>
            <a:off x="479425" y="4427883"/>
            <a:ext cx="4969905" cy="1953867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336B566D-B848-6D81-F803-87E397B05F8E}"/>
              </a:ext>
            </a:extLst>
          </p:cNvPr>
          <p:cNvSpPr/>
          <p:nvPr/>
        </p:nvSpPr>
        <p:spPr>
          <a:xfrm>
            <a:off x="479425" y="2143579"/>
            <a:ext cx="4969905" cy="1953867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C13F54EB-4CB3-A4A9-04B9-8D78C9459ACF}"/>
              </a:ext>
            </a:extLst>
          </p:cNvPr>
          <p:cNvSpPr/>
          <p:nvPr/>
        </p:nvSpPr>
        <p:spPr>
          <a:xfrm>
            <a:off x="6002895" y="2143579"/>
            <a:ext cx="4969905" cy="1953867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66761915-3A1E-98B0-4E57-5A3C1B500426}"/>
              </a:ext>
            </a:extLst>
          </p:cNvPr>
          <p:cNvSpPr/>
          <p:nvPr/>
        </p:nvSpPr>
        <p:spPr>
          <a:xfrm>
            <a:off x="6002895" y="4427883"/>
            <a:ext cx="4969905" cy="1953867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5AD355C-969F-A1B6-5FA0-1A7C9DBF5635}"/>
              </a:ext>
            </a:extLst>
          </p:cNvPr>
          <p:cNvSpPr txBox="1"/>
          <p:nvPr/>
        </p:nvSpPr>
        <p:spPr>
          <a:xfrm>
            <a:off x="605905" y="2375234"/>
            <a:ext cx="4979524" cy="126643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8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Одно из ведущих в стране</a:t>
            </a:r>
          </a:p>
          <a:p>
            <a:pPr>
              <a:lnSpc>
                <a:spcPct val="90000"/>
              </a:lnSpc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и наиболее цитируемых</a:t>
            </a:r>
          </a:p>
          <a:p>
            <a:pPr>
              <a:lnSpc>
                <a:spcPct val="90000"/>
              </a:lnSpc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в мире РИА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DA20845-1F2B-5E7B-5A30-51563F3CEA25}"/>
              </a:ext>
            </a:extLst>
          </p:cNvPr>
          <p:cNvSpPr txBox="1"/>
          <p:nvPr/>
        </p:nvSpPr>
        <p:spPr>
          <a:xfrm>
            <a:off x="605905" y="4624165"/>
            <a:ext cx="4645717" cy="126643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8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Проект развивает и повышает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качество образовательных услуг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EC44445-3DE1-FAA3-0515-7894A5B90BB9}"/>
              </a:ext>
            </a:extLst>
          </p:cNvPr>
          <p:cNvSpPr txBox="1"/>
          <p:nvPr/>
        </p:nvSpPr>
        <p:spPr>
          <a:xfrm>
            <a:off x="6138994" y="4624165"/>
            <a:ext cx="4645717" cy="126643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8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Развивает механизмы</a:t>
            </a:r>
          </a:p>
          <a:p>
            <a:pPr>
              <a:lnSpc>
                <a:spcPct val="90000"/>
              </a:lnSpc>
              <a:defRPr/>
            </a:pPr>
            <a:r>
              <a:rPr lang="ru-RU" sz="28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и процедуры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независимой системы оценки ВУЗов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0484EBF-658F-2D56-7FBB-A64BCDF2E505}"/>
              </a:ext>
            </a:extLst>
          </p:cNvPr>
          <p:cNvSpPr txBox="1"/>
          <p:nvPr/>
        </p:nvSpPr>
        <p:spPr>
          <a:xfrm>
            <a:off x="6138993" y="2375234"/>
            <a:ext cx="5118011" cy="126643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8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Укрепляет </a:t>
            </a:r>
            <a:r>
              <a:rPr lang="ru-RU" sz="2800" dirty="0" err="1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конкурентоспособ</a:t>
            </a:r>
            <a:r>
              <a:rPr lang="ru-RU" sz="28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-</a:t>
            </a:r>
          </a:p>
          <a:p>
            <a:pPr>
              <a:lnSpc>
                <a:spcPct val="90000"/>
              </a:lnSpc>
              <a:defRPr/>
            </a:pPr>
            <a:r>
              <a:rPr lang="ru-RU" sz="2800" dirty="0" err="1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ность</a:t>
            </a:r>
            <a:r>
              <a:rPr lang="ru-RU" sz="28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отечественной системы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8839990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11">
            <a:extLst>
              <a:ext uri="{FF2B5EF4-FFF2-40B4-BE49-F238E27FC236}">
                <a16:creationId xmlns="" xmlns:a16="http://schemas.microsoft.com/office/drawing/2014/main" id="{2BF05E23-2D41-042E-61D6-5476BE6AB5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222" y="476250"/>
            <a:ext cx="679450" cy="65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: скругленные углы 28">
            <a:extLst>
              <a:ext uri="{FF2B5EF4-FFF2-40B4-BE49-F238E27FC236}">
                <a16:creationId xmlns="" xmlns:a16="http://schemas.microsoft.com/office/drawing/2014/main" id="{5BC04F37-BB91-C965-DD54-AFCF0DBE6EE0}"/>
              </a:ext>
            </a:extLst>
          </p:cNvPr>
          <p:cNvSpPr/>
          <p:nvPr/>
        </p:nvSpPr>
        <p:spPr>
          <a:xfrm>
            <a:off x="479425" y="1878226"/>
            <a:ext cx="5400000" cy="1368000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="" xmlns:a16="http://schemas.microsoft.com/office/drawing/2014/main" id="{B580D26D-91FE-B04F-6CD5-3FB09F47D02A}"/>
              </a:ext>
            </a:extLst>
          </p:cNvPr>
          <p:cNvSpPr/>
          <p:nvPr/>
        </p:nvSpPr>
        <p:spPr>
          <a:xfrm>
            <a:off x="479426" y="494880"/>
            <a:ext cx="11233150" cy="1037358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A14F39C1-951E-8CB4-BE3F-D51C6EC120F3}"/>
              </a:ext>
            </a:extLst>
          </p:cNvPr>
          <p:cNvSpPr txBox="1"/>
          <p:nvPr/>
        </p:nvSpPr>
        <p:spPr>
          <a:xfrm>
            <a:off x="479425" y="624468"/>
            <a:ext cx="11233150" cy="77546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4800">
                <a:solidFill>
                  <a:srgbClr val="A42430"/>
                </a:solidFill>
                <a:latin typeface="Akrobat ExtraBold" panose="00000900000000000000" pitchFamily="2" charset="-5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Интерфакс оценивает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32DF8E1C-7891-366E-F5BD-5DA62AC9B173}"/>
              </a:ext>
            </a:extLst>
          </p:cNvPr>
          <p:cNvSpPr txBox="1"/>
          <p:nvPr/>
        </p:nvSpPr>
        <p:spPr>
          <a:xfrm>
            <a:off x="651728" y="2288337"/>
            <a:ext cx="4308028" cy="54777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4800">
                <a:solidFill>
                  <a:srgbClr val="A42430"/>
                </a:solidFill>
                <a:latin typeface="Akrobat ExtraBold" panose="00000900000000000000" pitchFamily="2" charset="-52"/>
                <a:cs typeface="Times New Roman" panose="02020603050405020304" pitchFamily="18" charset="0"/>
              </a:defRPr>
            </a:lvl1pPr>
          </a:lstStyle>
          <a:p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28693160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: скругленные углы 41">
            <a:extLst>
              <a:ext uri="{FF2B5EF4-FFF2-40B4-BE49-F238E27FC236}">
                <a16:creationId xmlns="" xmlns:a16="http://schemas.microsoft.com/office/drawing/2014/main" id="{AC2DC7DD-22EA-F133-8E5A-FC9DD768B53B}"/>
              </a:ext>
            </a:extLst>
          </p:cNvPr>
          <p:cNvSpPr/>
          <p:nvPr/>
        </p:nvSpPr>
        <p:spPr>
          <a:xfrm>
            <a:off x="479425" y="3448478"/>
            <a:ext cx="5400000" cy="1368000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8" name="Рисунок 11">
            <a:extLst>
              <a:ext uri="{FF2B5EF4-FFF2-40B4-BE49-F238E27FC236}">
                <a16:creationId xmlns="" xmlns:a16="http://schemas.microsoft.com/office/drawing/2014/main" id="{2BF05E23-2D41-042E-61D6-5476BE6AB5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222" y="476250"/>
            <a:ext cx="679450" cy="65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: скругленные углы 28">
            <a:extLst>
              <a:ext uri="{FF2B5EF4-FFF2-40B4-BE49-F238E27FC236}">
                <a16:creationId xmlns="" xmlns:a16="http://schemas.microsoft.com/office/drawing/2014/main" id="{5BC04F37-BB91-C965-DD54-AFCF0DBE6EE0}"/>
              </a:ext>
            </a:extLst>
          </p:cNvPr>
          <p:cNvSpPr/>
          <p:nvPr/>
        </p:nvSpPr>
        <p:spPr>
          <a:xfrm>
            <a:off x="479425" y="1878226"/>
            <a:ext cx="5400000" cy="1368000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="" xmlns:a16="http://schemas.microsoft.com/office/drawing/2014/main" id="{B580D26D-91FE-B04F-6CD5-3FB09F47D02A}"/>
              </a:ext>
            </a:extLst>
          </p:cNvPr>
          <p:cNvSpPr/>
          <p:nvPr/>
        </p:nvSpPr>
        <p:spPr>
          <a:xfrm>
            <a:off x="479426" y="494880"/>
            <a:ext cx="11233150" cy="1037358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A14F39C1-951E-8CB4-BE3F-D51C6EC120F3}"/>
              </a:ext>
            </a:extLst>
          </p:cNvPr>
          <p:cNvSpPr txBox="1"/>
          <p:nvPr/>
        </p:nvSpPr>
        <p:spPr>
          <a:xfrm>
            <a:off x="479425" y="624468"/>
            <a:ext cx="11233150" cy="77546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4800">
                <a:solidFill>
                  <a:srgbClr val="A42430"/>
                </a:solidFill>
                <a:latin typeface="Akrobat ExtraBold" panose="00000900000000000000" pitchFamily="2" charset="-5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Интерфакс оценивает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32DF8E1C-7891-366E-F5BD-5DA62AC9B173}"/>
              </a:ext>
            </a:extLst>
          </p:cNvPr>
          <p:cNvSpPr txBox="1"/>
          <p:nvPr/>
        </p:nvSpPr>
        <p:spPr>
          <a:xfrm>
            <a:off x="651728" y="2288337"/>
            <a:ext cx="4308028" cy="54777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4800">
                <a:solidFill>
                  <a:srgbClr val="A42430"/>
                </a:solidFill>
                <a:latin typeface="Akrobat ExtraBold" panose="00000900000000000000" pitchFamily="2" charset="-52"/>
                <a:cs typeface="Times New Roman" panose="02020603050405020304" pitchFamily="18" charset="0"/>
              </a:defRPr>
            </a:lvl1pPr>
          </a:lstStyle>
          <a:p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Образование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E4EE996-E51A-74F1-A765-9A272388A969}"/>
              </a:ext>
            </a:extLst>
          </p:cNvPr>
          <p:cNvSpPr txBox="1"/>
          <p:nvPr/>
        </p:nvSpPr>
        <p:spPr>
          <a:xfrm>
            <a:off x="651727" y="3858589"/>
            <a:ext cx="5197131" cy="54777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4800">
                <a:solidFill>
                  <a:srgbClr val="A42430"/>
                </a:solidFill>
                <a:latin typeface="Akrobat ExtraBold" panose="00000900000000000000" pitchFamily="2" charset="-52"/>
                <a:cs typeface="Times New Roman" panose="02020603050405020304" pitchFamily="18" charset="0"/>
              </a:defRPr>
            </a:lvl1pPr>
          </a:lstStyle>
          <a:p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Исследования</a:t>
            </a:r>
            <a:endParaRPr lang="ru-RU" sz="7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6767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: скругленные углы 41">
            <a:extLst>
              <a:ext uri="{FF2B5EF4-FFF2-40B4-BE49-F238E27FC236}">
                <a16:creationId xmlns="" xmlns:a16="http://schemas.microsoft.com/office/drawing/2014/main" id="{AC2DC7DD-22EA-F133-8E5A-FC9DD768B53B}"/>
              </a:ext>
            </a:extLst>
          </p:cNvPr>
          <p:cNvSpPr/>
          <p:nvPr/>
        </p:nvSpPr>
        <p:spPr>
          <a:xfrm>
            <a:off x="479425" y="3448478"/>
            <a:ext cx="5400000" cy="1368000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="" xmlns:a16="http://schemas.microsoft.com/office/drawing/2014/main" id="{7F94B110-E9ED-6B99-F2F2-9AF3233DA4BD}"/>
              </a:ext>
            </a:extLst>
          </p:cNvPr>
          <p:cNvSpPr/>
          <p:nvPr/>
        </p:nvSpPr>
        <p:spPr>
          <a:xfrm>
            <a:off x="479425" y="5024939"/>
            <a:ext cx="5400000" cy="1368000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8" name="Рисунок 11">
            <a:extLst>
              <a:ext uri="{FF2B5EF4-FFF2-40B4-BE49-F238E27FC236}">
                <a16:creationId xmlns="" xmlns:a16="http://schemas.microsoft.com/office/drawing/2014/main" id="{2BF05E23-2D41-042E-61D6-5476BE6AB5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222" y="476250"/>
            <a:ext cx="679450" cy="65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: скругленные углы 28">
            <a:extLst>
              <a:ext uri="{FF2B5EF4-FFF2-40B4-BE49-F238E27FC236}">
                <a16:creationId xmlns="" xmlns:a16="http://schemas.microsoft.com/office/drawing/2014/main" id="{5BC04F37-BB91-C965-DD54-AFCF0DBE6EE0}"/>
              </a:ext>
            </a:extLst>
          </p:cNvPr>
          <p:cNvSpPr/>
          <p:nvPr/>
        </p:nvSpPr>
        <p:spPr>
          <a:xfrm>
            <a:off x="479425" y="1878226"/>
            <a:ext cx="5400000" cy="1368000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="" xmlns:a16="http://schemas.microsoft.com/office/drawing/2014/main" id="{B580D26D-91FE-B04F-6CD5-3FB09F47D02A}"/>
              </a:ext>
            </a:extLst>
          </p:cNvPr>
          <p:cNvSpPr/>
          <p:nvPr/>
        </p:nvSpPr>
        <p:spPr>
          <a:xfrm>
            <a:off x="479426" y="494880"/>
            <a:ext cx="11233150" cy="1037358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A14F39C1-951E-8CB4-BE3F-D51C6EC120F3}"/>
              </a:ext>
            </a:extLst>
          </p:cNvPr>
          <p:cNvSpPr txBox="1"/>
          <p:nvPr/>
        </p:nvSpPr>
        <p:spPr>
          <a:xfrm>
            <a:off x="479425" y="624468"/>
            <a:ext cx="11233150" cy="77546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4800">
                <a:solidFill>
                  <a:srgbClr val="A42430"/>
                </a:solidFill>
                <a:latin typeface="Akrobat ExtraBold" panose="00000900000000000000" pitchFamily="2" charset="-5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Интерфакс оценивает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32DF8E1C-7891-366E-F5BD-5DA62AC9B173}"/>
              </a:ext>
            </a:extLst>
          </p:cNvPr>
          <p:cNvSpPr txBox="1"/>
          <p:nvPr/>
        </p:nvSpPr>
        <p:spPr>
          <a:xfrm>
            <a:off x="651728" y="2288337"/>
            <a:ext cx="4308028" cy="54777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4800">
                <a:solidFill>
                  <a:srgbClr val="A42430"/>
                </a:solidFill>
                <a:latin typeface="Akrobat ExtraBold" panose="00000900000000000000" pitchFamily="2" charset="-52"/>
                <a:cs typeface="Times New Roman" panose="02020603050405020304" pitchFamily="18" charset="0"/>
              </a:defRPr>
            </a:lvl1pPr>
          </a:lstStyle>
          <a:p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Образование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E4EE996-E51A-74F1-A765-9A272388A969}"/>
              </a:ext>
            </a:extLst>
          </p:cNvPr>
          <p:cNvSpPr txBox="1"/>
          <p:nvPr/>
        </p:nvSpPr>
        <p:spPr>
          <a:xfrm>
            <a:off x="651727" y="3858589"/>
            <a:ext cx="5197131" cy="54777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4800">
                <a:solidFill>
                  <a:srgbClr val="A42430"/>
                </a:solidFill>
                <a:latin typeface="Akrobat ExtraBold" panose="00000900000000000000" pitchFamily="2" charset="-52"/>
                <a:cs typeface="Times New Roman" panose="02020603050405020304" pitchFamily="18" charset="0"/>
              </a:defRPr>
            </a:lvl1pPr>
          </a:lstStyle>
          <a:p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Исследования</a:t>
            </a:r>
            <a:endParaRPr lang="ru-RU" sz="7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DF2241FF-018A-BFFE-A71D-F2E1300B036B}"/>
              </a:ext>
            </a:extLst>
          </p:cNvPr>
          <p:cNvSpPr txBox="1"/>
          <p:nvPr/>
        </p:nvSpPr>
        <p:spPr>
          <a:xfrm>
            <a:off x="651727" y="5435049"/>
            <a:ext cx="5197131" cy="54777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4800">
                <a:solidFill>
                  <a:srgbClr val="A42430"/>
                </a:solidFill>
                <a:latin typeface="Akrobat ExtraBold" panose="00000900000000000000" pitchFamily="2" charset="-52"/>
                <a:cs typeface="Times New Roman" panose="02020603050405020304" pitchFamily="18" charset="0"/>
              </a:defRPr>
            </a:lvl1pPr>
          </a:lstStyle>
          <a:p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Социальную среду</a:t>
            </a:r>
            <a:endParaRPr lang="ru-RU" sz="7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3461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: скругленные углы 41">
            <a:extLst>
              <a:ext uri="{FF2B5EF4-FFF2-40B4-BE49-F238E27FC236}">
                <a16:creationId xmlns="" xmlns:a16="http://schemas.microsoft.com/office/drawing/2014/main" id="{AC2DC7DD-22EA-F133-8E5A-FC9DD768B53B}"/>
              </a:ext>
            </a:extLst>
          </p:cNvPr>
          <p:cNvSpPr/>
          <p:nvPr/>
        </p:nvSpPr>
        <p:spPr>
          <a:xfrm>
            <a:off x="479425" y="3448478"/>
            <a:ext cx="5400000" cy="1368000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="" xmlns:a16="http://schemas.microsoft.com/office/drawing/2014/main" id="{7F94B110-E9ED-6B99-F2F2-9AF3233DA4BD}"/>
              </a:ext>
            </a:extLst>
          </p:cNvPr>
          <p:cNvSpPr/>
          <p:nvPr/>
        </p:nvSpPr>
        <p:spPr>
          <a:xfrm>
            <a:off x="479425" y="5024939"/>
            <a:ext cx="5400000" cy="1368000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8" name="Рисунок 11">
            <a:extLst>
              <a:ext uri="{FF2B5EF4-FFF2-40B4-BE49-F238E27FC236}">
                <a16:creationId xmlns="" xmlns:a16="http://schemas.microsoft.com/office/drawing/2014/main" id="{2BF05E23-2D41-042E-61D6-5476BE6AB5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222" y="476250"/>
            <a:ext cx="679450" cy="65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: скругленные углы 28">
            <a:extLst>
              <a:ext uri="{FF2B5EF4-FFF2-40B4-BE49-F238E27FC236}">
                <a16:creationId xmlns="" xmlns:a16="http://schemas.microsoft.com/office/drawing/2014/main" id="{5BC04F37-BB91-C965-DD54-AFCF0DBE6EE0}"/>
              </a:ext>
            </a:extLst>
          </p:cNvPr>
          <p:cNvSpPr/>
          <p:nvPr/>
        </p:nvSpPr>
        <p:spPr>
          <a:xfrm>
            <a:off x="479425" y="1878226"/>
            <a:ext cx="5400000" cy="1368000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="" xmlns:a16="http://schemas.microsoft.com/office/drawing/2014/main" id="{B580D26D-91FE-B04F-6CD5-3FB09F47D02A}"/>
              </a:ext>
            </a:extLst>
          </p:cNvPr>
          <p:cNvSpPr/>
          <p:nvPr/>
        </p:nvSpPr>
        <p:spPr>
          <a:xfrm>
            <a:off x="479426" y="494880"/>
            <a:ext cx="11233150" cy="1037358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A14F39C1-951E-8CB4-BE3F-D51C6EC120F3}"/>
              </a:ext>
            </a:extLst>
          </p:cNvPr>
          <p:cNvSpPr txBox="1"/>
          <p:nvPr/>
        </p:nvSpPr>
        <p:spPr>
          <a:xfrm>
            <a:off x="479425" y="624468"/>
            <a:ext cx="11233150" cy="6463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4800">
                <a:solidFill>
                  <a:srgbClr val="A42430"/>
                </a:solidFill>
                <a:latin typeface="Akrobat ExtraBold" panose="00000900000000000000" pitchFamily="2" charset="-5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4000" dirty="0">
                <a:latin typeface="Arial" pitchFamily="34" charset="0"/>
                <a:cs typeface="Arial" pitchFamily="34" charset="0"/>
              </a:rPr>
              <a:t>Интерфакс оценивает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32DF8E1C-7891-366E-F5BD-5DA62AC9B173}"/>
              </a:ext>
            </a:extLst>
          </p:cNvPr>
          <p:cNvSpPr txBox="1"/>
          <p:nvPr/>
        </p:nvSpPr>
        <p:spPr>
          <a:xfrm>
            <a:off x="651728" y="2288337"/>
            <a:ext cx="4308028" cy="54777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4800">
                <a:solidFill>
                  <a:srgbClr val="A42430"/>
                </a:solidFill>
                <a:latin typeface="Akrobat ExtraBold" panose="00000900000000000000" pitchFamily="2" charset="-52"/>
                <a:cs typeface="Times New Roman" panose="02020603050405020304" pitchFamily="18" charset="0"/>
              </a:defRPr>
            </a:lvl1pPr>
          </a:lstStyle>
          <a:p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Образование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E4EE996-E51A-74F1-A765-9A272388A969}"/>
              </a:ext>
            </a:extLst>
          </p:cNvPr>
          <p:cNvSpPr txBox="1"/>
          <p:nvPr/>
        </p:nvSpPr>
        <p:spPr>
          <a:xfrm>
            <a:off x="651727" y="3858589"/>
            <a:ext cx="5197131" cy="54777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4800">
                <a:solidFill>
                  <a:srgbClr val="A42430"/>
                </a:solidFill>
                <a:latin typeface="Akrobat ExtraBold" panose="00000900000000000000" pitchFamily="2" charset="-52"/>
                <a:cs typeface="Times New Roman" panose="02020603050405020304" pitchFamily="18" charset="0"/>
              </a:defRPr>
            </a:lvl1pPr>
          </a:lstStyle>
          <a:p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Исследования</a:t>
            </a:r>
            <a:endParaRPr lang="ru-RU" sz="7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DF2241FF-018A-BFFE-A71D-F2E1300B036B}"/>
              </a:ext>
            </a:extLst>
          </p:cNvPr>
          <p:cNvSpPr txBox="1"/>
          <p:nvPr/>
        </p:nvSpPr>
        <p:spPr>
          <a:xfrm>
            <a:off x="651727" y="5435049"/>
            <a:ext cx="5197131" cy="54777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4800">
                <a:solidFill>
                  <a:srgbClr val="A42430"/>
                </a:solidFill>
                <a:latin typeface="Akrobat ExtraBold" panose="00000900000000000000" pitchFamily="2" charset="-52"/>
                <a:cs typeface="Times New Roman" panose="02020603050405020304" pitchFamily="18" charset="0"/>
              </a:defRPr>
            </a:lvl1pPr>
          </a:lstStyle>
          <a:p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Социальная среда</a:t>
            </a:r>
            <a:endParaRPr lang="ru-RU" sz="7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="" xmlns:a16="http://schemas.microsoft.com/office/drawing/2014/main" id="{12ADC952-7D6D-29E1-3C8B-1BF67914544A}"/>
              </a:ext>
            </a:extLst>
          </p:cNvPr>
          <p:cNvSpPr/>
          <p:nvPr/>
        </p:nvSpPr>
        <p:spPr>
          <a:xfrm>
            <a:off x="6312575" y="1878226"/>
            <a:ext cx="5400000" cy="1368000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557568AA-B9FB-79F3-3BCE-4AA55A147E60}"/>
              </a:ext>
            </a:extLst>
          </p:cNvPr>
          <p:cNvSpPr txBox="1"/>
          <p:nvPr/>
        </p:nvSpPr>
        <p:spPr>
          <a:xfrm>
            <a:off x="6484877" y="2288337"/>
            <a:ext cx="6279653" cy="54777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4800">
                <a:solidFill>
                  <a:srgbClr val="A42430"/>
                </a:solidFill>
                <a:latin typeface="Akrobat ExtraBold" panose="00000900000000000000" pitchFamily="2" charset="-52"/>
                <a:cs typeface="Times New Roman" panose="02020603050405020304" pitchFamily="18" charset="0"/>
              </a:defRPr>
            </a:lvl1pPr>
          </a:lstStyle>
          <a:p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Сотрудничество</a:t>
            </a:r>
          </a:p>
        </p:txBody>
      </p:sp>
    </p:spTree>
    <p:extLst>
      <p:ext uri="{BB962C8B-B14F-4D97-AF65-F5344CB8AC3E}">
        <p14:creationId xmlns:p14="http://schemas.microsoft.com/office/powerpoint/2010/main" val="41468324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: скругленные углы 41">
            <a:extLst>
              <a:ext uri="{FF2B5EF4-FFF2-40B4-BE49-F238E27FC236}">
                <a16:creationId xmlns="" xmlns:a16="http://schemas.microsoft.com/office/drawing/2014/main" id="{AC2DC7DD-22EA-F133-8E5A-FC9DD768B53B}"/>
              </a:ext>
            </a:extLst>
          </p:cNvPr>
          <p:cNvSpPr/>
          <p:nvPr/>
        </p:nvSpPr>
        <p:spPr>
          <a:xfrm>
            <a:off x="479425" y="3448478"/>
            <a:ext cx="5400000" cy="1368000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="" xmlns:a16="http://schemas.microsoft.com/office/drawing/2014/main" id="{7F94B110-E9ED-6B99-F2F2-9AF3233DA4BD}"/>
              </a:ext>
            </a:extLst>
          </p:cNvPr>
          <p:cNvSpPr/>
          <p:nvPr/>
        </p:nvSpPr>
        <p:spPr>
          <a:xfrm>
            <a:off x="479425" y="5024939"/>
            <a:ext cx="5400000" cy="1368000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8" name="Рисунок 11">
            <a:extLst>
              <a:ext uri="{FF2B5EF4-FFF2-40B4-BE49-F238E27FC236}">
                <a16:creationId xmlns="" xmlns:a16="http://schemas.microsoft.com/office/drawing/2014/main" id="{2BF05E23-2D41-042E-61D6-5476BE6AB5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222" y="476250"/>
            <a:ext cx="679450" cy="65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: скругленные углы 28">
            <a:extLst>
              <a:ext uri="{FF2B5EF4-FFF2-40B4-BE49-F238E27FC236}">
                <a16:creationId xmlns="" xmlns:a16="http://schemas.microsoft.com/office/drawing/2014/main" id="{5BC04F37-BB91-C965-DD54-AFCF0DBE6EE0}"/>
              </a:ext>
            </a:extLst>
          </p:cNvPr>
          <p:cNvSpPr/>
          <p:nvPr/>
        </p:nvSpPr>
        <p:spPr>
          <a:xfrm>
            <a:off x="479425" y="1878226"/>
            <a:ext cx="5400000" cy="1368000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="" xmlns:a16="http://schemas.microsoft.com/office/drawing/2014/main" id="{B580D26D-91FE-B04F-6CD5-3FB09F47D02A}"/>
              </a:ext>
            </a:extLst>
          </p:cNvPr>
          <p:cNvSpPr/>
          <p:nvPr/>
        </p:nvSpPr>
        <p:spPr>
          <a:xfrm>
            <a:off x="479426" y="494880"/>
            <a:ext cx="11233150" cy="1037358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A14F39C1-951E-8CB4-BE3F-D51C6EC120F3}"/>
              </a:ext>
            </a:extLst>
          </p:cNvPr>
          <p:cNvSpPr txBox="1"/>
          <p:nvPr/>
        </p:nvSpPr>
        <p:spPr>
          <a:xfrm>
            <a:off x="479425" y="624468"/>
            <a:ext cx="11233150" cy="77546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4800">
                <a:solidFill>
                  <a:srgbClr val="A42430"/>
                </a:solidFill>
                <a:latin typeface="Akrobat ExtraBold" panose="00000900000000000000" pitchFamily="2" charset="-5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Интерфакс оценивает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32DF8E1C-7891-366E-F5BD-5DA62AC9B173}"/>
              </a:ext>
            </a:extLst>
          </p:cNvPr>
          <p:cNvSpPr txBox="1"/>
          <p:nvPr/>
        </p:nvSpPr>
        <p:spPr>
          <a:xfrm>
            <a:off x="651728" y="2288337"/>
            <a:ext cx="4308028" cy="54777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4800">
                <a:solidFill>
                  <a:srgbClr val="A42430"/>
                </a:solidFill>
                <a:latin typeface="Akrobat ExtraBold" panose="00000900000000000000" pitchFamily="2" charset="-52"/>
                <a:cs typeface="Times New Roman" panose="02020603050405020304" pitchFamily="18" charset="0"/>
              </a:defRPr>
            </a:lvl1pPr>
          </a:lstStyle>
          <a:p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Образование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E4EE996-E51A-74F1-A765-9A272388A969}"/>
              </a:ext>
            </a:extLst>
          </p:cNvPr>
          <p:cNvSpPr txBox="1"/>
          <p:nvPr/>
        </p:nvSpPr>
        <p:spPr>
          <a:xfrm>
            <a:off x="651727" y="3858589"/>
            <a:ext cx="5197131" cy="54777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4800">
                <a:solidFill>
                  <a:srgbClr val="A42430"/>
                </a:solidFill>
                <a:latin typeface="Akrobat ExtraBold" panose="00000900000000000000" pitchFamily="2" charset="-52"/>
                <a:cs typeface="Times New Roman" panose="02020603050405020304" pitchFamily="18" charset="0"/>
              </a:defRPr>
            </a:lvl1pPr>
          </a:lstStyle>
          <a:p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Исследования</a:t>
            </a:r>
            <a:endParaRPr lang="ru-RU" sz="7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DF2241FF-018A-BFFE-A71D-F2E1300B036B}"/>
              </a:ext>
            </a:extLst>
          </p:cNvPr>
          <p:cNvSpPr txBox="1"/>
          <p:nvPr/>
        </p:nvSpPr>
        <p:spPr>
          <a:xfrm>
            <a:off x="651727" y="5435049"/>
            <a:ext cx="5197131" cy="54777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4800">
                <a:solidFill>
                  <a:srgbClr val="A42430"/>
                </a:solidFill>
                <a:latin typeface="Akrobat ExtraBold" panose="00000900000000000000" pitchFamily="2" charset="-52"/>
                <a:cs typeface="Times New Roman" panose="02020603050405020304" pitchFamily="18" charset="0"/>
              </a:defRPr>
            </a:lvl1pPr>
          </a:lstStyle>
          <a:p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Социальная среда</a:t>
            </a:r>
            <a:endParaRPr lang="ru-RU" sz="7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="" xmlns:a16="http://schemas.microsoft.com/office/drawing/2014/main" id="{CBB44337-5058-B4EE-C4B9-A5F7F4CA172A}"/>
              </a:ext>
            </a:extLst>
          </p:cNvPr>
          <p:cNvSpPr/>
          <p:nvPr/>
        </p:nvSpPr>
        <p:spPr>
          <a:xfrm>
            <a:off x="6312575" y="3448478"/>
            <a:ext cx="5400000" cy="1368000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="" xmlns:a16="http://schemas.microsoft.com/office/drawing/2014/main" id="{12ADC952-7D6D-29E1-3C8B-1BF67914544A}"/>
              </a:ext>
            </a:extLst>
          </p:cNvPr>
          <p:cNvSpPr/>
          <p:nvPr/>
        </p:nvSpPr>
        <p:spPr>
          <a:xfrm>
            <a:off x="6312575" y="1878226"/>
            <a:ext cx="5400000" cy="1368000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557568AA-B9FB-79F3-3BCE-4AA55A147E60}"/>
              </a:ext>
            </a:extLst>
          </p:cNvPr>
          <p:cNvSpPr txBox="1"/>
          <p:nvPr/>
        </p:nvSpPr>
        <p:spPr>
          <a:xfrm>
            <a:off x="6484877" y="2288337"/>
            <a:ext cx="6279653" cy="54777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4800">
                <a:solidFill>
                  <a:srgbClr val="A42430"/>
                </a:solidFill>
                <a:latin typeface="Akrobat ExtraBold" panose="00000900000000000000" pitchFamily="2" charset="-52"/>
                <a:cs typeface="Times New Roman" panose="02020603050405020304" pitchFamily="18" charset="0"/>
              </a:defRPr>
            </a:lvl1pPr>
          </a:lstStyle>
          <a:p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Сотрудничество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9C0BFDFB-7464-64C5-086A-A7B6B6CB9D05}"/>
              </a:ext>
            </a:extLst>
          </p:cNvPr>
          <p:cNvSpPr txBox="1"/>
          <p:nvPr/>
        </p:nvSpPr>
        <p:spPr>
          <a:xfrm>
            <a:off x="6484877" y="3858589"/>
            <a:ext cx="5197131" cy="54777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4800">
                <a:solidFill>
                  <a:srgbClr val="A42430"/>
                </a:solidFill>
                <a:latin typeface="Akrobat ExtraBold" panose="00000900000000000000" pitchFamily="2" charset="-52"/>
                <a:cs typeface="Times New Roman" panose="02020603050405020304" pitchFamily="18" charset="0"/>
              </a:defRPr>
            </a:lvl1pPr>
          </a:lstStyle>
          <a:p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 Инновации</a:t>
            </a:r>
            <a:endParaRPr lang="ru-RU" sz="7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998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1">
            <a:extLst>
              <a:ext uri="{FF2B5EF4-FFF2-40B4-BE49-F238E27FC236}">
                <a16:creationId xmlns="" xmlns:a16="http://schemas.microsoft.com/office/drawing/2014/main" id="{4ED72BEE-B215-3D35-E955-98BC2AFE22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222" y="476250"/>
            <a:ext cx="679450" cy="65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3E877BF-4A9E-62C9-CD69-934A005919C1}"/>
              </a:ext>
            </a:extLst>
          </p:cNvPr>
          <p:cNvSpPr txBox="1"/>
          <p:nvPr/>
        </p:nvSpPr>
        <p:spPr>
          <a:xfrm>
            <a:off x="371128" y="372876"/>
            <a:ext cx="8982422" cy="120032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4800">
                <a:solidFill>
                  <a:srgbClr val="A42430"/>
                </a:solidFill>
                <a:latin typeface="Akrobat ExtraBold" panose="00000900000000000000" pitchFamily="2" charset="-52"/>
                <a:cs typeface="Times New Roman" panose="02020603050405020304" pitchFamily="18" charset="0"/>
              </a:defRPr>
            </a:lvl1pPr>
          </a:lstStyle>
          <a:p>
            <a:r>
              <a:rPr lang="ru-RU" sz="4000" dirty="0">
                <a:latin typeface="Arial" pitchFamily="34" charset="0"/>
                <a:cs typeface="Arial" pitchFamily="34" charset="0"/>
              </a:rPr>
              <a:t>Университет ежегодно участвует</a:t>
            </a:r>
          </a:p>
          <a:p>
            <a:r>
              <a:rPr lang="ru-RU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3-х рейтингах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A4F5CBA0-2D20-D753-4AD5-DDDFB9ECDBC2}"/>
              </a:ext>
            </a:extLst>
          </p:cNvPr>
          <p:cNvSpPr/>
          <p:nvPr/>
        </p:nvSpPr>
        <p:spPr>
          <a:xfrm>
            <a:off x="479425" y="2264604"/>
            <a:ext cx="3531067" cy="4117146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7C0E090E-7B8B-F96A-F102-22C745CE02F6}"/>
              </a:ext>
            </a:extLst>
          </p:cNvPr>
          <p:cNvSpPr/>
          <p:nvPr/>
        </p:nvSpPr>
        <p:spPr>
          <a:xfrm>
            <a:off x="4330466" y="2264604"/>
            <a:ext cx="3531067" cy="4117146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74180AA-4C6F-13C0-1AA5-C17E52DF895B}"/>
              </a:ext>
            </a:extLst>
          </p:cNvPr>
          <p:cNvSpPr txBox="1"/>
          <p:nvPr/>
        </p:nvSpPr>
        <p:spPr>
          <a:xfrm>
            <a:off x="919079" y="4136080"/>
            <a:ext cx="2651758" cy="186512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3600">
                <a:latin typeface="Akrobat SemiBold" panose="00000700000000000000" pitchFamily="2" charset="-52"/>
                <a:cs typeface="Times New Roman" panose="02020603050405020304" pitchFamily="18" charset="0"/>
              </a:defRPr>
            </a:lvl1pPr>
          </a:lstStyle>
          <a:p>
            <a:r>
              <a:rPr lang="ru-RU" sz="3200" dirty="0">
                <a:latin typeface="Arial" pitchFamily="34" charset="0"/>
                <a:cs typeface="Arial" pitchFamily="34" charset="0"/>
              </a:rPr>
              <a:t>рейтинг лучших вузов России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DEE367A-DBA2-3477-3C3F-C81DDB7B58EB}"/>
              </a:ext>
            </a:extLst>
          </p:cNvPr>
          <p:cNvSpPr txBox="1"/>
          <p:nvPr/>
        </p:nvSpPr>
        <p:spPr>
          <a:xfrm>
            <a:off x="4906384" y="4136080"/>
            <a:ext cx="2379231" cy="203132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3600">
                <a:latin typeface="Akrobat SemiBold" panose="00000700000000000000" pitchFamily="2" charset="-52"/>
                <a:cs typeface="Times New Roman" panose="02020603050405020304" pitchFamily="18" charset="0"/>
              </a:defRPr>
            </a:lvl1pPr>
          </a:lstStyle>
          <a:p>
            <a:r>
              <a:rPr lang="ru-RU" sz="2800" dirty="0">
                <a:latin typeface="Arial" pitchFamily="34" charset="0"/>
                <a:cs typeface="Arial" pitchFamily="34" charset="0"/>
              </a:rPr>
              <a:t>независимое агентство аккредитации</a:t>
            </a:r>
          </a:p>
          <a:p>
            <a:r>
              <a:rPr lang="ru-RU" sz="2800" dirty="0">
                <a:latin typeface="Arial" pitchFamily="34" charset="0"/>
                <a:cs typeface="Arial" pitchFamily="34" charset="0"/>
              </a:rPr>
              <a:t>и рейтинга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="" xmlns:a16="http://schemas.microsoft.com/office/drawing/2014/main" id="{D0A0FE6A-6943-5EBE-30A3-FE370116D231}"/>
              </a:ext>
            </a:extLst>
          </p:cNvPr>
          <p:cNvGrpSpPr/>
          <p:nvPr/>
        </p:nvGrpSpPr>
        <p:grpSpPr>
          <a:xfrm>
            <a:off x="1000669" y="2512414"/>
            <a:ext cx="2612149" cy="1399582"/>
            <a:chOff x="610017" y="2512414"/>
            <a:chExt cx="2612149" cy="1399582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7152F488-A858-F5CB-7861-989CDC01631A}"/>
                </a:ext>
              </a:extLst>
            </p:cNvPr>
            <p:cNvSpPr txBox="1"/>
            <p:nvPr/>
          </p:nvSpPr>
          <p:spPr>
            <a:xfrm>
              <a:off x="610017" y="2512414"/>
              <a:ext cx="481488" cy="100642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lnSpc>
                  <a:spcPct val="90000"/>
                </a:lnSpc>
                <a:defRPr sz="4800">
                  <a:solidFill>
                    <a:srgbClr val="A42430"/>
                  </a:solidFill>
                  <a:latin typeface="Akrobat ExtraBold" panose="00000900000000000000" pitchFamily="2" charset="-52"/>
                  <a:cs typeface="Times New Roman" panose="02020603050405020304" pitchFamily="18" charset="0"/>
                </a:defRPr>
              </a:lvl1pPr>
            </a:lstStyle>
            <a:p>
              <a:r>
                <a:rPr lang="ru-RU" sz="4000" dirty="0">
                  <a:latin typeface="Arial" pitchFamily="34" charset="0"/>
                  <a:cs typeface="Arial" pitchFamily="34" charset="0"/>
                </a:rPr>
                <a:t>1</a:t>
              </a:r>
              <a:r>
                <a:rPr lang="ru-RU" sz="6600" dirty="0">
                  <a:latin typeface="Akrobat SemiBold" panose="00000700000000000000" pitchFamily="2" charset="-52"/>
                </a:rPr>
                <a:t>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58E677F1-7E38-3B73-7C89-673715129A9B}"/>
                </a:ext>
              </a:extLst>
            </p:cNvPr>
            <p:cNvSpPr txBox="1"/>
            <p:nvPr/>
          </p:nvSpPr>
          <p:spPr>
            <a:xfrm>
              <a:off x="1017926" y="2711667"/>
              <a:ext cx="2204240" cy="120032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lnSpc>
                  <a:spcPct val="90000"/>
                </a:lnSpc>
                <a:defRPr sz="4800">
                  <a:solidFill>
                    <a:srgbClr val="A42430"/>
                  </a:solidFill>
                  <a:latin typeface="Akrobat ExtraBold" panose="00000900000000000000" pitchFamily="2" charset="-52"/>
                  <a:cs typeface="Times New Roman" panose="02020603050405020304" pitchFamily="18" charset="0"/>
                </a:defRPr>
              </a:lvl1pPr>
            </a:lstStyle>
            <a:p>
              <a:r>
                <a:rPr lang="ru-RU" sz="4000" dirty="0">
                  <a:latin typeface="Arial" pitchFamily="34" charset="0"/>
                  <a:cs typeface="Arial" pitchFamily="34" charset="0"/>
                </a:rPr>
                <a:t>RAEX-100</a:t>
              </a:r>
              <a:endParaRPr lang="ru-RU" sz="88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AFCFD0C3-5374-700A-90EC-E81CD077ED82}"/>
              </a:ext>
            </a:extLst>
          </p:cNvPr>
          <p:cNvGrpSpPr/>
          <p:nvPr/>
        </p:nvGrpSpPr>
        <p:grpSpPr>
          <a:xfrm>
            <a:off x="4662151" y="2512414"/>
            <a:ext cx="3065409" cy="1560427"/>
            <a:chOff x="4466076" y="2512414"/>
            <a:chExt cx="3065409" cy="1560427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4D17F1A6-2F11-B103-A9AE-13B910BFBEA5}"/>
                </a:ext>
              </a:extLst>
            </p:cNvPr>
            <p:cNvSpPr txBox="1"/>
            <p:nvPr/>
          </p:nvSpPr>
          <p:spPr>
            <a:xfrm>
              <a:off x="4466076" y="2512414"/>
              <a:ext cx="388936" cy="156042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lnSpc>
                  <a:spcPct val="90000"/>
                </a:lnSpc>
                <a:defRPr sz="4800">
                  <a:solidFill>
                    <a:srgbClr val="A42430"/>
                  </a:solidFill>
                  <a:latin typeface="Akrobat ExtraBold" panose="00000900000000000000" pitchFamily="2" charset="-52"/>
                  <a:cs typeface="Times New Roman" panose="02020603050405020304" pitchFamily="18" charset="0"/>
                </a:defRPr>
              </a:lvl1pPr>
            </a:lstStyle>
            <a:p>
              <a:r>
                <a:rPr lang="ru-RU" sz="4000" dirty="0">
                  <a:latin typeface="Arial" pitchFamily="34" charset="0"/>
                  <a:cs typeface="Arial" pitchFamily="34" charset="0"/>
                </a:rPr>
                <a:t>2</a:t>
              </a:r>
              <a:r>
                <a:rPr lang="ru-RU" sz="6600" dirty="0">
                  <a:latin typeface="Akrobat SemiBold" panose="00000700000000000000" pitchFamily="2" charset="-52"/>
                </a:rPr>
                <a:t>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2D055AF4-EE74-5B0E-FF2F-014A0E6F86CC}"/>
                </a:ext>
              </a:extLst>
            </p:cNvPr>
            <p:cNvSpPr txBox="1"/>
            <p:nvPr/>
          </p:nvSpPr>
          <p:spPr>
            <a:xfrm>
              <a:off x="4855012" y="2711667"/>
              <a:ext cx="2676473" cy="59093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lnSpc>
                  <a:spcPct val="90000"/>
                </a:lnSpc>
                <a:defRPr sz="4800">
                  <a:solidFill>
                    <a:srgbClr val="A42430"/>
                  </a:solidFill>
                  <a:latin typeface="Akrobat ExtraBold" panose="00000900000000000000" pitchFamily="2" charset="-52"/>
                  <a:cs typeface="Times New Roman" panose="02020603050405020304" pitchFamily="18" charset="0"/>
                </a:defRPr>
              </a:lvl1pPr>
            </a:lstStyle>
            <a:p>
              <a:r>
                <a:rPr lang="en-US" sz="3600" dirty="0">
                  <a:latin typeface="Arial" pitchFamily="34" charset="0"/>
                  <a:cs typeface="Arial" pitchFamily="34" charset="0"/>
                </a:rPr>
                <a:t>IAAR</a:t>
              </a:r>
              <a:r>
                <a:rPr lang="ru-RU" sz="3600" dirty="0">
                  <a:latin typeface="Arial" pitchFamily="34" charset="0"/>
                  <a:cs typeface="Arial" pitchFamily="34" charset="0"/>
                </a:rPr>
                <a:t>/НААР</a:t>
              </a:r>
            </a:p>
          </p:txBody>
        </p:sp>
      </p:grp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F2DC47FC-BC37-E49B-5CFE-0788A5CEB53D}"/>
              </a:ext>
            </a:extLst>
          </p:cNvPr>
          <p:cNvCxnSpPr>
            <a:cxnSpLocks/>
          </p:cNvCxnSpPr>
          <p:nvPr/>
        </p:nvCxnSpPr>
        <p:spPr>
          <a:xfrm>
            <a:off x="984958" y="3736399"/>
            <a:ext cx="2520000" cy="0"/>
          </a:xfrm>
          <a:prstGeom prst="line">
            <a:avLst/>
          </a:prstGeom>
          <a:ln w="28575">
            <a:solidFill>
              <a:srgbClr val="A4243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A77491D9-A0ED-E484-B592-1C434514E1C7}"/>
              </a:ext>
            </a:extLst>
          </p:cNvPr>
          <p:cNvCxnSpPr>
            <a:cxnSpLocks/>
          </p:cNvCxnSpPr>
          <p:nvPr/>
        </p:nvCxnSpPr>
        <p:spPr>
          <a:xfrm>
            <a:off x="4835999" y="3736399"/>
            <a:ext cx="2520000" cy="0"/>
          </a:xfrm>
          <a:prstGeom prst="line">
            <a:avLst/>
          </a:prstGeom>
          <a:ln w="28575">
            <a:solidFill>
              <a:srgbClr val="A4243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055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: скругленные углы 41">
            <a:extLst>
              <a:ext uri="{FF2B5EF4-FFF2-40B4-BE49-F238E27FC236}">
                <a16:creationId xmlns="" xmlns:a16="http://schemas.microsoft.com/office/drawing/2014/main" id="{AC2DC7DD-22EA-F133-8E5A-FC9DD768B53B}"/>
              </a:ext>
            </a:extLst>
          </p:cNvPr>
          <p:cNvSpPr/>
          <p:nvPr/>
        </p:nvSpPr>
        <p:spPr>
          <a:xfrm>
            <a:off x="479425" y="3448478"/>
            <a:ext cx="5400000" cy="1368000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="" xmlns:a16="http://schemas.microsoft.com/office/drawing/2014/main" id="{7F94B110-E9ED-6B99-F2F2-9AF3233DA4BD}"/>
              </a:ext>
            </a:extLst>
          </p:cNvPr>
          <p:cNvSpPr/>
          <p:nvPr/>
        </p:nvSpPr>
        <p:spPr>
          <a:xfrm>
            <a:off x="479425" y="5024939"/>
            <a:ext cx="5400000" cy="1368000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8" name="Рисунок 11">
            <a:extLst>
              <a:ext uri="{FF2B5EF4-FFF2-40B4-BE49-F238E27FC236}">
                <a16:creationId xmlns="" xmlns:a16="http://schemas.microsoft.com/office/drawing/2014/main" id="{2BF05E23-2D41-042E-61D6-5476BE6AB5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222" y="476250"/>
            <a:ext cx="679450" cy="65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: скругленные углы 28">
            <a:extLst>
              <a:ext uri="{FF2B5EF4-FFF2-40B4-BE49-F238E27FC236}">
                <a16:creationId xmlns="" xmlns:a16="http://schemas.microsoft.com/office/drawing/2014/main" id="{5BC04F37-BB91-C965-DD54-AFCF0DBE6EE0}"/>
              </a:ext>
            </a:extLst>
          </p:cNvPr>
          <p:cNvSpPr/>
          <p:nvPr/>
        </p:nvSpPr>
        <p:spPr>
          <a:xfrm>
            <a:off x="479425" y="1878226"/>
            <a:ext cx="5400000" cy="1368000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="" xmlns:a16="http://schemas.microsoft.com/office/drawing/2014/main" id="{B580D26D-91FE-B04F-6CD5-3FB09F47D02A}"/>
              </a:ext>
            </a:extLst>
          </p:cNvPr>
          <p:cNvSpPr/>
          <p:nvPr/>
        </p:nvSpPr>
        <p:spPr>
          <a:xfrm>
            <a:off x="479426" y="494880"/>
            <a:ext cx="11233150" cy="1037358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A14F39C1-951E-8CB4-BE3F-D51C6EC120F3}"/>
              </a:ext>
            </a:extLst>
          </p:cNvPr>
          <p:cNvSpPr txBox="1"/>
          <p:nvPr/>
        </p:nvSpPr>
        <p:spPr>
          <a:xfrm>
            <a:off x="479425" y="624468"/>
            <a:ext cx="11233150" cy="77546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4800">
                <a:solidFill>
                  <a:srgbClr val="A42430"/>
                </a:solidFill>
                <a:latin typeface="Akrobat ExtraBold" panose="00000900000000000000" pitchFamily="2" charset="-5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Интерфакс оценивает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32DF8E1C-7891-366E-F5BD-5DA62AC9B173}"/>
              </a:ext>
            </a:extLst>
          </p:cNvPr>
          <p:cNvSpPr txBox="1"/>
          <p:nvPr/>
        </p:nvSpPr>
        <p:spPr>
          <a:xfrm>
            <a:off x="651728" y="2288337"/>
            <a:ext cx="4308028" cy="54777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4800">
                <a:solidFill>
                  <a:srgbClr val="A42430"/>
                </a:solidFill>
                <a:latin typeface="Akrobat ExtraBold" panose="00000900000000000000" pitchFamily="2" charset="-52"/>
                <a:cs typeface="Times New Roman" panose="02020603050405020304" pitchFamily="18" charset="0"/>
              </a:defRPr>
            </a:lvl1pPr>
          </a:lstStyle>
          <a:p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Образование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E4EE996-E51A-74F1-A765-9A272388A969}"/>
              </a:ext>
            </a:extLst>
          </p:cNvPr>
          <p:cNvSpPr txBox="1"/>
          <p:nvPr/>
        </p:nvSpPr>
        <p:spPr>
          <a:xfrm>
            <a:off x="651727" y="3858589"/>
            <a:ext cx="5197131" cy="54777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4800">
                <a:solidFill>
                  <a:srgbClr val="A42430"/>
                </a:solidFill>
                <a:latin typeface="Akrobat ExtraBold" panose="00000900000000000000" pitchFamily="2" charset="-52"/>
                <a:cs typeface="Times New Roman" panose="02020603050405020304" pitchFamily="18" charset="0"/>
              </a:defRPr>
            </a:lvl1pPr>
          </a:lstStyle>
          <a:p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Исследования</a:t>
            </a:r>
            <a:endParaRPr lang="ru-RU" sz="7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DF2241FF-018A-BFFE-A71D-F2E1300B036B}"/>
              </a:ext>
            </a:extLst>
          </p:cNvPr>
          <p:cNvSpPr txBox="1"/>
          <p:nvPr/>
        </p:nvSpPr>
        <p:spPr>
          <a:xfrm>
            <a:off x="651727" y="5435049"/>
            <a:ext cx="5197131" cy="54777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4800">
                <a:solidFill>
                  <a:srgbClr val="A42430"/>
                </a:solidFill>
                <a:latin typeface="Akrobat ExtraBold" panose="00000900000000000000" pitchFamily="2" charset="-52"/>
                <a:cs typeface="Times New Roman" panose="02020603050405020304" pitchFamily="18" charset="0"/>
              </a:defRPr>
            </a:lvl1pPr>
          </a:lstStyle>
          <a:p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Социальная среда</a:t>
            </a:r>
            <a:endParaRPr lang="ru-RU" sz="7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="" xmlns:a16="http://schemas.microsoft.com/office/drawing/2014/main" id="{CBB44337-5058-B4EE-C4B9-A5F7F4CA172A}"/>
              </a:ext>
            </a:extLst>
          </p:cNvPr>
          <p:cNvSpPr/>
          <p:nvPr/>
        </p:nvSpPr>
        <p:spPr>
          <a:xfrm>
            <a:off x="6312575" y="3448478"/>
            <a:ext cx="5400000" cy="1368000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="" xmlns:a16="http://schemas.microsoft.com/office/drawing/2014/main" id="{79B492F1-5B3F-D351-EF9E-26F42F976B3A}"/>
              </a:ext>
            </a:extLst>
          </p:cNvPr>
          <p:cNvSpPr/>
          <p:nvPr/>
        </p:nvSpPr>
        <p:spPr>
          <a:xfrm>
            <a:off x="6312575" y="5024939"/>
            <a:ext cx="5400000" cy="1368000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="" xmlns:a16="http://schemas.microsoft.com/office/drawing/2014/main" id="{12ADC952-7D6D-29E1-3C8B-1BF67914544A}"/>
              </a:ext>
            </a:extLst>
          </p:cNvPr>
          <p:cNvSpPr/>
          <p:nvPr/>
        </p:nvSpPr>
        <p:spPr>
          <a:xfrm>
            <a:off x="6312575" y="1878226"/>
            <a:ext cx="5400000" cy="1368000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557568AA-B9FB-79F3-3BCE-4AA55A147E60}"/>
              </a:ext>
            </a:extLst>
          </p:cNvPr>
          <p:cNvSpPr txBox="1"/>
          <p:nvPr/>
        </p:nvSpPr>
        <p:spPr>
          <a:xfrm>
            <a:off x="6484877" y="2288337"/>
            <a:ext cx="6279653" cy="54777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4800">
                <a:solidFill>
                  <a:srgbClr val="A42430"/>
                </a:solidFill>
                <a:latin typeface="Akrobat ExtraBold" panose="00000900000000000000" pitchFamily="2" charset="-52"/>
                <a:cs typeface="Times New Roman" panose="02020603050405020304" pitchFamily="18" charset="0"/>
              </a:defRPr>
            </a:lvl1pPr>
          </a:lstStyle>
          <a:p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Сотрудничество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9C0BFDFB-7464-64C5-086A-A7B6B6CB9D05}"/>
              </a:ext>
            </a:extLst>
          </p:cNvPr>
          <p:cNvSpPr txBox="1"/>
          <p:nvPr/>
        </p:nvSpPr>
        <p:spPr>
          <a:xfrm>
            <a:off x="6484877" y="3858589"/>
            <a:ext cx="5197131" cy="54777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4800">
                <a:solidFill>
                  <a:srgbClr val="A42430"/>
                </a:solidFill>
                <a:latin typeface="Akrobat ExtraBold" panose="00000900000000000000" pitchFamily="2" charset="-52"/>
                <a:cs typeface="Times New Roman" panose="02020603050405020304" pitchFamily="18" charset="0"/>
              </a:defRPr>
            </a:lvl1pPr>
          </a:lstStyle>
          <a:p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 Инновации</a:t>
            </a:r>
            <a:endParaRPr lang="ru-RU" sz="7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05B83BAE-67CB-EB2F-0A7D-F79E5E173167}"/>
              </a:ext>
            </a:extLst>
          </p:cNvPr>
          <p:cNvSpPr txBox="1"/>
          <p:nvPr/>
        </p:nvSpPr>
        <p:spPr>
          <a:xfrm>
            <a:off x="6484877" y="5435049"/>
            <a:ext cx="5197131" cy="54777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4800">
                <a:solidFill>
                  <a:srgbClr val="A42430"/>
                </a:solidFill>
                <a:latin typeface="Akrobat ExtraBold" panose="00000900000000000000" pitchFamily="2" charset="-52"/>
                <a:cs typeface="Times New Roman" panose="02020603050405020304" pitchFamily="18" charset="0"/>
              </a:defRPr>
            </a:lvl1pPr>
          </a:lstStyle>
          <a:p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Бренд университета</a:t>
            </a:r>
            <a:endParaRPr lang="ru-RU" sz="7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9406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1">
            <a:extLst>
              <a:ext uri="{FF2B5EF4-FFF2-40B4-BE49-F238E27FC236}">
                <a16:creationId xmlns="" xmlns:a16="http://schemas.microsoft.com/office/drawing/2014/main" id="{4ED72BEE-B215-3D35-E955-98BC2AFE22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222" y="476250"/>
            <a:ext cx="679450" cy="65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3">
            <a:extLst>
              <a:ext uri="{FF2B5EF4-FFF2-40B4-BE49-F238E27FC236}">
                <a16:creationId xmlns="" xmlns:a16="http://schemas.microsoft.com/office/drawing/2014/main" id="{E18B1F77-3A34-2591-3E11-40B25BCD509E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16213" t="11548" r="33065" b="5992"/>
          <a:stretch/>
        </p:blipFill>
        <p:spPr bwMode="auto">
          <a:xfrm>
            <a:off x="3189505" y="1868792"/>
            <a:ext cx="5812990" cy="4471385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F903FC4-29A7-768D-ED3A-65F23194A260}"/>
              </a:ext>
            </a:extLst>
          </p:cNvPr>
          <p:cNvSpPr txBox="1"/>
          <p:nvPr/>
        </p:nvSpPr>
        <p:spPr>
          <a:xfrm>
            <a:off x="358769" y="372876"/>
            <a:ext cx="11353805" cy="120032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40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В рамках проекта НРУ-2023 провели оценку 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деятельности 358 университетов России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EFCFE19A-EFA9-D634-8035-82C8A221408B}"/>
              </a:ext>
            </a:extLst>
          </p:cNvPr>
          <p:cNvSpPr/>
          <p:nvPr/>
        </p:nvSpPr>
        <p:spPr>
          <a:xfrm>
            <a:off x="2092411" y="5498757"/>
            <a:ext cx="8007179" cy="370703"/>
          </a:xfrm>
          <a:prstGeom prst="rect">
            <a:avLst/>
          </a:prstGeom>
          <a:noFill/>
          <a:ln w="38100">
            <a:solidFill>
              <a:srgbClr val="A424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7701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F903FC4-29A7-768D-ED3A-65F23194A260}"/>
              </a:ext>
            </a:extLst>
          </p:cNvPr>
          <p:cNvSpPr txBox="1"/>
          <p:nvPr/>
        </p:nvSpPr>
        <p:spPr>
          <a:xfrm>
            <a:off x="358769" y="372876"/>
            <a:ext cx="11651999" cy="120032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40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Интерфакс представила XIV ежегодный 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Национальный рейтинг университетов за 2023 г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245BAC1-9627-6E3B-1F04-983C6523F65A}"/>
              </a:ext>
            </a:extLst>
          </p:cNvPr>
          <p:cNvPicPr/>
          <p:nvPr/>
        </p:nvPicPr>
        <p:blipFill rotWithShape="1">
          <a:blip r:embed="rId2"/>
          <a:srcRect l="28815" t="30936" r="29513" b="18122"/>
          <a:stretch/>
        </p:blipFill>
        <p:spPr bwMode="auto">
          <a:xfrm>
            <a:off x="2257746" y="1880335"/>
            <a:ext cx="7676508" cy="46193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7526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F903FC4-29A7-768D-ED3A-65F23194A260}"/>
              </a:ext>
            </a:extLst>
          </p:cNvPr>
          <p:cNvSpPr txBox="1"/>
          <p:nvPr/>
        </p:nvSpPr>
        <p:spPr>
          <a:xfrm>
            <a:off x="358769" y="372876"/>
            <a:ext cx="11651999" cy="120032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40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Интерфакс представила XIV ежегодный 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Национальный рейтинг университетов за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2023 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г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007054A-506B-F380-513C-6C2531C9677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9" t="16405" r="14050" b="4050"/>
          <a:stretch/>
        </p:blipFill>
        <p:spPr bwMode="auto">
          <a:xfrm>
            <a:off x="2404296" y="1966157"/>
            <a:ext cx="7383409" cy="44155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4B317CF2-11EB-913B-FC27-CDFA2FF53E48}"/>
              </a:ext>
            </a:extLst>
          </p:cNvPr>
          <p:cNvSpPr/>
          <p:nvPr/>
        </p:nvSpPr>
        <p:spPr>
          <a:xfrm>
            <a:off x="2092411" y="3490786"/>
            <a:ext cx="8007179" cy="994718"/>
          </a:xfrm>
          <a:prstGeom prst="rect">
            <a:avLst/>
          </a:prstGeom>
          <a:noFill/>
          <a:ln w="38100">
            <a:solidFill>
              <a:srgbClr val="A424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3562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F903FC4-29A7-768D-ED3A-65F23194A260}"/>
              </a:ext>
            </a:extLst>
          </p:cNvPr>
          <p:cNvSpPr txBox="1"/>
          <p:nvPr/>
        </p:nvSpPr>
        <p:spPr>
          <a:xfrm>
            <a:off x="383483" y="2547670"/>
            <a:ext cx="11651999" cy="192052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44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«Рейтинг — это рычаг, которым можно поднять любую реформу» — Владимир Путин 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6105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F903FC4-29A7-768D-ED3A-65F23194A260}"/>
              </a:ext>
            </a:extLst>
          </p:cNvPr>
          <p:cNvSpPr txBox="1"/>
          <p:nvPr/>
        </p:nvSpPr>
        <p:spPr>
          <a:xfrm>
            <a:off x="358083" y="2376469"/>
            <a:ext cx="11651999" cy="252992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44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Мы ведём сбор данных с подразделений </a:t>
            </a:r>
            <a:r>
              <a:rPr lang="ru-RU" sz="4400" dirty="0" err="1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КрасГМУ</a:t>
            </a:r>
            <a:r>
              <a:rPr lang="ru-RU" sz="44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ru-RU" sz="4400" dirty="0" smtClean="0">
              <a:solidFill>
                <a:srgbClr val="A4243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sz="4400" dirty="0" smtClean="0">
                <a:latin typeface="Arial" pitchFamily="34" charset="0"/>
                <a:cs typeface="Arial" pitchFamily="34" charset="0"/>
              </a:rPr>
              <a:t>по </a:t>
            </a:r>
            <a:r>
              <a:rPr lang="ru-RU" sz="4400" dirty="0">
                <a:latin typeface="Arial" pitchFamily="34" charset="0"/>
                <a:cs typeface="Arial" pitchFamily="34" charset="0"/>
              </a:rPr>
              <a:t>научной, учебной, воспитательной, международной деятельности и других </a:t>
            </a:r>
          </a:p>
        </p:txBody>
      </p:sp>
    </p:spTree>
    <p:extLst>
      <p:ext uri="{BB962C8B-B14F-4D97-AF65-F5344CB8AC3E}">
        <p14:creationId xmlns:p14="http://schemas.microsoft.com/office/powerpoint/2010/main" val="30878512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F903FC4-29A7-768D-ED3A-65F23194A260}"/>
              </a:ext>
            </a:extLst>
          </p:cNvPr>
          <p:cNvSpPr txBox="1"/>
          <p:nvPr/>
        </p:nvSpPr>
        <p:spPr>
          <a:xfrm>
            <a:off x="358083" y="2708867"/>
            <a:ext cx="9128817" cy="230832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40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Коллеги, подавайте данные вовремя</a:t>
            </a:r>
          </a:p>
          <a:p>
            <a:pPr>
              <a:lnSpc>
                <a:spcPct val="90000"/>
              </a:lnSpc>
              <a:defRPr/>
            </a:pPr>
            <a:r>
              <a:rPr lang="ru-RU" sz="40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для успешного участия в </a:t>
            </a:r>
            <a:r>
              <a:rPr lang="ru-RU" sz="400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рейтингах</a:t>
            </a:r>
            <a:r>
              <a:rPr lang="ru-RU" sz="4000" smtClean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pPr>
              <a:lnSpc>
                <a:spcPct val="90000"/>
              </a:lnSpc>
              <a:defRPr/>
            </a:pPr>
            <a:endParaRPr lang="ru-RU" sz="4000" dirty="0" smtClean="0">
              <a:solidFill>
                <a:srgbClr val="A4243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sz="4000" dirty="0" smtClean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Лежа рейтинг не поднимешь!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831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1">
            <a:extLst>
              <a:ext uri="{FF2B5EF4-FFF2-40B4-BE49-F238E27FC236}">
                <a16:creationId xmlns="" xmlns:a16="http://schemas.microsoft.com/office/drawing/2014/main" id="{4ED72BEE-B215-3D35-E955-98BC2AFE22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222" y="476250"/>
            <a:ext cx="679450" cy="65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3E877BF-4A9E-62C9-CD69-934A005919C1}"/>
              </a:ext>
            </a:extLst>
          </p:cNvPr>
          <p:cNvSpPr txBox="1"/>
          <p:nvPr/>
        </p:nvSpPr>
        <p:spPr>
          <a:xfrm>
            <a:off x="371127" y="372876"/>
            <a:ext cx="9600775" cy="120032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4800">
                <a:solidFill>
                  <a:srgbClr val="A42430"/>
                </a:solidFill>
                <a:latin typeface="Akrobat ExtraBold" panose="00000900000000000000" pitchFamily="2" charset="-52"/>
                <a:cs typeface="Times New Roman" panose="02020603050405020304" pitchFamily="18" charset="0"/>
              </a:defRPr>
            </a:lvl1pPr>
          </a:lstStyle>
          <a:p>
            <a:r>
              <a:rPr lang="ru-RU" sz="4000" dirty="0">
                <a:latin typeface="Arial" pitchFamily="34" charset="0"/>
                <a:cs typeface="Arial" pitchFamily="34" charset="0"/>
              </a:rPr>
              <a:t>Университет ежегодно участвует</a:t>
            </a:r>
          </a:p>
          <a:p>
            <a:r>
              <a:rPr lang="ru-RU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3-х рейтингах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A4F5CBA0-2D20-D753-4AD5-DDDFB9ECDBC2}"/>
              </a:ext>
            </a:extLst>
          </p:cNvPr>
          <p:cNvSpPr/>
          <p:nvPr/>
        </p:nvSpPr>
        <p:spPr>
          <a:xfrm>
            <a:off x="479425" y="2264604"/>
            <a:ext cx="3531067" cy="4117146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7C0E090E-7B8B-F96A-F102-22C745CE02F6}"/>
              </a:ext>
            </a:extLst>
          </p:cNvPr>
          <p:cNvSpPr/>
          <p:nvPr/>
        </p:nvSpPr>
        <p:spPr>
          <a:xfrm>
            <a:off x="4330466" y="2264604"/>
            <a:ext cx="3531067" cy="4117146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76803BE6-8BF6-4834-FB8A-950721EFDDBC}"/>
              </a:ext>
            </a:extLst>
          </p:cNvPr>
          <p:cNvSpPr/>
          <p:nvPr/>
        </p:nvSpPr>
        <p:spPr>
          <a:xfrm>
            <a:off x="8181508" y="2281856"/>
            <a:ext cx="3531067" cy="4117146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74180AA-4C6F-13C0-1AA5-C17E52DF895B}"/>
              </a:ext>
            </a:extLst>
          </p:cNvPr>
          <p:cNvSpPr txBox="1"/>
          <p:nvPr/>
        </p:nvSpPr>
        <p:spPr>
          <a:xfrm>
            <a:off x="919079" y="4136080"/>
            <a:ext cx="2651758" cy="186512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3600">
                <a:latin typeface="Akrobat SemiBold" panose="00000700000000000000" pitchFamily="2" charset="-52"/>
                <a:cs typeface="Times New Roman" panose="02020603050405020304" pitchFamily="18" charset="0"/>
              </a:defRPr>
            </a:lvl1pPr>
          </a:lstStyle>
          <a:p>
            <a:r>
              <a:rPr lang="ru-RU" sz="3200" dirty="0">
                <a:latin typeface="Arial" pitchFamily="34" charset="0"/>
                <a:cs typeface="Arial" pitchFamily="34" charset="0"/>
              </a:rPr>
              <a:t>рейтинг лучших вузов России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DEE367A-DBA2-3477-3C3F-C81DDB7B58EB}"/>
              </a:ext>
            </a:extLst>
          </p:cNvPr>
          <p:cNvSpPr txBox="1"/>
          <p:nvPr/>
        </p:nvSpPr>
        <p:spPr>
          <a:xfrm>
            <a:off x="4906384" y="4136080"/>
            <a:ext cx="2379231" cy="164352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3600">
                <a:latin typeface="Akrobat SemiBold" panose="00000700000000000000" pitchFamily="2" charset="-52"/>
                <a:cs typeface="Times New Roman" panose="02020603050405020304" pitchFamily="18" charset="0"/>
              </a:defRPr>
            </a:lvl1pPr>
          </a:lstStyle>
          <a:p>
            <a:r>
              <a:rPr lang="ru-RU" sz="2800" dirty="0">
                <a:latin typeface="Arial" pitchFamily="34" charset="0"/>
                <a:cs typeface="Arial" pitchFamily="34" charset="0"/>
              </a:rPr>
              <a:t>независимое агентство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аккредитации рейтинга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2241DA2-0656-A9B9-0C98-46DEB4315D86}"/>
              </a:ext>
            </a:extLst>
          </p:cNvPr>
          <p:cNvSpPr txBox="1"/>
          <p:nvPr/>
        </p:nvSpPr>
        <p:spPr>
          <a:xfrm>
            <a:off x="8687041" y="4136080"/>
            <a:ext cx="2369045" cy="86793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3600">
                <a:latin typeface="Akrobat SemiBold" panose="00000700000000000000" pitchFamily="2" charset="-52"/>
                <a:cs typeface="Times New Roman" panose="02020603050405020304" pitchFamily="18" charset="0"/>
              </a:defRPr>
            </a:lvl1pPr>
          </a:lstStyle>
          <a:p>
            <a:r>
              <a:rPr lang="ru-RU" sz="2800" dirty="0">
                <a:latin typeface="Arial" pitchFamily="34" charset="0"/>
                <a:cs typeface="Arial" pitchFamily="34" charset="0"/>
              </a:rPr>
              <a:t>независимое агентство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="" xmlns:a16="http://schemas.microsoft.com/office/drawing/2014/main" id="{D0A0FE6A-6943-5EBE-30A3-FE370116D231}"/>
              </a:ext>
            </a:extLst>
          </p:cNvPr>
          <p:cNvGrpSpPr/>
          <p:nvPr/>
        </p:nvGrpSpPr>
        <p:grpSpPr>
          <a:xfrm>
            <a:off x="1000669" y="2512414"/>
            <a:ext cx="2612149" cy="1006429"/>
            <a:chOff x="610017" y="2512414"/>
            <a:chExt cx="2612149" cy="1006429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7152F488-A858-F5CB-7861-989CDC01631A}"/>
                </a:ext>
              </a:extLst>
            </p:cNvPr>
            <p:cNvSpPr txBox="1"/>
            <p:nvPr/>
          </p:nvSpPr>
          <p:spPr>
            <a:xfrm>
              <a:off x="610017" y="2512414"/>
              <a:ext cx="481488" cy="100642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lnSpc>
                  <a:spcPct val="90000"/>
                </a:lnSpc>
                <a:defRPr sz="4800">
                  <a:solidFill>
                    <a:srgbClr val="A42430"/>
                  </a:solidFill>
                  <a:latin typeface="Akrobat ExtraBold" panose="00000900000000000000" pitchFamily="2" charset="-52"/>
                  <a:cs typeface="Times New Roman" panose="02020603050405020304" pitchFamily="18" charset="0"/>
                </a:defRPr>
              </a:lvl1pPr>
            </a:lstStyle>
            <a:p>
              <a:r>
                <a:rPr lang="ru-RU" sz="4000" dirty="0">
                  <a:latin typeface="Arial" pitchFamily="34" charset="0"/>
                  <a:cs typeface="Arial" pitchFamily="34" charset="0"/>
                </a:rPr>
                <a:t>1</a:t>
              </a:r>
              <a:r>
                <a:rPr lang="ru-RU" sz="6600" dirty="0">
                  <a:latin typeface="Akrobat SemiBold" panose="00000700000000000000" pitchFamily="2" charset="-52"/>
                </a:rPr>
                <a:t>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58E677F1-7E38-3B73-7C89-673715129A9B}"/>
                </a:ext>
              </a:extLst>
            </p:cNvPr>
            <p:cNvSpPr txBox="1"/>
            <p:nvPr/>
          </p:nvSpPr>
          <p:spPr>
            <a:xfrm>
              <a:off x="1017926" y="2711667"/>
              <a:ext cx="2204240" cy="53553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lnSpc>
                  <a:spcPct val="90000"/>
                </a:lnSpc>
                <a:defRPr sz="4800">
                  <a:solidFill>
                    <a:srgbClr val="A42430"/>
                  </a:solidFill>
                  <a:latin typeface="Akrobat ExtraBold" panose="00000900000000000000" pitchFamily="2" charset="-52"/>
                  <a:cs typeface="Times New Roman" panose="02020603050405020304" pitchFamily="18" charset="0"/>
                </a:defRPr>
              </a:lvl1pPr>
            </a:lstStyle>
            <a:p>
              <a:r>
                <a:rPr lang="ru-RU" sz="3200" dirty="0">
                  <a:latin typeface="Arial" pitchFamily="34" charset="0"/>
                  <a:cs typeface="Arial" pitchFamily="34" charset="0"/>
                </a:rPr>
                <a:t>RAEX-100</a:t>
              </a: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AFCFD0C3-5374-700A-90EC-E81CD077ED82}"/>
              </a:ext>
            </a:extLst>
          </p:cNvPr>
          <p:cNvGrpSpPr/>
          <p:nvPr/>
        </p:nvGrpSpPr>
        <p:grpSpPr>
          <a:xfrm>
            <a:off x="4662151" y="2512414"/>
            <a:ext cx="3065409" cy="1560427"/>
            <a:chOff x="4466076" y="2512414"/>
            <a:chExt cx="3065409" cy="1560427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4D17F1A6-2F11-B103-A9AE-13B910BFBEA5}"/>
                </a:ext>
              </a:extLst>
            </p:cNvPr>
            <p:cNvSpPr txBox="1"/>
            <p:nvPr/>
          </p:nvSpPr>
          <p:spPr>
            <a:xfrm>
              <a:off x="4466076" y="2512414"/>
              <a:ext cx="388936" cy="156042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lnSpc>
                  <a:spcPct val="90000"/>
                </a:lnSpc>
                <a:defRPr sz="4800">
                  <a:solidFill>
                    <a:srgbClr val="A42430"/>
                  </a:solidFill>
                  <a:latin typeface="Akrobat ExtraBold" panose="00000900000000000000" pitchFamily="2" charset="-52"/>
                  <a:cs typeface="Times New Roman" panose="02020603050405020304" pitchFamily="18" charset="0"/>
                </a:defRPr>
              </a:lvl1pPr>
            </a:lstStyle>
            <a:p>
              <a:r>
                <a:rPr lang="ru-RU" sz="4000" dirty="0">
                  <a:latin typeface="Arial" pitchFamily="34" charset="0"/>
                  <a:cs typeface="Arial" pitchFamily="34" charset="0"/>
                </a:rPr>
                <a:t>2</a:t>
              </a:r>
              <a:r>
                <a:rPr lang="ru-RU" sz="6600" dirty="0">
                  <a:latin typeface="Akrobat SemiBold" panose="00000700000000000000" pitchFamily="2" charset="-52"/>
                </a:rPr>
                <a:t>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2D055AF4-EE74-5B0E-FF2F-014A0E6F86CC}"/>
                </a:ext>
              </a:extLst>
            </p:cNvPr>
            <p:cNvSpPr txBox="1"/>
            <p:nvPr/>
          </p:nvSpPr>
          <p:spPr>
            <a:xfrm>
              <a:off x="4855012" y="2711667"/>
              <a:ext cx="2676473" cy="59093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lnSpc>
                  <a:spcPct val="90000"/>
                </a:lnSpc>
                <a:defRPr sz="4800">
                  <a:solidFill>
                    <a:srgbClr val="A42430"/>
                  </a:solidFill>
                  <a:latin typeface="Akrobat ExtraBold" panose="00000900000000000000" pitchFamily="2" charset="-52"/>
                  <a:cs typeface="Times New Roman" panose="02020603050405020304" pitchFamily="18" charset="0"/>
                </a:defRPr>
              </a:lvl1pPr>
            </a:lstStyle>
            <a:p>
              <a:r>
                <a:rPr lang="en-US" sz="3600" dirty="0">
                  <a:latin typeface="Arial" pitchFamily="34" charset="0"/>
                  <a:cs typeface="Arial" pitchFamily="34" charset="0"/>
                </a:rPr>
                <a:t>IAAR</a:t>
              </a:r>
              <a:r>
                <a:rPr lang="ru-RU" sz="3600" dirty="0">
                  <a:latin typeface="Arial" pitchFamily="34" charset="0"/>
                  <a:cs typeface="Arial" pitchFamily="34" charset="0"/>
                </a:rPr>
                <a:t>/НААР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="" xmlns:a16="http://schemas.microsoft.com/office/drawing/2014/main" id="{B53F087A-0FB9-3D83-9F68-62F9CCC5C08C}"/>
              </a:ext>
            </a:extLst>
          </p:cNvPr>
          <p:cNvGrpSpPr/>
          <p:nvPr/>
        </p:nvGrpSpPr>
        <p:grpSpPr>
          <a:xfrm>
            <a:off x="8434160" y="2512414"/>
            <a:ext cx="3119409" cy="1006429"/>
            <a:chOff x="8316102" y="2512414"/>
            <a:chExt cx="3119409" cy="1006429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F62848A0-5193-DBA2-5786-F8810DDBCF4C}"/>
                </a:ext>
              </a:extLst>
            </p:cNvPr>
            <p:cNvSpPr txBox="1"/>
            <p:nvPr/>
          </p:nvSpPr>
          <p:spPr>
            <a:xfrm>
              <a:off x="8316102" y="2512414"/>
              <a:ext cx="481488" cy="100642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lnSpc>
                  <a:spcPct val="90000"/>
                </a:lnSpc>
                <a:defRPr sz="4800">
                  <a:solidFill>
                    <a:srgbClr val="A42430"/>
                  </a:solidFill>
                  <a:latin typeface="Akrobat ExtraBold" panose="00000900000000000000" pitchFamily="2" charset="-52"/>
                  <a:cs typeface="Times New Roman" panose="02020603050405020304" pitchFamily="18" charset="0"/>
                </a:defRPr>
              </a:lvl1pPr>
            </a:lstStyle>
            <a:p>
              <a:r>
                <a:rPr lang="ru-RU" sz="4000" dirty="0">
                  <a:latin typeface="Arial" pitchFamily="34" charset="0"/>
                  <a:cs typeface="Arial" pitchFamily="34" charset="0"/>
                </a:rPr>
                <a:t>3</a:t>
              </a:r>
              <a:r>
                <a:rPr lang="ru-RU" sz="6600" dirty="0">
                  <a:latin typeface="Akrobat SemiBold" panose="00000700000000000000" pitchFamily="2" charset="-52"/>
                </a:rPr>
                <a:t>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1B18FFCE-64EB-3066-C10B-285F99D457B4}"/>
                </a:ext>
              </a:extLst>
            </p:cNvPr>
            <p:cNvSpPr txBox="1"/>
            <p:nvPr/>
          </p:nvSpPr>
          <p:spPr>
            <a:xfrm>
              <a:off x="8809951" y="2711667"/>
              <a:ext cx="2625560" cy="50783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lnSpc>
                  <a:spcPct val="90000"/>
                </a:lnSpc>
                <a:defRPr sz="4800">
                  <a:solidFill>
                    <a:srgbClr val="A42430"/>
                  </a:solidFill>
                  <a:latin typeface="Akrobat ExtraBold" panose="00000900000000000000" pitchFamily="2" charset="-52"/>
                  <a:cs typeface="Times New Roman" panose="02020603050405020304" pitchFamily="18" charset="0"/>
                </a:defRPr>
              </a:lvl1pPr>
            </a:lstStyle>
            <a:p>
              <a:r>
                <a:rPr lang="ru-RU" sz="3000" dirty="0">
                  <a:latin typeface="Arial" pitchFamily="34" charset="0"/>
                  <a:cs typeface="Arial" pitchFamily="34" charset="0"/>
                </a:rPr>
                <a:t>ИНТЕРФАКС</a:t>
              </a:r>
            </a:p>
          </p:txBody>
        </p:sp>
      </p:grp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F2DC47FC-BC37-E49B-5CFE-0788A5CEB53D}"/>
              </a:ext>
            </a:extLst>
          </p:cNvPr>
          <p:cNvCxnSpPr>
            <a:cxnSpLocks/>
          </p:cNvCxnSpPr>
          <p:nvPr/>
        </p:nvCxnSpPr>
        <p:spPr>
          <a:xfrm>
            <a:off x="984958" y="3736399"/>
            <a:ext cx="2520000" cy="0"/>
          </a:xfrm>
          <a:prstGeom prst="line">
            <a:avLst/>
          </a:prstGeom>
          <a:ln w="28575">
            <a:solidFill>
              <a:srgbClr val="A4243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A77491D9-A0ED-E484-B592-1C434514E1C7}"/>
              </a:ext>
            </a:extLst>
          </p:cNvPr>
          <p:cNvCxnSpPr>
            <a:cxnSpLocks/>
          </p:cNvCxnSpPr>
          <p:nvPr/>
        </p:nvCxnSpPr>
        <p:spPr>
          <a:xfrm>
            <a:off x="4835999" y="3736399"/>
            <a:ext cx="2520000" cy="0"/>
          </a:xfrm>
          <a:prstGeom prst="line">
            <a:avLst/>
          </a:prstGeom>
          <a:ln w="28575">
            <a:solidFill>
              <a:srgbClr val="A4243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="" xmlns:a16="http://schemas.microsoft.com/office/drawing/2014/main" id="{EDB0AA3A-88EB-1F1A-801A-3505D08F416F}"/>
              </a:ext>
            </a:extLst>
          </p:cNvPr>
          <p:cNvCxnSpPr>
            <a:cxnSpLocks/>
          </p:cNvCxnSpPr>
          <p:nvPr/>
        </p:nvCxnSpPr>
        <p:spPr>
          <a:xfrm>
            <a:off x="8687041" y="3736399"/>
            <a:ext cx="2520000" cy="0"/>
          </a:xfrm>
          <a:prstGeom prst="line">
            <a:avLst/>
          </a:prstGeom>
          <a:ln w="28575">
            <a:solidFill>
              <a:srgbClr val="A4243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435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1">
            <a:extLst>
              <a:ext uri="{FF2B5EF4-FFF2-40B4-BE49-F238E27FC236}">
                <a16:creationId xmlns="" xmlns:a16="http://schemas.microsoft.com/office/drawing/2014/main" id="{4ED72BEE-B215-3D35-E955-98BC2AFE22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222" y="476250"/>
            <a:ext cx="679450" cy="65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3E877BF-4A9E-62C9-CD69-934A005919C1}"/>
              </a:ext>
            </a:extLst>
          </p:cNvPr>
          <p:cNvSpPr txBox="1"/>
          <p:nvPr/>
        </p:nvSpPr>
        <p:spPr>
          <a:xfrm>
            <a:off x="371128" y="372876"/>
            <a:ext cx="8982422" cy="120032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4800">
                <a:solidFill>
                  <a:srgbClr val="A42430"/>
                </a:solidFill>
                <a:latin typeface="Akrobat ExtraBold" panose="00000900000000000000" pitchFamily="2" charset="-52"/>
                <a:cs typeface="Times New Roman" panose="02020603050405020304" pitchFamily="18" charset="0"/>
              </a:defRPr>
            </a:lvl1pPr>
          </a:lstStyle>
          <a:p>
            <a:r>
              <a:rPr lang="ru-RU" sz="4000" dirty="0">
                <a:latin typeface="Arial" pitchFamily="34" charset="0"/>
                <a:cs typeface="Arial" pitchFamily="34" charset="0"/>
              </a:rPr>
              <a:t>Университет ежегодно участвует</a:t>
            </a:r>
          </a:p>
          <a:p>
            <a:r>
              <a:rPr lang="ru-RU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3-х рейтингах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A4F5CBA0-2D20-D753-4AD5-DDDFB9ECDBC2}"/>
              </a:ext>
            </a:extLst>
          </p:cNvPr>
          <p:cNvSpPr/>
          <p:nvPr/>
        </p:nvSpPr>
        <p:spPr>
          <a:xfrm>
            <a:off x="479425" y="2264604"/>
            <a:ext cx="3531067" cy="4117146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74180AA-4C6F-13C0-1AA5-C17E52DF895B}"/>
              </a:ext>
            </a:extLst>
          </p:cNvPr>
          <p:cNvSpPr txBox="1"/>
          <p:nvPr/>
        </p:nvSpPr>
        <p:spPr>
          <a:xfrm>
            <a:off x="919079" y="4136080"/>
            <a:ext cx="2651758" cy="186512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3600">
                <a:latin typeface="Akrobat SemiBold" panose="00000700000000000000" pitchFamily="2" charset="-52"/>
                <a:cs typeface="Times New Roman" panose="02020603050405020304" pitchFamily="18" charset="0"/>
              </a:defRPr>
            </a:lvl1pPr>
          </a:lstStyle>
          <a:p>
            <a:r>
              <a:rPr lang="ru-RU" sz="3200" dirty="0">
                <a:latin typeface="Arial" pitchFamily="34" charset="0"/>
                <a:cs typeface="Arial" pitchFamily="34" charset="0"/>
              </a:rPr>
              <a:t>рейтинг лучших вузов России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="" xmlns:a16="http://schemas.microsoft.com/office/drawing/2014/main" id="{D0A0FE6A-6943-5EBE-30A3-FE370116D231}"/>
              </a:ext>
            </a:extLst>
          </p:cNvPr>
          <p:cNvGrpSpPr/>
          <p:nvPr/>
        </p:nvGrpSpPr>
        <p:grpSpPr>
          <a:xfrm>
            <a:off x="1000669" y="2512414"/>
            <a:ext cx="2612149" cy="1288782"/>
            <a:chOff x="610017" y="2512414"/>
            <a:chExt cx="2612149" cy="1288782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7152F488-A858-F5CB-7861-989CDC01631A}"/>
                </a:ext>
              </a:extLst>
            </p:cNvPr>
            <p:cNvSpPr txBox="1"/>
            <p:nvPr/>
          </p:nvSpPr>
          <p:spPr>
            <a:xfrm>
              <a:off x="610017" y="2512414"/>
              <a:ext cx="481488" cy="100642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lnSpc>
                  <a:spcPct val="90000"/>
                </a:lnSpc>
                <a:defRPr sz="4800">
                  <a:solidFill>
                    <a:srgbClr val="A42430"/>
                  </a:solidFill>
                  <a:latin typeface="Akrobat ExtraBold" panose="00000900000000000000" pitchFamily="2" charset="-52"/>
                  <a:cs typeface="Times New Roman" panose="02020603050405020304" pitchFamily="18" charset="0"/>
                </a:defRPr>
              </a:lvl1pPr>
            </a:lstStyle>
            <a:p>
              <a:r>
                <a:rPr lang="ru-RU" sz="4000" dirty="0">
                  <a:latin typeface="Arial" pitchFamily="34" charset="0"/>
                  <a:cs typeface="Arial" pitchFamily="34" charset="0"/>
                </a:rPr>
                <a:t>1</a:t>
              </a:r>
              <a:r>
                <a:rPr lang="ru-RU" sz="6600" dirty="0">
                  <a:latin typeface="Akrobat SemiBold" panose="00000700000000000000" pitchFamily="2" charset="-52"/>
                </a:rPr>
                <a:t>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58E677F1-7E38-3B73-7C89-673715129A9B}"/>
                </a:ext>
              </a:extLst>
            </p:cNvPr>
            <p:cNvSpPr txBox="1"/>
            <p:nvPr/>
          </p:nvSpPr>
          <p:spPr>
            <a:xfrm>
              <a:off x="1017926" y="2711667"/>
              <a:ext cx="2204240" cy="108952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lnSpc>
                  <a:spcPct val="90000"/>
                </a:lnSpc>
                <a:defRPr sz="4800">
                  <a:solidFill>
                    <a:srgbClr val="A42430"/>
                  </a:solidFill>
                  <a:latin typeface="Akrobat ExtraBold" panose="00000900000000000000" pitchFamily="2" charset="-52"/>
                  <a:cs typeface="Times New Roman" panose="02020603050405020304" pitchFamily="18" charset="0"/>
                </a:defRPr>
              </a:lvl1pPr>
            </a:lstStyle>
            <a:p>
              <a:r>
                <a:rPr lang="ru-RU" sz="3600" dirty="0">
                  <a:latin typeface="Arial" pitchFamily="34" charset="0"/>
                  <a:cs typeface="Arial" pitchFamily="34" charset="0"/>
                </a:rPr>
                <a:t>RAEX-100</a:t>
              </a:r>
            </a:p>
          </p:txBody>
        </p:sp>
      </p:grp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F2DC47FC-BC37-E49B-5CFE-0788A5CEB53D}"/>
              </a:ext>
            </a:extLst>
          </p:cNvPr>
          <p:cNvCxnSpPr>
            <a:cxnSpLocks/>
          </p:cNvCxnSpPr>
          <p:nvPr/>
        </p:nvCxnSpPr>
        <p:spPr>
          <a:xfrm>
            <a:off x="984958" y="3736399"/>
            <a:ext cx="2520000" cy="0"/>
          </a:xfrm>
          <a:prstGeom prst="line">
            <a:avLst/>
          </a:prstGeom>
          <a:ln w="28575">
            <a:solidFill>
              <a:srgbClr val="A4243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icture background">
            <a:extLst>
              <a:ext uri="{FF2B5EF4-FFF2-40B4-BE49-F238E27FC236}">
                <a16:creationId xmlns="" xmlns:a16="http://schemas.microsoft.com/office/drawing/2014/main" id="{E388CDF3-679A-3944-93C1-9CE22E554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976" y="3231358"/>
            <a:ext cx="7518226" cy="188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843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1">
            <a:extLst>
              <a:ext uri="{FF2B5EF4-FFF2-40B4-BE49-F238E27FC236}">
                <a16:creationId xmlns="" xmlns:a16="http://schemas.microsoft.com/office/drawing/2014/main" id="{4ED72BEE-B215-3D35-E955-98BC2AFE22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222" y="476250"/>
            <a:ext cx="679450" cy="65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3E877BF-4A9E-62C9-CD69-934A005919C1}"/>
              </a:ext>
            </a:extLst>
          </p:cNvPr>
          <p:cNvSpPr txBox="1"/>
          <p:nvPr/>
        </p:nvSpPr>
        <p:spPr>
          <a:xfrm>
            <a:off x="358770" y="372876"/>
            <a:ext cx="7314776" cy="108952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36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RAEX составляет рейтинги</a:t>
            </a:r>
            <a:br>
              <a:rPr lang="ru-RU" sz="36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>
                <a:latin typeface="Arial" pitchFamily="34" charset="0"/>
                <a:cs typeface="Arial" pitchFamily="34" charset="0"/>
              </a:rPr>
              <a:t>и рэнкинги с 1995 года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336B566D-B848-6D81-F803-87E397B05F8E}"/>
              </a:ext>
            </a:extLst>
          </p:cNvPr>
          <p:cNvSpPr/>
          <p:nvPr/>
        </p:nvSpPr>
        <p:spPr>
          <a:xfrm>
            <a:off x="479425" y="2143579"/>
            <a:ext cx="4969905" cy="1953867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5AD355C-969F-A1B6-5FA0-1A7C9DBF5635}"/>
              </a:ext>
            </a:extLst>
          </p:cNvPr>
          <p:cNvSpPr txBox="1"/>
          <p:nvPr/>
        </p:nvSpPr>
        <p:spPr>
          <a:xfrm>
            <a:off x="623157" y="2401112"/>
            <a:ext cx="4645717" cy="164352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8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Продукты: 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более 100 рейтингов</a:t>
            </a:r>
          </a:p>
          <a:p>
            <a:pPr>
              <a:lnSpc>
                <a:spcPct val="90000"/>
              </a:lnSpc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и исследований оценивают ежегодно</a:t>
            </a:r>
          </a:p>
        </p:txBody>
      </p:sp>
    </p:spTree>
    <p:extLst>
      <p:ext uri="{BB962C8B-B14F-4D97-AF65-F5344CB8AC3E}">
        <p14:creationId xmlns:p14="http://schemas.microsoft.com/office/powerpoint/2010/main" val="225833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1">
            <a:extLst>
              <a:ext uri="{FF2B5EF4-FFF2-40B4-BE49-F238E27FC236}">
                <a16:creationId xmlns="" xmlns:a16="http://schemas.microsoft.com/office/drawing/2014/main" id="{4ED72BEE-B215-3D35-E955-98BC2AFE22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222" y="476250"/>
            <a:ext cx="679450" cy="65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3E877BF-4A9E-62C9-CD69-934A005919C1}"/>
              </a:ext>
            </a:extLst>
          </p:cNvPr>
          <p:cNvSpPr txBox="1"/>
          <p:nvPr/>
        </p:nvSpPr>
        <p:spPr>
          <a:xfrm>
            <a:off x="358770" y="372876"/>
            <a:ext cx="7314776" cy="120032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40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RAEX составляет рейтинги</a:t>
            </a:r>
            <a:br>
              <a:rPr lang="ru-RU" sz="40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dirty="0">
                <a:latin typeface="Arial" pitchFamily="34" charset="0"/>
                <a:cs typeface="Arial" pitchFamily="34" charset="0"/>
              </a:rPr>
              <a:t>и рэнкинги с 1995 года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C425301F-7FA6-E36B-F1CE-ADF221EA3E9C}"/>
              </a:ext>
            </a:extLst>
          </p:cNvPr>
          <p:cNvSpPr/>
          <p:nvPr/>
        </p:nvSpPr>
        <p:spPr>
          <a:xfrm>
            <a:off x="479425" y="4427883"/>
            <a:ext cx="4969905" cy="1953867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336B566D-B848-6D81-F803-87E397B05F8E}"/>
              </a:ext>
            </a:extLst>
          </p:cNvPr>
          <p:cNvSpPr/>
          <p:nvPr/>
        </p:nvSpPr>
        <p:spPr>
          <a:xfrm>
            <a:off x="479425" y="2143579"/>
            <a:ext cx="4969905" cy="1953867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5AD355C-969F-A1B6-5FA0-1A7C9DBF5635}"/>
              </a:ext>
            </a:extLst>
          </p:cNvPr>
          <p:cNvSpPr txBox="1"/>
          <p:nvPr/>
        </p:nvSpPr>
        <p:spPr>
          <a:xfrm>
            <a:off x="614531" y="2401112"/>
            <a:ext cx="4645717" cy="164352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8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Продукты: 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более 100 рейтингов</a:t>
            </a:r>
          </a:p>
          <a:p>
            <a:pPr>
              <a:lnSpc>
                <a:spcPct val="90000"/>
              </a:lnSpc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и исследований оценивают ежегодно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DA20845-1F2B-5E7B-5A30-51563F3CEA25}"/>
              </a:ext>
            </a:extLst>
          </p:cNvPr>
          <p:cNvSpPr txBox="1"/>
          <p:nvPr/>
        </p:nvSpPr>
        <p:spPr>
          <a:xfrm>
            <a:off x="605905" y="4624165"/>
            <a:ext cx="4645717" cy="164352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8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Рейтинги публикуются</a:t>
            </a:r>
          </a:p>
          <a:p>
            <a:pPr>
              <a:lnSpc>
                <a:spcPct val="90000"/>
              </a:lnSpc>
              <a:defRPr/>
            </a:pPr>
            <a:r>
              <a:rPr lang="ru-RU" sz="28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в ведущих СМИ: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Коммерсантъ, Российская газета и других</a:t>
            </a:r>
          </a:p>
        </p:txBody>
      </p:sp>
    </p:spTree>
    <p:extLst>
      <p:ext uri="{BB962C8B-B14F-4D97-AF65-F5344CB8AC3E}">
        <p14:creationId xmlns:p14="http://schemas.microsoft.com/office/powerpoint/2010/main" val="3506397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1">
            <a:extLst>
              <a:ext uri="{FF2B5EF4-FFF2-40B4-BE49-F238E27FC236}">
                <a16:creationId xmlns="" xmlns:a16="http://schemas.microsoft.com/office/drawing/2014/main" id="{4ED72BEE-B215-3D35-E955-98BC2AFE22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222" y="476250"/>
            <a:ext cx="679450" cy="65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3E877BF-4A9E-62C9-CD69-934A005919C1}"/>
              </a:ext>
            </a:extLst>
          </p:cNvPr>
          <p:cNvSpPr txBox="1"/>
          <p:nvPr/>
        </p:nvSpPr>
        <p:spPr>
          <a:xfrm>
            <a:off x="358770" y="372876"/>
            <a:ext cx="7314776" cy="120032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40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RAEX составляет рейтинги</a:t>
            </a:r>
            <a:br>
              <a:rPr lang="ru-RU" sz="40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dirty="0">
                <a:latin typeface="Arial" pitchFamily="34" charset="0"/>
                <a:cs typeface="Arial" pitchFamily="34" charset="0"/>
              </a:rPr>
              <a:t>и рэнкинги с 1995 года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C425301F-7FA6-E36B-F1CE-ADF221EA3E9C}"/>
              </a:ext>
            </a:extLst>
          </p:cNvPr>
          <p:cNvSpPr/>
          <p:nvPr/>
        </p:nvSpPr>
        <p:spPr>
          <a:xfrm>
            <a:off x="479425" y="4427883"/>
            <a:ext cx="4969905" cy="1953867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336B566D-B848-6D81-F803-87E397B05F8E}"/>
              </a:ext>
            </a:extLst>
          </p:cNvPr>
          <p:cNvSpPr/>
          <p:nvPr/>
        </p:nvSpPr>
        <p:spPr>
          <a:xfrm>
            <a:off x="479425" y="2143579"/>
            <a:ext cx="4969905" cy="1953867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C13F54EB-4CB3-A4A9-04B9-8D78C9459ACF}"/>
              </a:ext>
            </a:extLst>
          </p:cNvPr>
          <p:cNvSpPr/>
          <p:nvPr/>
        </p:nvSpPr>
        <p:spPr>
          <a:xfrm>
            <a:off x="6002895" y="2143579"/>
            <a:ext cx="4969905" cy="1953867"/>
          </a:xfrm>
          <a:prstGeom prst="roundRect">
            <a:avLst>
              <a:gd name="adj" fmla="val 6980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5AD355C-969F-A1B6-5FA0-1A7C9DBF5635}"/>
              </a:ext>
            </a:extLst>
          </p:cNvPr>
          <p:cNvSpPr txBox="1"/>
          <p:nvPr/>
        </p:nvSpPr>
        <p:spPr>
          <a:xfrm>
            <a:off x="605905" y="2375234"/>
            <a:ext cx="4645717" cy="164352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8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Продукты: 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более 100 рейтингов</a:t>
            </a:r>
          </a:p>
          <a:p>
            <a:pPr>
              <a:lnSpc>
                <a:spcPct val="90000"/>
              </a:lnSpc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и исследований оценивают ежегодно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DA20845-1F2B-5E7B-5A30-51563F3CEA25}"/>
              </a:ext>
            </a:extLst>
          </p:cNvPr>
          <p:cNvSpPr txBox="1"/>
          <p:nvPr/>
        </p:nvSpPr>
        <p:spPr>
          <a:xfrm>
            <a:off x="605905" y="4624165"/>
            <a:ext cx="4645717" cy="164352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8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Рейтинги публикуются</a:t>
            </a:r>
          </a:p>
          <a:p>
            <a:pPr>
              <a:lnSpc>
                <a:spcPct val="90000"/>
              </a:lnSpc>
              <a:defRPr/>
            </a:pPr>
            <a:r>
              <a:rPr lang="ru-RU" sz="28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в ведущих СМИ: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Коммерсантъ, Российская газета и других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0484EBF-658F-2D56-7FBB-A64BCDF2E505}"/>
              </a:ext>
            </a:extLst>
          </p:cNvPr>
          <p:cNvSpPr txBox="1"/>
          <p:nvPr/>
        </p:nvSpPr>
        <p:spPr>
          <a:xfrm>
            <a:off x="6138994" y="2375234"/>
            <a:ext cx="4876800" cy="203132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8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Признаны госструктурами</a:t>
            </a:r>
            <a:br>
              <a:rPr lang="ru-RU" sz="28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solidFill>
                  <a:srgbClr val="A42430"/>
                </a:solidFill>
                <a:latin typeface="Arial" pitchFamily="34" charset="0"/>
                <a:cs typeface="Arial" pitchFamily="34" charset="0"/>
              </a:rPr>
              <a:t>и крупнейшими корпорациями,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используются в тендерах</a:t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</a:rPr>
              <a:t>и конкурсах </a:t>
            </a:r>
          </a:p>
        </p:txBody>
      </p:sp>
    </p:spTree>
    <p:extLst>
      <p:ext uri="{BB962C8B-B14F-4D97-AF65-F5344CB8AC3E}">
        <p14:creationId xmlns:p14="http://schemas.microsoft.com/office/powerpoint/2010/main" val="38744751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1155</Words>
  <Application>Microsoft Office PowerPoint</Application>
  <PresentationFormat>Произвольный</PresentationFormat>
  <Paragraphs>262</Paragraphs>
  <Slides>46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Смешко</dc:creator>
  <cp:lastModifiedBy>БуянкинаРГ</cp:lastModifiedBy>
  <cp:revision>18</cp:revision>
  <dcterms:created xsi:type="dcterms:W3CDTF">2024-05-29T16:29:20Z</dcterms:created>
  <dcterms:modified xsi:type="dcterms:W3CDTF">2024-06-04T04:35:17Z</dcterms:modified>
</cp:coreProperties>
</file>