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6A99-CB2C-487E-A452-1D4EA74D4943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8451-2CE2-4F9C-BBE6-510FB4FE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3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6A99-CB2C-487E-A452-1D4EA74D4943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8451-2CE2-4F9C-BBE6-510FB4FE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КРЯК</a:t>
            </a:r>
            <a:endParaRPr lang="ru-RU" altLang="ru-RU" sz="4000" b="1" i="1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2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00"/>
                </a:solidFill>
              </a:rPr>
              <a:t/>
            </a:r>
            <a:br>
              <a:rPr lang="ru-RU" altLang="ru-RU" sz="2000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>СПИСОК</a:t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>членов профсоюзного комитета</a:t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>факультета медицинской кибернетики и управления в здравоохранении</a:t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r>
              <a:rPr lang="ru-RU" altLang="ru-RU" sz="2000" b="1" smtClean="0">
                <a:solidFill>
                  <a:srgbClr val="000000"/>
                </a:solidFill>
              </a:rPr>
              <a:t>Красноярского государственного медицинского университета</a:t>
            </a:r>
            <a:br>
              <a:rPr lang="ru-RU" altLang="ru-RU" sz="2000" b="1" smtClean="0">
                <a:solidFill>
                  <a:srgbClr val="000000"/>
                </a:solidFill>
              </a:rPr>
            </a:br>
            <a:endParaRPr lang="ru-RU" altLang="ru-RU" sz="2000" b="1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На факультете медицинской кибернетики и управления в здравоохранении обучается 147 студентов.</a:t>
            </a:r>
            <a:endParaRPr lang="ru-RU" altLang="ru-RU" sz="32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5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0000"/>
                </a:solidFill>
              </a:rPr>
              <a:t>Процент охвата профчленством от общего числа сотрудников и студентов ФМКиУЗ (87%)</a:t>
            </a:r>
            <a:endParaRPr lang="ru-RU" altLang="ru-RU" sz="320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00"/>
                </a:solidFill>
              </a:rPr>
              <a:t>Активно участвуем в профсоюзной и общественной жизни Университета.</a:t>
            </a:r>
            <a:endParaRPr lang="ru-RU" altLang="ru-RU" sz="400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9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0000"/>
                </a:solidFill>
              </a:rPr>
              <a:t>Участие в торжествах посвященных </a:t>
            </a:r>
            <a:br>
              <a:rPr lang="ru-RU" altLang="ru-RU" sz="3600" smtClean="0">
                <a:solidFill>
                  <a:srgbClr val="000000"/>
                </a:solidFill>
              </a:rPr>
            </a:br>
            <a:r>
              <a:rPr lang="ru-RU" altLang="ru-RU" sz="3600" smtClean="0">
                <a:solidFill>
                  <a:srgbClr val="000000"/>
                </a:solidFill>
              </a:rPr>
              <a:t>72-летию Университета.</a:t>
            </a:r>
            <a:endParaRPr lang="ru-RU" altLang="ru-RU" sz="360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7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5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Мы почувствовали себя вольтерьянцами 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3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На факультете медицинской кибернетики и управления в здравоохранении обучается 147 студентов.</vt:lpstr>
      <vt:lpstr>Процент охвата профчленством от общего числа сотрудников и студентов ФМКиУЗ (87%)</vt:lpstr>
      <vt:lpstr>Активно участвуем в профсоюзной и общественной жизни Университета.</vt:lpstr>
      <vt:lpstr>Участие в торжествах посвященных  72-летию Университета.</vt:lpstr>
      <vt:lpstr>Презентация PowerPoint</vt:lpstr>
      <vt:lpstr>Мы почувствовали себя вольтерьянцами </vt:lpstr>
      <vt:lpstr>КРЯК</vt:lpstr>
      <vt:lpstr>Презентация PowerPoint</vt:lpstr>
      <vt:lpstr>Презентация PowerPoint</vt:lpstr>
      <vt:lpstr> СПИСОК членов профсоюзного комитета факультета медицинской кибернетики и управления в здравоохранении Красноярского государственного медицинского университета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ТкаченкоОВ</dc:creator>
  <cp:lastModifiedBy>ТкаченкоОВ</cp:lastModifiedBy>
  <cp:revision>1</cp:revision>
  <dcterms:created xsi:type="dcterms:W3CDTF">2015-04-02T08:50:08Z</dcterms:created>
  <dcterms:modified xsi:type="dcterms:W3CDTF">2015-04-02T08:50:08Z</dcterms:modified>
</cp:coreProperties>
</file>