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колледжа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2020-2021 учебный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877272"/>
            <a:ext cx="8496944" cy="6480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Заместитель руководителя-  Гапонова Т.Э.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сновная цель деятельности в соответствии с Политикой в области качества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удовлетворение потребности личности в интеллектуальном, культурном и нравственном  развитии посредством получения среднего профессионального и последипломного медицинского образования, а также удовлетворение потребности общества и государства в квалифицированных специалистах среднего медицинского звена.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направления и 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358246" cy="5786478"/>
          </a:xfrm>
        </p:spPr>
        <p:txBody>
          <a:bodyPr>
            <a:normAutofit fontScale="47500" lnSpcReduction="20000"/>
          </a:bodyPr>
          <a:lstStyle/>
          <a:p>
            <a:pPr lvl="0" algn="just">
              <a:tabLst>
                <a:tab pos="266700" algn="l"/>
                <a:tab pos="358775" algn="l"/>
                <a:tab pos="450850" algn="l"/>
                <a:tab pos="531813" algn="l"/>
              </a:tabLst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Совершенствование организационно-педагогического сопровождения методической деятельности преподавателей и переход  новые образовательные стандарты (ФГОС СПО), учитывающие требования профессиональных стандартов.</a:t>
            </a:r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Стратегии ППССЗ по специальностям;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подготовиться и пройти общественно-профессиональную аккредитацию;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рабочие программы, учебно-методические материалы предметов, дисциплин (модулей) по новым ФГОС СПО;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изучение и использование инновационных педагогических технологий (дистанционных, </a:t>
            </a:r>
            <a:r>
              <a:rPr lang="ru-RU" sz="4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симуляционных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интерактивных, практико-ориентированных и т.д.);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совершенствование научно-исследовательской деятельности студентов и преподавателей;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4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организацию 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региональных, всероссийских мероприятий, принять участие в олимпиадах и конкурсах профессионального мастерства, в т.ч</a:t>
            </a:r>
            <a:r>
              <a:rPr lang="ru-RU" sz="4600" dirty="0" smtClean="0">
                <a:solidFill>
                  <a:schemeClr val="tx1"/>
                </a:solidFill>
              </a:rPr>
              <a:t> 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чемпионатах профессионального мастерства «Молодые профессионалы» (</a:t>
            </a:r>
            <a:r>
              <a:rPr lang="ru-RU" sz="4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направления и задачи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143932" cy="57150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управления, кадровой и корпоративной политики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продолжить развитие творческого потенциала преподавателей, системы кадрового резерва;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систему непрерывного повышения квалификации преподавателей.</a:t>
            </a: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сотрудничества с внешними партнерами, в том числе международными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расширить участие работодателей на всех этапах образовательного процесса:  развитие наставничества, экспертиза качества образования;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международное сотрудничество в области обмена студентами;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систему ранней профессиональной ориентации абитуриентов.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направления и 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4.Создание условий для успешной социализации и эффективной самореализации студентов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обеспечить качество учебно-воспитательной работы по сохранению контингента студентов;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создать условия, обеспечивающие, успешную социализацию и эффективную самореализацию студентов, в том числе для лиц с ограниченными возможностями здоровья;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продолжить развитие студенческого самоуправления;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создать условия для привлечения талантливых школьников и студентов.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Основные направления работы колледжа на 2020-2021 учебный год</vt:lpstr>
      <vt:lpstr>Основная цель деятельности в соответствии с Политикой в области качества</vt:lpstr>
      <vt:lpstr>Основные направления и задачи</vt:lpstr>
      <vt:lpstr>Основные направления и задачи</vt:lpstr>
      <vt:lpstr>Основные направления и задачи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работы на 2020-2021 учебный год</dc:title>
  <dc:creator>Гапонова Татьяна Эвальдовна</dc:creator>
  <cp:lastModifiedBy>Селютина Галина Васильевна</cp:lastModifiedBy>
  <cp:revision>15</cp:revision>
  <dcterms:created xsi:type="dcterms:W3CDTF">2020-06-26T02:51:54Z</dcterms:created>
  <dcterms:modified xsi:type="dcterms:W3CDTF">2020-07-06T04:03:00Z</dcterms:modified>
</cp:coreProperties>
</file>