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58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28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986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3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77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72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60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4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26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65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30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84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477BD-7AB8-46B9-AAE7-B33CFE6D5717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44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1919288" y="3254376"/>
            <a:ext cx="8424862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600" b="1" dirty="0" smtClean="0">
                <a:solidFill>
                  <a:schemeClr val="tx2">
                    <a:lumMod val="75000"/>
                  </a:schemeClr>
                </a:solidFill>
              </a:rPr>
              <a:t>Кандидаты на премию Ученого Совета КрасГМУ им. проф. В. Ф. </a:t>
            </a:r>
            <a:r>
              <a:rPr lang="ru-RU" altLang="ru-RU" sz="3600" b="1" dirty="0" err="1" smtClean="0">
                <a:solidFill>
                  <a:schemeClr val="tx2">
                    <a:lumMod val="75000"/>
                  </a:schemeClr>
                </a:solidFill>
              </a:rPr>
              <a:t>Войно</a:t>
            </a:r>
            <a:r>
              <a:rPr lang="ru-RU" altLang="ru-RU" sz="3600" b="1" dirty="0" smtClean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altLang="ru-RU" sz="3600" b="1" dirty="0" err="1" smtClean="0">
                <a:solidFill>
                  <a:schemeClr val="tx2">
                    <a:lumMod val="75000"/>
                  </a:schemeClr>
                </a:solidFill>
              </a:rPr>
              <a:t>Ясенецкого</a:t>
            </a:r>
            <a:endParaRPr lang="ru-RU" alt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79650" y="5348289"/>
            <a:ext cx="7704138" cy="1176337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Малаший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Екатерина Александровна</a:t>
            </a:r>
          </a:p>
          <a:p>
            <a:pPr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Ординатор кафедры дерматовенерологии с курсом косметологии и ПО им. проф. В. И. </a:t>
            </a: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Прохоренкова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председатель Совета Обучающихся КрасГМУ им. проф. В.Ф. Войно-Ясенецкого</a:t>
            </a:r>
          </a:p>
        </p:txBody>
      </p:sp>
      <p:pic>
        <p:nvPicPr>
          <p:cNvPr id="5124" name="Picture 2" descr="C:\Users\Lenko\Desktop\1393215536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311150"/>
            <a:ext cx="266382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139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Москалева Полина Викторовна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5</a:t>
            </a:r>
            <a:r>
              <a:rPr lang="ru-RU" dirty="0" smtClean="0"/>
              <a:t>02 </a:t>
            </a:r>
            <a:r>
              <a:rPr lang="ru-RU" dirty="0" smtClean="0"/>
              <a:t>группа </a:t>
            </a:r>
            <a:r>
              <a:rPr lang="ru-RU" dirty="0" smtClean="0"/>
              <a:t>Лечебное дело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Балл зачетной книжки за последние две сессии  – 5,0</a:t>
            </a:r>
          </a:p>
          <a:p>
            <a:r>
              <a:rPr lang="ru-RU" dirty="0" smtClean="0"/>
              <a:t>Место в рейтинге - </a:t>
            </a:r>
            <a:r>
              <a:rPr lang="ru-RU" dirty="0" smtClean="0"/>
              <a:t>2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889" y="2258076"/>
            <a:ext cx="2614826" cy="3486435"/>
          </a:xfrm>
        </p:spPr>
      </p:pic>
    </p:spTree>
    <p:extLst>
      <p:ext uri="{BB962C8B-B14F-4D97-AF65-F5344CB8AC3E}">
        <p14:creationId xmlns:p14="http://schemas.microsoft.com/office/powerpoint/2010/main" val="278911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4301" y="283238"/>
            <a:ext cx="10515600" cy="1325563"/>
          </a:xfrm>
        </p:spPr>
        <p:txBody>
          <a:bodyPr/>
          <a:lstStyle/>
          <a:p>
            <a:r>
              <a:rPr lang="ru-RU" dirty="0"/>
              <a:t>Ермилов Евгений Александрович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509 </a:t>
            </a:r>
            <a:r>
              <a:rPr lang="ru-RU" dirty="0" smtClean="0"/>
              <a:t>группа Лечебное дело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Балл </a:t>
            </a:r>
            <a:r>
              <a:rPr lang="ru-RU" dirty="0"/>
              <a:t>зачетной книжки за последние две сессии  – 5,0</a:t>
            </a:r>
          </a:p>
          <a:p>
            <a:r>
              <a:rPr lang="ru-RU" dirty="0"/>
              <a:t>Место в рейтинге - </a:t>
            </a:r>
            <a:r>
              <a:rPr lang="ru-RU" dirty="0" smtClean="0"/>
              <a:t>58</a:t>
            </a:r>
            <a:endParaRPr lang="ru-RU" dirty="0"/>
          </a:p>
          <a:p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083" y="1775066"/>
            <a:ext cx="2531091" cy="4401897"/>
          </a:xfrm>
        </p:spPr>
      </p:pic>
    </p:spTree>
    <p:extLst>
      <p:ext uri="{BB962C8B-B14F-4D97-AF65-F5344CB8AC3E}">
        <p14:creationId xmlns:p14="http://schemas.microsoft.com/office/powerpoint/2010/main" val="31174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2000" y="324182"/>
            <a:ext cx="10515600" cy="1325563"/>
          </a:xfrm>
        </p:spPr>
        <p:txBody>
          <a:bodyPr/>
          <a:lstStyle/>
          <a:p>
            <a:r>
              <a:rPr lang="ru-RU" dirty="0" err="1" smtClean="0"/>
              <a:t>Тютрина</a:t>
            </a:r>
            <a:r>
              <a:rPr lang="ru-RU" dirty="0" smtClean="0"/>
              <a:t> Екатерина Сергеевна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501 </a:t>
            </a:r>
            <a:r>
              <a:rPr lang="ru-RU" dirty="0" smtClean="0"/>
              <a:t>группа </a:t>
            </a:r>
            <a:r>
              <a:rPr lang="ru-RU" dirty="0" smtClean="0"/>
              <a:t>Фармация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Балл зачетной книжки за последние две сессии  – 5,0</a:t>
            </a:r>
          </a:p>
          <a:p>
            <a:r>
              <a:rPr lang="ru-RU" dirty="0" smtClean="0"/>
              <a:t>Место в </a:t>
            </a:r>
            <a:r>
              <a:rPr lang="ru-RU" smtClean="0"/>
              <a:t>рейтинге </a:t>
            </a:r>
            <a:r>
              <a:rPr lang="ru-RU" smtClean="0"/>
              <a:t>- 38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481" y="1649745"/>
            <a:ext cx="3057667" cy="4800537"/>
          </a:xfrm>
        </p:spPr>
      </p:pic>
    </p:spTree>
    <p:extLst>
      <p:ext uri="{BB962C8B-B14F-4D97-AF65-F5344CB8AC3E}">
        <p14:creationId xmlns:p14="http://schemas.microsoft.com/office/powerpoint/2010/main" val="83554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9441" b="2341"/>
          <a:stretch/>
        </p:blipFill>
        <p:spPr>
          <a:xfrm>
            <a:off x="1847851" y="117475"/>
            <a:ext cx="8640763" cy="6021388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723" name="Заголовок 1"/>
          <p:cNvSpPr>
            <a:spLocks noGrp="1"/>
          </p:cNvSpPr>
          <p:nvPr>
            <p:ph type="title"/>
          </p:nvPr>
        </p:nvSpPr>
        <p:spPr>
          <a:xfrm>
            <a:off x="1992313" y="44450"/>
            <a:ext cx="8229600" cy="1143000"/>
          </a:xfrm>
        </p:spPr>
        <p:txBody>
          <a:bodyPr/>
          <a:lstStyle/>
          <a:p>
            <a:r>
              <a:rPr lang="ru-RU" altLang="ru-RU" sz="4000" b="1">
                <a:solidFill>
                  <a:srgbClr val="C00000"/>
                </a:solidFill>
              </a:rPr>
              <a:t>Благодарим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7501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104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Кандидаты на премию Ученого Совета КрасГМУ им. проф. В. Ф. Войно - Ясенецкого</vt:lpstr>
      <vt:lpstr>Москалева Полина Викторовна  502 группа Лечебное дело</vt:lpstr>
      <vt:lpstr>Ермилов Евгений Александрович  509 группа Лечебное дело</vt:lpstr>
      <vt:lpstr>Тютрина Екатерина Сергеевна 501 группа Фармация</vt:lpstr>
      <vt:lpstr>Благодарим за внимание!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Кандидаты на премию Ученого Совета КрасГМУ им. Проф. В. Ф. Войно - Ясенецкого</dc:title>
  <dc:creator>Екатерина Савельева</dc:creator>
  <cp:lastModifiedBy>Екатерина Савельева</cp:lastModifiedBy>
  <cp:revision>8</cp:revision>
  <dcterms:created xsi:type="dcterms:W3CDTF">2015-04-22T02:37:34Z</dcterms:created>
  <dcterms:modified xsi:type="dcterms:W3CDTF">2017-03-15T01:18:52Z</dcterms:modified>
</cp:coreProperties>
</file>