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C79DC-424D-5FB1-96F9-9473BE136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2B79B5-759C-F415-EB19-D03507759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D7C81F-614A-73C4-2607-A569163F4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8670-EAFE-4841-B499-6DA16CF7507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BE4F12-4E24-8727-131E-852CB043D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7E61FD-343A-A2AF-4EEE-EE3F2F8A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9763-C225-4479-B084-0A42319FF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05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15259-F142-38F6-9A1F-2026547D3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1A43DA-3658-35D4-F46A-03304330C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8FAE36-920F-AD09-3DD1-BAABB0F2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8670-EAFE-4841-B499-6DA16CF7507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B4236-DDF7-7FF7-F9D3-C676B384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CDBE2E-25E8-8D48-82EA-D1DA486E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9763-C225-4479-B084-0A42319FF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11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CF3DDA-94E7-778F-97BF-209B6E9BF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9EDBBB-3190-2FA1-5F2C-C27070D42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11A01D-FEE2-6357-2B33-11B8EA10D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8670-EAFE-4841-B499-6DA16CF7507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F2C624-FED5-EFE5-CBD9-02C20CC8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455883-4C81-3472-F12D-0096B3C6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9763-C225-4479-B084-0A42319FF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68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428FC-F36E-2C6D-4851-9B0B88A7A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6DD111-E0F7-728C-AB6F-FA0CF1080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0BD53B-59A9-9DAA-2A44-A7799E97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8670-EAFE-4841-B499-6DA16CF7507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3F72C5-B1AB-A50B-4E35-B25DB60F7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490A3A-4121-1F97-8BB1-85067B37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9763-C225-4479-B084-0A42319FF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00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494EE-61A5-B63E-00BE-8A62C3124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FCFB82-802A-6772-314B-AC5DB7ED3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05760-05CA-DF26-819A-E3DD6D5F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8670-EAFE-4841-B499-6DA16CF7507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64AFE6-0ACE-CED0-EF4B-DCCF4CEC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F2971F-FA38-CC20-5C2F-5AE5D3643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9763-C225-4479-B084-0A42319FF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30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31206-FB04-8A12-35F9-9921BD567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9E452-FD70-E279-4395-43313B18D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398903-7A27-5CD3-1FDE-F11CBCFFE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3B55F2-7F89-831C-95ED-15FF6E031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8670-EAFE-4841-B499-6DA16CF7507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F30B8E-6DAB-3C20-D1C7-D2C7A404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4CAA4E-E519-3E4D-5754-3E8729823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9763-C225-4479-B084-0A42319FF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0D568-E83A-DED0-F909-084C800D8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5FC4FD-CDEC-7FFE-651E-111AA9AD2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3687B0-8DE0-2490-C442-2E98BA140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152938-E98F-7467-BF1C-412BB9C1D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E6BF57-AED9-76AA-F6A7-E539C48FC6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67A3F1-DA3C-4824-1CE3-D87D4BA30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8670-EAFE-4841-B499-6DA16CF7507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948A9F-FBD6-6C62-F991-8180FF832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3F08EA-EAF9-BC71-CB4F-3628AEA1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9763-C225-4479-B084-0A42319FF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5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2367C-577E-AAEA-3B93-013042BFE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DCB8CD-98B0-E8C9-F11D-37040B93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8670-EAFE-4841-B499-6DA16CF7507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36CC43-FF73-ED9B-9EAB-25E3A97EB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B835E7-69B3-A0FF-AF86-A8F7BB44B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9763-C225-4479-B084-0A42319FF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57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39835C-8D01-B6F4-E7EB-A0B12980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8670-EAFE-4841-B499-6DA16CF7507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F084DC-DF83-4577-1B67-949B4E697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E514D5-5E19-FCDC-AB57-ECAE932F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9763-C225-4479-B084-0A42319FF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1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32FD7-8353-23A0-0DA9-FDEA3AFA4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CEF07F-02FD-2B2D-75E6-B5146602D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1F86D0-66E1-B30E-AD41-CFA78EE0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001F2A-3B7B-18FB-5B94-92C12E301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8670-EAFE-4841-B499-6DA16CF7507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BF5EBC-7853-5406-7B8D-9B37D43A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7D8C0E-CE23-DF9D-221B-688648A8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9763-C225-4479-B084-0A42319FF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76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05289-AEE5-EA00-DC0C-B3621B348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F58169-AC18-A5EA-9845-BEC26CAC70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D56EA1-769D-F5FB-47CD-D539B21BE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7A941E-6767-1C09-CE2B-054314529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8670-EAFE-4841-B499-6DA16CF7507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3F343F-69FC-CE64-909D-0893601ED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765F06-CE14-93B5-8FD3-F7D8FCBA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9763-C225-4479-B084-0A42319FF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8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75B6BC-DDBF-F12B-71B8-9CF03D1C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A4D587-81C6-B3A3-C7C4-76B43A87A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5A3DB7-345E-509C-9783-6B29B16F3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E8670-EAFE-4841-B499-6DA16CF7507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92EA9-5449-7A09-D897-FECCD3196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002714-D2B2-9814-0516-8EE89F33D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E9763-C225-4479-B084-0A42319FF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63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70BC54-4C41-E047-0F55-B6251FB02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929" y="127221"/>
            <a:ext cx="11839492" cy="6730779"/>
          </a:xfrm>
        </p:spPr>
        <p:txBody>
          <a:bodyPr>
            <a:normAutofit lnSpcReduction="1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 университет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профессора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-Ясенецкого»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производственной практике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товаров в аптечных организациях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Фармация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Расулбек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Фатима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Казакова Елена Николаевна 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2023</a:t>
            </a:r>
          </a:p>
        </p:txBody>
      </p:sp>
    </p:spTree>
    <p:extLst>
      <p:ext uri="{BB962C8B-B14F-4D97-AF65-F5344CB8AC3E}">
        <p14:creationId xmlns:p14="http://schemas.microsoft.com/office/powerpoint/2010/main" val="358414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A5724-BE91-4BD4-2055-BC907CA44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4130"/>
            <a:ext cx="10515600" cy="835741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1. Приход поставщика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05836D-91B9-A30B-276A-8AF6FB273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49962" y="1179872"/>
            <a:ext cx="4897488" cy="490978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 привозит товар в транспортной упаковке.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коробке основной ассортимент, в пакетике холодовое ЛС.</a:t>
            </a:r>
          </a:p>
        </p:txBody>
      </p:sp>
      <p:pic>
        <p:nvPicPr>
          <p:cNvPr id="5" name="Рисунок 4" descr="Изображение выглядит как одежда, человек, обувь, Брюки&#10;&#10;Автоматически созданное описание">
            <a:extLst>
              <a:ext uri="{FF2B5EF4-FFF2-40B4-BE49-F238E27FC236}">
                <a16:creationId xmlns:a16="http://schemas.microsoft.com/office/drawing/2014/main" id="{136A389A-4A3F-6F24-0389-8CC581EBE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" r="11856" b="35340"/>
          <a:stretch/>
        </p:blipFill>
        <p:spPr>
          <a:xfrm>
            <a:off x="844550" y="1179871"/>
            <a:ext cx="5277204" cy="4909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491870-DA5B-1C0B-671B-C877FCE11408}"/>
              </a:ext>
            </a:extLst>
          </p:cNvPr>
          <p:cNvSpPr txBox="1"/>
          <p:nvPr/>
        </p:nvSpPr>
        <p:spPr>
          <a:xfrm>
            <a:off x="831850" y="6089651"/>
            <a:ext cx="5264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1-Поставщик с товаром </a:t>
            </a:r>
          </a:p>
        </p:txBody>
      </p:sp>
    </p:spTree>
    <p:extLst>
      <p:ext uri="{BB962C8B-B14F-4D97-AF65-F5344CB8AC3E}">
        <p14:creationId xmlns:p14="http://schemas.microsoft.com/office/powerpoint/2010/main" val="387865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35382-3107-3D07-6A66-11412DB06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6478"/>
            <a:ext cx="10515600" cy="1052051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2. Сверка мест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3A7337-FBCF-B72F-740B-70D37C26E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2983" y="1268361"/>
            <a:ext cx="3924095" cy="4437831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 считает количество мест, сверяется с данными поставщика, ставит печать аптеки, пишет ФИО и подпись.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целостность и внешний вид упаковок.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Холодовые ЛС ставит в холодильник до приема. </a:t>
            </a:r>
          </a:p>
        </p:txBody>
      </p:sp>
      <p:pic>
        <p:nvPicPr>
          <p:cNvPr id="5" name="Рисунок 4" descr="Изображение выглядит как текст, кроссворд, бумага, рукописный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D3259B3-CCC7-9F0E-DFE4-FEBB9A342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9" b="16272"/>
          <a:stretch/>
        </p:blipFill>
        <p:spPr>
          <a:xfrm>
            <a:off x="946150" y="1230773"/>
            <a:ext cx="4972869" cy="5104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293580-24D6-A954-450C-0449961AC75F}"/>
              </a:ext>
            </a:extLst>
          </p:cNvPr>
          <p:cNvSpPr txBox="1"/>
          <p:nvPr/>
        </p:nvSpPr>
        <p:spPr>
          <a:xfrm>
            <a:off x="934065" y="6332632"/>
            <a:ext cx="4955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2-Товарная накладная поставщика </a:t>
            </a:r>
          </a:p>
        </p:txBody>
      </p:sp>
    </p:spTree>
    <p:extLst>
      <p:ext uri="{BB962C8B-B14F-4D97-AF65-F5344CB8AC3E}">
        <p14:creationId xmlns:p14="http://schemas.microsoft.com/office/powerpoint/2010/main" val="2270881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0C80C-E96D-6136-AB1D-0D63006AB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226143"/>
            <a:ext cx="10789879" cy="914400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3. Редактирование документов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474E02-8886-31E2-E620-7F7FC1121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5414464"/>
            <a:ext cx="10515601" cy="117639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аптеки фармацевт открывает «Редактирование документов», выбирает дату, аптеку, поставщика и открывает накладную. Розовым подсвечиваются поставки, которые еще не были приняты.</a:t>
            </a:r>
          </a:p>
        </p:txBody>
      </p:sp>
      <p:pic>
        <p:nvPicPr>
          <p:cNvPr id="5" name="Рисунок 4" descr="Изображение выглядит как текст, снимок экрана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025EA909-CCDC-DAC8-6EFD-2BB241D9F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307691"/>
            <a:ext cx="7914968" cy="36544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6CD22C-7F04-E7A9-3697-697FD174CE40}"/>
              </a:ext>
            </a:extLst>
          </p:cNvPr>
          <p:cNvSpPr txBox="1"/>
          <p:nvPr/>
        </p:nvSpPr>
        <p:spPr>
          <a:xfrm>
            <a:off x="831849" y="4962180"/>
            <a:ext cx="7914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3-Вкладка «редактирование документов» в системе 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BF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53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ACA0A-DA95-9C80-05F8-EB9DA86B4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4632"/>
            <a:ext cx="10515600" cy="934065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4.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Кизование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588441-1004-C327-9B91-2EC789137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5845" y="1317523"/>
            <a:ext cx="4750005" cy="476229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 приступает к приему товара: считывает дата матрикс код у лекарственных средств и сверяется по наименованию и количеству у немаркированного товара.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все совпало, то сохраняет накладную, выпускает этикетки. </a:t>
            </a:r>
          </a:p>
        </p:txBody>
      </p:sp>
      <p:pic>
        <p:nvPicPr>
          <p:cNvPr id="5" name="Рисунок 4" descr="Изображение выглядит как текст, в помещении, компьютерный монитор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18001704-CFD4-13B0-1E2F-E9393C8741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/>
          <a:stretch/>
        </p:blipFill>
        <p:spPr>
          <a:xfrm>
            <a:off x="946150" y="1327355"/>
            <a:ext cx="5143500" cy="5029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1C0FC1-D190-697D-E344-3B61DB4D80EF}"/>
              </a:ext>
            </a:extLst>
          </p:cNvPr>
          <p:cNvSpPr txBox="1"/>
          <p:nvPr/>
        </p:nvSpPr>
        <p:spPr>
          <a:xfrm>
            <a:off x="946150" y="6356554"/>
            <a:ext cx="514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4-Рабочее оборудование фармацевта по приему </a:t>
            </a:r>
          </a:p>
        </p:txBody>
      </p:sp>
    </p:spTree>
    <p:extLst>
      <p:ext uri="{BB962C8B-B14F-4D97-AF65-F5344CB8AC3E}">
        <p14:creationId xmlns:p14="http://schemas.microsoft.com/office/powerpoint/2010/main" val="2671925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36711-B912-E566-34ED-C993A998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20983"/>
            <a:ext cx="10515600" cy="894734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5. Расстановка по местам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C4E20B-DA68-F603-46F4-65EFF588B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2542" y="1215717"/>
            <a:ext cx="5634908" cy="487393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Заключительным этапом в приеме товара является расстановка по местам хранения – витрины, прилавки, холодильники, шкафы в материальной.</a:t>
            </a:r>
          </a:p>
        </p:txBody>
      </p:sp>
      <p:pic>
        <p:nvPicPr>
          <p:cNvPr id="5" name="Рисунок 4" descr="Изображение выглядит как Магазин у дома, Розничная торговля, в помещении, безалкогольный напиток&#10;&#10;Автоматически созданное описание">
            <a:extLst>
              <a:ext uri="{FF2B5EF4-FFF2-40B4-BE49-F238E27FC236}">
                <a16:creationId xmlns:a16="http://schemas.microsoft.com/office/drawing/2014/main" id="{87956AB6-DEC7-4259-EA52-4E482B27BC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9" r="30001" b="11204"/>
          <a:stretch/>
        </p:blipFill>
        <p:spPr>
          <a:xfrm>
            <a:off x="942872" y="1215717"/>
            <a:ext cx="4445205" cy="5117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E73AB0-B5C4-ACAE-78BB-862EB1493225}"/>
              </a:ext>
            </a:extLst>
          </p:cNvPr>
          <p:cNvSpPr txBox="1"/>
          <p:nvPr/>
        </p:nvSpPr>
        <p:spPr>
          <a:xfrm>
            <a:off x="942872" y="6333107"/>
            <a:ext cx="4445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5-Основное место хранения ЛС</a:t>
            </a:r>
          </a:p>
        </p:txBody>
      </p:sp>
    </p:spTree>
    <p:extLst>
      <p:ext uri="{BB962C8B-B14F-4D97-AF65-F5344CB8AC3E}">
        <p14:creationId xmlns:p14="http://schemas.microsoft.com/office/powerpoint/2010/main" val="756987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B5C224-21E5-E46D-514E-77B789A54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648"/>
            <a:ext cx="10515600" cy="2852737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273718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250</Words>
  <Application>Microsoft Office PowerPoint</Application>
  <PresentationFormat>Широкоэкранный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Этап 1. Приход поставщика</vt:lpstr>
      <vt:lpstr>Этап 2. Сверка мест </vt:lpstr>
      <vt:lpstr>Этап 3. Редактирование документов</vt:lpstr>
      <vt:lpstr>Этап 4. Кизование</vt:lpstr>
      <vt:lpstr>Этап 5. Расстановка по местам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QZ5050</dc:creator>
  <cp:lastModifiedBy>QZ5050</cp:lastModifiedBy>
  <cp:revision>1</cp:revision>
  <dcterms:created xsi:type="dcterms:W3CDTF">2023-07-06T22:47:29Z</dcterms:created>
  <dcterms:modified xsi:type="dcterms:W3CDTF">2023-07-06T23:30:38Z</dcterms:modified>
</cp:coreProperties>
</file>