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</p:sldMasterIdLst>
  <p:notesMasterIdLst>
    <p:notesMasterId r:id="rId43"/>
  </p:notesMasterIdLst>
  <p:sldIdLst>
    <p:sldId id="256" r:id="rId13"/>
    <p:sldId id="257" r:id="rId14"/>
    <p:sldId id="297" r:id="rId15"/>
    <p:sldId id="258" r:id="rId16"/>
    <p:sldId id="298" r:id="rId17"/>
    <p:sldId id="299" r:id="rId18"/>
    <p:sldId id="300" r:id="rId19"/>
    <p:sldId id="294" r:id="rId20"/>
    <p:sldId id="295" r:id="rId21"/>
    <p:sldId id="296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3" r:id="rId30"/>
    <p:sldId id="284" r:id="rId31"/>
    <p:sldId id="286" r:id="rId32"/>
    <p:sldId id="285" r:id="rId33"/>
    <p:sldId id="301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302" r:id="rId42"/>
  </p:sldIdLst>
  <p:sldSz cx="10080625" cy="7559675"/>
  <p:notesSz cx="7559675" cy="10691813"/>
  <p:defaultTextStyle>
    <a:defPPr>
      <a:defRPr lang="en-GB"/>
    </a:defPPr>
    <a:lvl1pPr algn="l" defTabSz="4484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1641" indent="-285247" algn="l" defTabSz="4484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0985" indent="-228199" algn="l" defTabSz="4484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597382" indent="-228199" algn="l" defTabSz="4484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3778" indent="-228199" algn="l" defTabSz="4484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1976" algn="l" defTabSz="912789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38369" algn="l" defTabSz="912789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194764" algn="l" defTabSz="912789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1162" algn="l" defTabSz="912789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28" y="6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4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6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7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1250" y="812800"/>
            <a:ext cx="5310188" cy="398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7185" name="Rectangle 17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2975" cy="478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0" y="0"/>
            <a:ext cx="325913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4278313" y="0"/>
            <a:ext cx="3259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0" y="10156825"/>
            <a:ext cx="325913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55962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9B69DAC-9D2A-4215-8B47-B345385B12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90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84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1641" indent="-285247" algn="l" defTabSz="4484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0985" indent="-228199" algn="l" defTabSz="4484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597382" indent="-228199" algn="l" defTabSz="4484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3778" indent="-228199" algn="l" defTabSz="4484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1976" algn="l" defTabSz="9127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369" algn="l" defTabSz="9127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764" algn="l" defTabSz="9127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162" algn="l" defTabSz="9127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/>
            <a:fld id="{C1192A3E-C49A-475D-BBC9-67FEBD11850D}" type="slidenum"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59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D87814C-A18E-42EA-8FF7-5E671FBD6F8D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8CE76A6A-30BC-48B3-B119-4BD779929627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E2155E0C-2175-4C36-BB63-F7B12D2A9718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0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1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608612-3CEC-4F3B-AB32-0648794DFEA5}" type="slidenum">
              <a:rPr lang="ru-RU" altLang="ru-RU"/>
              <a:pPr eaLnBrk="1" hangingPunct="1">
                <a:spcBef>
                  <a:spcPct val="0"/>
                </a:spcBef>
              </a:pPr>
              <a:t>29</a:t>
            </a:fld>
            <a:endParaRPr lang="ru-RU" altLang="ru-R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/>
            <a:fld id="{62FDFABB-6AC1-4EA5-9893-0FFBE46E0C36}" type="slidenum"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59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CA784B9-FC24-41E8-B174-6E7587E860DC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/>
            <a:fld id="{144DDBD0-FA6B-4FD3-8B4B-6502FD4B5E9F}" type="slidenum"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591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4EC0D67-3A60-4670-A13D-A8BB5A12D4B7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C015D2-7F47-4961-992C-67B449B603A7}" type="slidenum">
              <a:rPr lang="ru-RU" altLang="ru-RU"/>
              <a:pPr eaLnBrk="1" hangingPunct="1"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36E4A6-6893-4824-B342-4995ADAD764F}" type="slidenum">
              <a:rPr lang="ru-RU" altLang="ru-RU"/>
              <a:pPr eaLnBrk="1" hangingPunct="1"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DC6F23-20E5-471F-8E20-540C360ACB99}" type="slidenum">
              <a:rPr lang="ru-RU" altLang="ru-RU"/>
              <a:pPr eaLnBrk="1" hangingPunct="1"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1BBEAE-EB99-41FB-B6A3-A0400A545EAF}" type="slidenum">
              <a:rPr lang="ru-RU" altLang="ru-RU"/>
              <a:pPr eaLnBrk="1" hangingPunct="1">
                <a:spcBef>
                  <a:spcPct val="0"/>
                </a:spcBef>
              </a:pPr>
              <a:t>26</a:t>
            </a:fld>
            <a:endParaRPr lang="ru-RU" altLang="ru-RU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925182-E13F-4F94-99E8-C2A7F184D509}" type="slidenum">
              <a:rPr lang="ru-RU" altLang="ru-RU"/>
              <a:pPr eaLnBrk="1" hangingPunct="1">
                <a:spcBef>
                  <a:spcPct val="0"/>
                </a:spcBef>
              </a:pPr>
              <a:t>27</a:t>
            </a:fld>
            <a:endParaRPr lang="ru-RU" altLang="ru-R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4282067" y="10155367"/>
            <a:ext cx="3275859" cy="53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645" tIns="53375" rIns="102645" bIns="53375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defTabSz="512332" eaLnBrk="1" hangingPunct="1">
              <a:lnSpc>
                <a:spcPct val="100000"/>
              </a:lnSpc>
              <a:spcBef>
                <a:spcPct val="0"/>
              </a:spcBef>
              <a:buClrTx/>
            </a:pPr>
            <a:fld id="{CBBC7E04-4E11-448D-ACE7-83742162CD6C}" type="slidenum">
              <a:rPr lang="ru-RU" altLang="ru-RU" smtClean="0">
                <a:ea typeface="Microsoft YaHei" charset="-122"/>
              </a:rPr>
              <a:pPr algn="r" defTabSz="512332"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t>27</a:t>
            </a:fld>
            <a:endParaRPr lang="ru-RU" altLang="ru-RU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5pPr>
            <a:lvl6pPr marL="286790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6pPr>
            <a:lvl7pPr marL="3389338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7pPr>
            <a:lvl8pPr marL="3910775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8pPr>
            <a:lvl9pPr marL="4432211" indent="-260718" defTabSz="51238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042873" algn="l"/>
                <a:tab pos="2085746" algn="l"/>
                <a:tab pos="3128620" algn="l"/>
                <a:tab pos="4171493" algn="l"/>
                <a:tab pos="5214366" algn="l"/>
                <a:tab pos="6257239" algn="l"/>
                <a:tab pos="7300112" algn="l"/>
                <a:tab pos="8342986" algn="l"/>
                <a:tab pos="9385859" algn="l"/>
                <a:tab pos="10428732" algn="l"/>
                <a:tab pos="11471605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CC9BCA-C98A-4BF9-B56B-F7EE8A51BCD2}" type="slidenum">
              <a:rPr lang="ru-RU" altLang="ru-RU"/>
              <a:pPr eaLnBrk="1" hangingPunct="1">
                <a:spcBef>
                  <a:spcPct val="0"/>
                </a:spcBef>
              </a:pPr>
              <a:t>28</a:t>
            </a:fld>
            <a:endParaRPr lang="ru-RU" altLang="ru-R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394" indent="0" algn="ctr">
              <a:buNone/>
              <a:defRPr/>
            </a:lvl2pPr>
            <a:lvl3pPr marL="912789" indent="0" algn="ctr">
              <a:buNone/>
              <a:defRPr/>
            </a:lvl3pPr>
            <a:lvl4pPr marL="1369184" indent="0" algn="ctr">
              <a:buNone/>
              <a:defRPr/>
            </a:lvl4pPr>
            <a:lvl5pPr marL="1825579" indent="0" algn="ctr">
              <a:buNone/>
              <a:defRPr/>
            </a:lvl5pPr>
            <a:lvl6pPr marL="2281976" indent="0" algn="ctr">
              <a:buNone/>
              <a:defRPr/>
            </a:lvl6pPr>
            <a:lvl7pPr marL="2738369" indent="0" algn="ctr">
              <a:buNone/>
              <a:defRPr/>
            </a:lvl7pPr>
            <a:lvl8pPr marL="3194764" indent="0" algn="ctr">
              <a:buNone/>
              <a:defRPr/>
            </a:lvl8pPr>
            <a:lvl9pPr marL="36511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FF14-FC99-45CA-B73E-4FDE6AF74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931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03A8-9746-46CA-8343-6A4155E345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73948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9008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4585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800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6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2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0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6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5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8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417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910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604" indent="0">
              <a:buNone/>
              <a:defRPr sz="2200" b="1"/>
            </a:lvl2pPr>
            <a:lvl3pPr marL="1007212" indent="0">
              <a:buNone/>
              <a:defRPr sz="2000" b="1"/>
            </a:lvl3pPr>
            <a:lvl4pPr marL="1510819" indent="0">
              <a:buNone/>
              <a:defRPr sz="1800" b="1"/>
            </a:lvl4pPr>
            <a:lvl5pPr marL="2014423" indent="0">
              <a:buNone/>
              <a:defRPr sz="1800" b="1"/>
            </a:lvl5pPr>
            <a:lvl6pPr marL="2518030" indent="0">
              <a:buNone/>
              <a:defRPr sz="1800" b="1"/>
            </a:lvl6pPr>
            <a:lvl7pPr marL="3021636" indent="0">
              <a:buNone/>
              <a:defRPr sz="1800" b="1"/>
            </a:lvl7pPr>
            <a:lvl8pPr marL="3525239" indent="0">
              <a:buNone/>
              <a:defRPr sz="1800" b="1"/>
            </a:lvl8pPr>
            <a:lvl9pPr marL="402884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604" indent="0">
              <a:buNone/>
              <a:defRPr sz="2200" b="1"/>
            </a:lvl2pPr>
            <a:lvl3pPr marL="1007212" indent="0">
              <a:buNone/>
              <a:defRPr sz="2000" b="1"/>
            </a:lvl3pPr>
            <a:lvl4pPr marL="1510819" indent="0">
              <a:buNone/>
              <a:defRPr sz="1800" b="1"/>
            </a:lvl4pPr>
            <a:lvl5pPr marL="2014423" indent="0">
              <a:buNone/>
              <a:defRPr sz="1800" b="1"/>
            </a:lvl5pPr>
            <a:lvl6pPr marL="2518030" indent="0">
              <a:buNone/>
              <a:defRPr sz="1800" b="1"/>
            </a:lvl6pPr>
            <a:lvl7pPr marL="3021636" indent="0">
              <a:buNone/>
              <a:defRPr sz="1800" b="1"/>
            </a:lvl7pPr>
            <a:lvl8pPr marL="3525239" indent="0">
              <a:buNone/>
              <a:defRPr sz="1800" b="1"/>
            </a:lvl8pPr>
            <a:lvl9pPr marL="402884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4499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7371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7986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9" y="300995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604" indent="0">
              <a:buNone/>
              <a:defRPr sz="1300"/>
            </a:lvl2pPr>
            <a:lvl3pPr marL="1007212" indent="0">
              <a:buNone/>
              <a:defRPr sz="1100"/>
            </a:lvl3pPr>
            <a:lvl4pPr marL="1510819" indent="0">
              <a:buNone/>
              <a:defRPr sz="1000"/>
            </a:lvl4pPr>
            <a:lvl5pPr marL="2014423" indent="0">
              <a:buNone/>
              <a:defRPr sz="1000"/>
            </a:lvl5pPr>
            <a:lvl6pPr marL="2518030" indent="0">
              <a:buNone/>
              <a:defRPr sz="1000"/>
            </a:lvl6pPr>
            <a:lvl7pPr marL="3021636" indent="0">
              <a:buNone/>
              <a:defRPr sz="1000"/>
            </a:lvl7pPr>
            <a:lvl8pPr marL="3525239" indent="0">
              <a:buNone/>
              <a:defRPr sz="1000"/>
            </a:lvl8pPr>
            <a:lvl9pPr marL="402884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852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604" indent="0">
              <a:buNone/>
              <a:defRPr sz="3100"/>
            </a:lvl2pPr>
            <a:lvl3pPr marL="1007212" indent="0">
              <a:buNone/>
              <a:defRPr sz="2600"/>
            </a:lvl3pPr>
            <a:lvl4pPr marL="1510819" indent="0">
              <a:buNone/>
              <a:defRPr sz="2200"/>
            </a:lvl4pPr>
            <a:lvl5pPr marL="2014423" indent="0">
              <a:buNone/>
              <a:defRPr sz="2200"/>
            </a:lvl5pPr>
            <a:lvl6pPr marL="2518030" indent="0">
              <a:buNone/>
              <a:defRPr sz="2200"/>
            </a:lvl6pPr>
            <a:lvl7pPr marL="3021636" indent="0">
              <a:buNone/>
              <a:defRPr sz="2200"/>
            </a:lvl7pPr>
            <a:lvl8pPr marL="3525239" indent="0">
              <a:buNone/>
              <a:defRPr sz="2200"/>
            </a:lvl8pPr>
            <a:lvl9pPr marL="4028847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604" indent="0">
              <a:buNone/>
              <a:defRPr sz="1300"/>
            </a:lvl2pPr>
            <a:lvl3pPr marL="1007212" indent="0">
              <a:buNone/>
              <a:defRPr sz="1100"/>
            </a:lvl3pPr>
            <a:lvl4pPr marL="1510819" indent="0">
              <a:buNone/>
              <a:defRPr sz="1000"/>
            </a:lvl4pPr>
            <a:lvl5pPr marL="2014423" indent="0">
              <a:buNone/>
              <a:defRPr sz="1000"/>
            </a:lvl5pPr>
            <a:lvl6pPr marL="2518030" indent="0">
              <a:buNone/>
              <a:defRPr sz="1000"/>
            </a:lvl6pPr>
            <a:lvl7pPr marL="3021636" indent="0">
              <a:buNone/>
              <a:defRPr sz="1000"/>
            </a:lvl7pPr>
            <a:lvl8pPr marL="3525239" indent="0">
              <a:buNone/>
              <a:defRPr sz="1000"/>
            </a:lvl8pPr>
            <a:lvl9pPr marL="402884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169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3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8213" y="301644"/>
            <a:ext cx="2260600" cy="6430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43" y="301644"/>
            <a:ext cx="6632575" cy="6430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7033-B76F-4279-A144-6D17D223A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24136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302746"/>
            <a:ext cx="2268141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46"/>
            <a:ext cx="6636411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119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5439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1117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6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8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7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5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2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0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8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5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3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1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5560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8935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63" indent="0">
              <a:buNone/>
              <a:defRPr sz="2200" b="1"/>
            </a:lvl2pPr>
            <a:lvl3pPr marL="1007525" indent="0">
              <a:buNone/>
              <a:defRPr sz="2000" b="1"/>
            </a:lvl3pPr>
            <a:lvl4pPr marL="1511289" indent="0">
              <a:buNone/>
              <a:defRPr sz="1800" b="1"/>
            </a:lvl4pPr>
            <a:lvl5pPr marL="2015050" indent="0">
              <a:buNone/>
              <a:defRPr sz="1800" b="1"/>
            </a:lvl5pPr>
            <a:lvl6pPr marL="2518813" indent="0">
              <a:buNone/>
              <a:defRPr sz="1800" b="1"/>
            </a:lvl6pPr>
            <a:lvl7pPr marL="3022575" indent="0">
              <a:buNone/>
              <a:defRPr sz="1800" b="1"/>
            </a:lvl7pPr>
            <a:lvl8pPr marL="3526337" indent="0">
              <a:buNone/>
              <a:defRPr sz="1800" b="1"/>
            </a:lvl8pPr>
            <a:lvl9pPr marL="40301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63" indent="0">
              <a:buNone/>
              <a:defRPr sz="2200" b="1"/>
            </a:lvl2pPr>
            <a:lvl3pPr marL="1007525" indent="0">
              <a:buNone/>
              <a:defRPr sz="2000" b="1"/>
            </a:lvl3pPr>
            <a:lvl4pPr marL="1511289" indent="0">
              <a:buNone/>
              <a:defRPr sz="1800" b="1"/>
            </a:lvl4pPr>
            <a:lvl5pPr marL="2015050" indent="0">
              <a:buNone/>
              <a:defRPr sz="1800" b="1"/>
            </a:lvl5pPr>
            <a:lvl6pPr marL="2518813" indent="0">
              <a:buNone/>
              <a:defRPr sz="1800" b="1"/>
            </a:lvl6pPr>
            <a:lvl7pPr marL="3022575" indent="0">
              <a:buNone/>
              <a:defRPr sz="1800" b="1"/>
            </a:lvl7pPr>
            <a:lvl8pPr marL="3526337" indent="0">
              <a:buNone/>
              <a:defRPr sz="1800" b="1"/>
            </a:lvl8pPr>
            <a:lvl9pPr marL="40301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9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0638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45825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9" y="300992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763" indent="0">
              <a:buNone/>
              <a:defRPr sz="1300"/>
            </a:lvl2pPr>
            <a:lvl3pPr marL="1007525" indent="0">
              <a:buNone/>
              <a:defRPr sz="1100"/>
            </a:lvl3pPr>
            <a:lvl4pPr marL="1511289" indent="0">
              <a:buNone/>
              <a:defRPr sz="1000"/>
            </a:lvl4pPr>
            <a:lvl5pPr marL="2015050" indent="0">
              <a:buNone/>
              <a:defRPr sz="1000"/>
            </a:lvl5pPr>
            <a:lvl6pPr marL="2518813" indent="0">
              <a:buNone/>
              <a:defRPr sz="1000"/>
            </a:lvl6pPr>
            <a:lvl7pPr marL="3022575" indent="0">
              <a:buNone/>
              <a:defRPr sz="1000"/>
            </a:lvl7pPr>
            <a:lvl8pPr marL="3526337" indent="0">
              <a:buNone/>
              <a:defRPr sz="1000"/>
            </a:lvl8pPr>
            <a:lvl9pPr marL="40301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8169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763" indent="0">
              <a:buNone/>
              <a:defRPr sz="3100"/>
            </a:lvl2pPr>
            <a:lvl3pPr marL="1007525" indent="0">
              <a:buNone/>
              <a:defRPr sz="2600"/>
            </a:lvl3pPr>
            <a:lvl4pPr marL="1511289" indent="0">
              <a:buNone/>
              <a:defRPr sz="2200"/>
            </a:lvl4pPr>
            <a:lvl5pPr marL="2015050" indent="0">
              <a:buNone/>
              <a:defRPr sz="2200"/>
            </a:lvl5pPr>
            <a:lvl6pPr marL="2518813" indent="0">
              <a:buNone/>
              <a:defRPr sz="2200"/>
            </a:lvl6pPr>
            <a:lvl7pPr marL="3022575" indent="0">
              <a:buNone/>
              <a:defRPr sz="2200"/>
            </a:lvl7pPr>
            <a:lvl8pPr marL="3526337" indent="0">
              <a:buNone/>
              <a:defRPr sz="2200"/>
            </a:lvl8pPr>
            <a:lvl9pPr marL="4030100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763" indent="0">
              <a:buNone/>
              <a:defRPr sz="1300"/>
            </a:lvl2pPr>
            <a:lvl3pPr marL="1007525" indent="0">
              <a:buNone/>
              <a:defRPr sz="1100"/>
            </a:lvl3pPr>
            <a:lvl4pPr marL="1511289" indent="0">
              <a:buNone/>
              <a:defRPr sz="1000"/>
            </a:lvl4pPr>
            <a:lvl5pPr marL="2015050" indent="0">
              <a:buNone/>
              <a:defRPr sz="1000"/>
            </a:lvl5pPr>
            <a:lvl6pPr marL="2518813" indent="0">
              <a:buNone/>
              <a:defRPr sz="1000"/>
            </a:lvl6pPr>
            <a:lvl7pPr marL="3022575" indent="0">
              <a:buNone/>
              <a:defRPr sz="1000"/>
            </a:lvl7pPr>
            <a:lvl8pPr marL="3526337" indent="0">
              <a:buNone/>
              <a:defRPr sz="1000"/>
            </a:lvl8pPr>
            <a:lvl9pPr marL="40301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1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394" indent="0" algn="ctr">
              <a:buNone/>
              <a:defRPr/>
            </a:lvl2pPr>
            <a:lvl3pPr marL="912789" indent="0" algn="ctr">
              <a:buNone/>
              <a:defRPr/>
            </a:lvl3pPr>
            <a:lvl4pPr marL="1369184" indent="0" algn="ctr">
              <a:buNone/>
              <a:defRPr/>
            </a:lvl4pPr>
            <a:lvl5pPr marL="1825579" indent="0" algn="ctr">
              <a:buNone/>
              <a:defRPr/>
            </a:lvl5pPr>
            <a:lvl6pPr marL="2281976" indent="0" algn="ctr">
              <a:buNone/>
              <a:defRPr/>
            </a:lvl6pPr>
            <a:lvl7pPr marL="2738369" indent="0" algn="ctr">
              <a:buNone/>
              <a:defRPr/>
            </a:lvl7pPr>
            <a:lvl8pPr marL="3194764" indent="0" algn="ctr">
              <a:buNone/>
              <a:defRPr/>
            </a:lvl8pPr>
            <a:lvl9pPr marL="36511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1823A-43EF-432A-A9B9-D318D993DD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33102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40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302742"/>
            <a:ext cx="2268141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42"/>
            <a:ext cx="6636411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7196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0626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29961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1331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0753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0492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623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3841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5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A3851-7074-4204-9BDE-0AE8485AD5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58206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0408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7606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25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69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394" indent="0">
              <a:buNone/>
              <a:defRPr sz="1800"/>
            </a:lvl2pPr>
            <a:lvl3pPr marL="912789" indent="0">
              <a:buNone/>
              <a:defRPr sz="1700"/>
            </a:lvl3pPr>
            <a:lvl4pPr marL="1369184" indent="0">
              <a:buNone/>
              <a:defRPr sz="1400"/>
            </a:lvl4pPr>
            <a:lvl5pPr marL="1825579" indent="0">
              <a:buNone/>
              <a:defRPr sz="1400"/>
            </a:lvl5pPr>
            <a:lvl6pPr marL="2281976" indent="0">
              <a:buNone/>
              <a:defRPr sz="1400"/>
            </a:lvl6pPr>
            <a:lvl7pPr marL="2738369" indent="0">
              <a:buNone/>
              <a:defRPr sz="1400"/>
            </a:lvl7pPr>
            <a:lvl8pPr marL="3194764" indent="0">
              <a:buNone/>
              <a:defRPr sz="1400"/>
            </a:lvl8pPr>
            <a:lvl9pPr marL="36511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EC5E3-ADAE-4573-AAEE-869974A2CA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530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7" y="1763713"/>
            <a:ext cx="444976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763713"/>
            <a:ext cx="44513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04A07-9242-47D1-A2DB-3537F949C8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0887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32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F054-55E7-4841-8CEF-46ED68E589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424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CE413-474A-4D77-8B71-FF1189B421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0976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6F09-B218-4C5B-B37E-2460A2A1A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6377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69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AF9E-7339-4393-B140-A03F01402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07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0A3B1-9530-48DB-BB90-342C278D09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05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394" indent="0">
              <a:buNone/>
              <a:defRPr sz="2800"/>
            </a:lvl2pPr>
            <a:lvl3pPr marL="912789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76" indent="0">
              <a:buNone/>
              <a:defRPr sz="2000"/>
            </a:lvl6pPr>
            <a:lvl7pPr marL="2738369" indent="0">
              <a:buNone/>
              <a:defRPr sz="2000"/>
            </a:lvl7pPr>
            <a:lvl8pPr marL="3194764" indent="0">
              <a:buNone/>
              <a:defRPr sz="2000"/>
            </a:lvl8pPr>
            <a:lvl9pPr marL="36511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DBBE-C985-48BE-B654-A74E30926D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8585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4C77-E4AD-4BA3-A9CB-5D5AE19CAA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6912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4563" y="303213"/>
            <a:ext cx="2262188" cy="6432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43" y="303213"/>
            <a:ext cx="6638925" cy="6432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B5DB-F027-4FF4-B2F8-2F12DAF3B0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1048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394" indent="0" algn="ctr">
              <a:buNone/>
              <a:defRPr/>
            </a:lvl2pPr>
            <a:lvl3pPr marL="912789" indent="0" algn="ctr">
              <a:buNone/>
              <a:defRPr/>
            </a:lvl3pPr>
            <a:lvl4pPr marL="1369184" indent="0" algn="ctr">
              <a:buNone/>
              <a:defRPr/>
            </a:lvl4pPr>
            <a:lvl5pPr marL="1825579" indent="0" algn="ctr">
              <a:buNone/>
              <a:defRPr/>
            </a:lvl5pPr>
            <a:lvl6pPr marL="2281976" indent="0" algn="ctr">
              <a:buNone/>
              <a:defRPr/>
            </a:lvl6pPr>
            <a:lvl7pPr marL="2738369" indent="0" algn="ctr">
              <a:buNone/>
              <a:defRPr/>
            </a:lvl7pPr>
            <a:lvl8pPr marL="3194764" indent="0" algn="ctr">
              <a:buNone/>
              <a:defRPr/>
            </a:lvl8pPr>
            <a:lvl9pPr marL="36511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1ED9-5678-4711-B3CA-FBC0EE2304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8037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405D9-962A-4588-8C13-6FDFEB7FBA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0050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69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394" indent="0">
              <a:buNone/>
              <a:defRPr sz="1800"/>
            </a:lvl2pPr>
            <a:lvl3pPr marL="912789" indent="0">
              <a:buNone/>
              <a:defRPr sz="1700"/>
            </a:lvl3pPr>
            <a:lvl4pPr marL="1369184" indent="0">
              <a:buNone/>
              <a:defRPr sz="1400"/>
            </a:lvl4pPr>
            <a:lvl5pPr marL="1825579" indent="0">
              <a:buNone/>
              <a:defRPr sz="1400"/>
            </a:lvl5pPr>
            <a:lvl6pPr marL="2281976" indent="0">
              <a:buNone/>
              <a:defRPr sz="1400"/>
            </a:lvl6pPr>
            <a:lvl7pPr marL="2738369" indent="0">
              <a:buNone/>
              <a:defRPr sz="1400"/>
            </a:lvl7pPr>
            <a:lvl8pPr marL="3194764" indent="0">
              <a:buNone/>
              <a:defRPr sz="1400"/>
            </a:lvl8pPr>
            <a:lvl9pPr marL="36511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ACED-CA31-4525-8606-F141D4056A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9829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43" y="1763732"/>
            <a:ext cx="4448175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3818" y="1763732"/>
            <a:ext cx="4448175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629B-2DBA-4847-B83A-4BC2DEA068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103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32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D9DC-38E8-4C00-8363-2F2F116852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317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5CEF-6FC6-43C9-8A73-0465213DD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042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B235-B36F-48D1-84B5-8258241793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797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69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394" indent="0">
              <a:buNone/>
              <a:defRPr sz="1800"/>
            </a:lvl2pPr>
            <a:lvl3pPr marL="912789" indent="0">
              <a:buNone/>
              <a:defRPr sz="1700"/>
            </a:lvl3pPr>
            <a:lvl4pPr marL="1369184" indent="0">
              <a:buNone/>
              <a:defRPr sz="1400"/>
            </a:lvl4pPr>
            <a:lvl5pPr marL="1825579" indent="0">
              <a:buNone/>
              <a:defRPr sz="1400"/>
            </a:lvl5pPr>
            <a:lvl6pPr marL="2281976" indent="0">
              <a:buNone/>
              <a:defRPr sz="1400"/>
            </a:lvl6pPr>
            <a:lvl7pPr marL="2738369" indent="0">
              <a:buNone/>
              <a:defRPr sz="1400"/>
            </a:lvl7pPr>
            <a:lvl8pPr marL="3194764" indent="0">
              <a:buNone/>
              <a:defRPr sz="1400"/>
            </a:lvl8pPr>
            <a:lvl9pPr marL="36511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AC43-B39B-4D75-A382-F8F59ED65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770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69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A5959-DAD1-4B92-A6E8-FA9CD1548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624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394" indent="0">
              <a:buNone/>
              <a:defRPr sz="2800"/>
            </a:lvl2pPr>
            <a:lvl3pPr marL="912789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76" indent="0">
              <a:buNone/>
              <a:defRPr sz="2000"/>
            </a:lvl6pPr>
            <a:lvl7pPr marL="2738369" indent="0">
              <a:buNone/>
              <a:defRPr sz="2000"/>
            </a:lvl7pPr>
            <a:lvl8pPr marL="3194764" indent="0">
              <a:buNone/>
              <a:defRPr sz="2000"/>
            </a:lvl8pPr>
            <a:lvl9pPr marL="36511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0540E-D830-4C9B-8FA5-CC2F49758B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7680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08FE-E5D2-4EBD-BF0A-AC711145FF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4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9800" y="303215"/>
            <a:ext cx="2262188" cy="6427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7" y="303215"/>
            <a:ext cx="6634163" cy="6427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08165-DD9F-42E6-ABAC-E667C7B3A6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2966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394" indent="0" algn="ctr">
              <a:buNone/>
              <a:defRPr/>
            </a:lvl2pPr>
            <a:lvl3pPr marL="912789" indent="0" algn="ctr">
              <a:buNone/>
              <a:defRPr/>
            </a:lvl3pPr>
            <a:lvl4pPr marL="1369184" indent="0" algn="ctr">
              <a:buNone/>
              <a:defRPr/>
            </a:lvl4pPr>
            <a:lvl5pPr marL="1825579" indent="0" algn="ctr">
              <a:buNone/>
              <a:defRPr/>
            </a:lvl5pPr>
            <a:lvl6pPr marL="2281976" indent="0" algn="ctr">
              <a:buNone/>
              <a:defRPr/>
            </a:lvl6pPr>
            <a:lvl7pPr marL="2738369" indent="0" algn="ctr">
              <a:buNone/>
              <a:defRPr/>
            </a:lvl7pPr>
            <a:lvl8pPr marL="3194764" indent="0" algn="ctr">
              <a:buNone/>
              <a:defRPr/>
            </a:lvl8pPr>
            <a:lvl9pPr marL="36511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E671E-899D-49F7-ACED-2ACD32BCCF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815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FD25-7ABE-49A2-9C43-7804068864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6096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69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394" indent="0">
              <a:buNone/>
              <a:defRPr sz="1800"/>
            </a:lvl2pPr>
            <a:lvl3pPr marL="912789" indent="0">
              <a:buNone/>
              <a:defRPr sz="1700"/>
            </a:lvl3pPr>
            <a:lvl4pPr marL="1369184" indent="0">
              <a:buNone/>
              <a:defRPr sz="1400"/>
            </a:lvl4pPr>
            <a:lvl5pPr marL="1825579" indent="0">
              <a:buNone/>
              <a:defRPr sz="1400"/>
            </a:lvl5pPr>
            <a:lvl6pPr marL="2281976" indent="0">
              <a:buNone/>
              <a:defRPr sz="1400"/>
            </a:lvl6pPr>
            <a:lvl7pPr marL="2738369" indent="0">
              <a:buNone/>
              <a:defRPr sz="1400"/>
            </a:lvl7pPr>
            <a:lvl8pPr marL="3194764" indent="0">
              <a:buNone/>
              <a:defRPr sz="1400"/>
            </a:lvl8pPr>
            <a:lvl9pPr marL="36511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6E2C-D586-45B9-A43A-5D2C4F6176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178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650" y="1762125"/>
            <a:ext cx="2143125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97175" y="1762125"/>
            <a:ext cx="2143125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079CE-482D-43BF-8EFD-AC0A4B7A8D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3885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32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18ECB-03D7-4FE0-B059-69538C152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3269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7B294-805C-4195-BB80-437454500C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050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94"/>
            <a:ext cx="4446588" cy="4964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768494"/>
            <a:ext cx="4446588" cy="4964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937A-6D57-40B9-A1D0-03E628C092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4480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E973-2884-437C-8A39-5F0E778E75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2742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69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5844-F0E1-4AC0-ACD3-8727651A6D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3142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394" indent="0">
              <a:buNone/>
              <a:defRPr sz="2800"/>
            </a:lvl2pPr>
            <a:lvl3pPr marL="912789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76" indent="0">
              <a:buNone/>
              <a:defRPr sz="2000"/>
            </a:lvl6pPr>
            <a:lvl7pPr marL="2738369" indent="0">
              <a:buNone/>
              <a:defRPr sz="2000"/>
            </a:lvl7pPr>
            <a:lvl8pPr marL="3194764" indent="0">
              <a:buNone/>
              <a:defRPr sz="2000"/>
            </a:lvl8pPr>
            <a:lvl9pPr marL="36511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DE55A-EDFD-419F-B1C5-4434469998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89794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BC16-0325-41D7-A319-98B018F02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4432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8213" y="300044"/>
            <a:ext cx="2260600" cy="63992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652" y="300044"/>
            <a:ext cx="6634163" cy="63992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ED29-A2AC-458C-8BD2-B81433BD4E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37108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394" indent="0" algn="ctr">
              <a:buNone/>
              <a:defRPr/>
            </a:lvl2pPr>
            <a:lvl3pPr marL="912789" indent="0" algn="ctr">
              <a:buNone/>
              <a:defRPr/>
            </a:lvl3pPr>
            <a:lvl4pPr marL="1369184" indent="0" algn="ctr">
              <a:buNone/>
              <a:defRPr/>
            </a:lvl4pPr>
            <a:lvl5pPr marL="1825579" indent="0" algn="ctr">
              <a:buNone/>
              <a:defRPr/>
            </a:lvl5pPr>
            <a:lvl6pPr marL="2281976" indent="0" algn="ctr">
              <a:buNone/>
              <a:defRPr/>
            </a:lvl6pPr>
            <a:lvl7pPr marL="2738369" indent="0" algn="ctr">
              <a:buNone/>
              <a:defRPr/>
            </a:lvl7pPr>
            <a:lvl8pPr marL="3194764" indent="0" algn="ctr">
              <a:buNone/>
              <a:defRPr/>
            </a:lvl8pPr>
            <a:lvl9pPr marL="36511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35F0-D855-4E6D-BB98-0B15F79F66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0779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5840-F53B-478C-B270-0DEDAD4BC3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9740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69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394" indent="0">
              <a:buNone/>
              <a:defRPr sz="1800"/>
            </a:lvl2pPr>
            <a:lvl3pPr marL="912789" indent="0">
              <a:buNone/>
              <a:defRPr sz="1700"/>
            </a:lvl3pPr>
            <a:lvl4pPr marL="1369184" indent="0">
              <a:buNone/>
              <a:defRPr sz="1400"/>
            </a:lvl4pPr>
            <a:lvl5pPr marL="1825579" indent="0">
              <a:buNone/>
              <a:defRPr sz="1400"/>
            </a:lvl5pPr>
            <a:lvl6pPr marL="2281976" indent="0">
              <a:buNone/>
              <a:defRPr sz="1400"/>
            </a:lvl6pPr>
            <a:lvl7pPr marL="2738369" indent="0">
              <a:buNone/>
              <a:defRPr sz="1400"/>
            </a:lvl7pPr>
            <a:lvl8pPr marL="3194764" indent="0">
              <a:buNone/>
              <a:defRPr sz="1400"/>
            </a:lvl8pPr>
            <a:lvl9pPr marL="36511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DA65D-08AE-4D7C-B472-38751945E3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67836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650" y="1762127"/>
            <a:ext cx="4446588" cy="237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0643" y="1762127"/>
            <a:ext cx="4448175" cy="237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6F1F3-585A-492F-A45A-80900517BC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76711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32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5BE2-E443-4271-B0D0-BB5C7F3E65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30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32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5EEE-332B-40E2-9E3C-807CD70317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56314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BFD5F-1729-4EB3-B81F-4E5479A98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3707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52E20-2096-4A58-8FAD-46E31CB03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2675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69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3DEEF-2C58-4D04-9888-5ABFACC441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28602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394" indent="0">
              <a:buNone/>
              <a:defRPr sz="2800"/>
            </a:lvl2pPr>
            <a:lvl3pPr marL="912789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76" indent="0">
              <a:buNone/>
              <a:defRPr sz="2000"/>
            </a:lvl6pPr>
            <a:lvl7pPr marL="2738369" indent="0">
              <a:buNone/>
              <a:defRPr sz="2000"/>
            </a:lvl7pPr>
            <a:lvl8pPr marL="3194764" indent="0">
              <a:buNone/>
              <a:defRPr sz="2000"/>
            </a:lvl8pPr>
            <a:lvl9pPr marL="36511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93E64-AD96-48E9-90C3-4936B953BB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54766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13F86-B164-4236-83A0-50FFD35564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8202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8213" y="300038"/>
            <a:ext cx="2260600" cy="383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652" y="300038"/>
            <a:ext cx="6634163" cy="383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F7801-8E3E-4FB4-AEB9-F825B38FD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9485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394" indent="0" algn="ctr">
              <a:buNone/>
              <a:defRPr/>
            </a:lvl2pPr>
            <a:lvl3pPr marL="912789" indent="0" algn="ctr">
              <a:buNone/>
              <a:defRPr/>
            </a:lvl3pPr>
            <a:lvl4pPr marL="1369184" indent="0" algn="ctr">
              <a:buNone/>
              <a:defRPr/>
            </a:lvl4pPr>
            <a:lvl5pPr marL="1825579" indent="0" algn="ctr">
              <a:buNone/>
              <a:defRPr/>
            </a:lvl5pPr>
            <a:lvl6pPr marL="2281976" indent="0" algn="ctr">
              <a:buNone/>
              <a:defRPr/>
            </a:lvl6pPr>
            <a:lvl7pPr marL="2738369" indent="0" algn="ctr">
              <a:buNone/>
              <a:defRPr/>
            </a:lvl7pPr>
            <a:lvl8pPr marL="3194764" indent="0" algn="ctr">
              <a:buNone/>
              <a:defRPr/>
            </a:lvl8pPr>
            <a:lvl9pPr marL="365116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81DA9-0867-4A9B-AC98-689AF98C06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6049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0793-FB2B-4B3F-B43E-4174F440A5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8142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69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394" indent="0">
              <a:buNone/>
              <a:defRPr sz="1800"/>
            </a:lvl2pPr>
            <a:lvl3pPr marL="912789" indent="0">
              <a:buNone/>
              <a:defRPr sz="1700"/>
            </a:lvl3pPr>
            <a:lvl4pPr marL="1369184" indent="0">
              <a:buNone/>
              <a:defRPr sz="1400"/>
            </a:lvl4pPr>
            <a:lvl5pPr marL="1825579" indent="0">
              <a:buNone/>
              <a:defRPr sz="1400"/>
            </a:lvl5pPr>
            <a:lvl6pPr marL="2281976" indent="0">
              <a:buNone/>
              <a:defRPr sz="1400"/>
            </a:lvl6pPr>
            <a:lvl7pPr marL="2738369" indent="0">
              <a:buNone/>
              <a:defRPr sz="1400"/>
            </a:lvl7pPr>
            <a:lvl8pPr marL="3194764" indent="0">
              <a:buNone/>
              <a:defRPr sz="1400"/>
            </a:lvl8pPr>
            <a:lvl9pPr marL="365116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1162C-3A27-4488-9536-5852E63944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3061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650" y="1762127"/>
            <a:ext cx="4446588" cy="237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0643" y="1762127"/>
            <a:ext cx="4448175" cy="237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0F5BF-7D0C-4F7A-ADCB-B61E852AA6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88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85F07-37CA-4014-B371-C981FBA044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33405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7" y="303232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94" indent="0">
              <a:buNone/>
              <a:defRPr sz="2000" b="1"/>
            </a:lvl2pPr>
            <a:lvl3pPr marL="912789" indent="0">
              <a:buNone/>
              <a:defRPr sz="1800" b="1"/>
            </a:lvl3pPr>
            <a:lvl4pPr marL="1369184" indent="0">
              <a:buNone/>
              <a:defRPr sz="1700" b="1"/>
            </a:lvl4pPr>
            <a:lvl5pPr marL="1825579" indent="0">
              <a:buNone/>
              <a:defRPr sz="1700" b="1"/>
            </a:lvl5pPr>
            <a:lvl6pPr marL="2281976" indent="0">
              <a:buNone/>
              <a:defRPr sz="1700" b="1"/>
            </a:lvl6pPr>
            <a:lvl7pPr marL="2738369" indent="0">
              <a:buNone/>
              <a:defRPr sz="1700" b="1"/>
            </a:lvl7pPr>
            <a:lvl8pPr marL="3194764" indent="0">
              <a:buNone/>
              <a:defRPr sz="1700" b="1"/>
            </a:lvl8pPr>
            <a:lvl9pPr marL="36511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19B12-950E-444A-B980-F3368979CD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6234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C81AF-A8C7-4488-AB9C-23536BA8BA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54956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FA4C-7D82-4D80-91CE-F22A917416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8348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69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0BF9-A35E-4C0D-8A90-8317F926E2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73121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394" indent="0">
              <a:buNone/>
              <a:defRPr sz="2800"/>
            </a:lvl2pPr>
            <a:lvl3pPr marL="912789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76" indent="0">
              <a:buNone/>
              <a:defRPr sz="2000"/>
            </a:lvl6pPr>
            <a:lvl7pPr marL="2738369" indent="0">
              <a:buNone/>
              <a:defRPr sz="2000"/>
            </a:lvl7pPr>
            <a:lvl8pPr marL="3194764" indent="0">
              <a:buNone/>
              <a:defRPr sz="2000"/>
            </a:lvl8pPr>
            <a:lvl9pPr marL="36511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3D565-0389-4820-9D24-84A1913DF0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56507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AF7E8-6F12-4C4F-9EF0-2F0A9CD95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7330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8213" y="300038"/>
            <a:ext cx="2260600" cy="383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652" y="300038"/>
            <a:ext cx="6634163" cy="383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4F8EC-17FC-4AEC-BA53-A531AEA7A5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4731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396" indent="0" algn="ctr">
              <a:buNone/>
              <a:defRPr/>
            </a:lvl2pPr>
            <a:lvl3pPr marL="1006795" indent="0" algn="ctr">
              <a:buNone/>
              <a:defRPr/>
            </a:lvl3pPr>
            <a:lvl4pPr marL="1510193" indent="0" algn="ctr">
              <a:buNone/>
              <a:defRPr/>
            </a:lvl4pPr>
            <a:lvl5pPr marL="2013588" indent="0" algn="ctr">
              <a:buNone/>
              <a:defRPr/>
            </a:lvl5pPr>
            <a:lvl6pPr marL="2516987" indent="0" algn="ctr">
              <a:buNone/>
              <a:defRPr/>
            </a:lvl6pPr>
            <a:lvl7pPr marL="3020384" indent="0" algn="ctr">
              <a:buNone/>
              <a:defRPr/>
            </a:lvl7pPr>
            <a:lvl8pPr marL="3523775" indent="0" algn="ctr">
              <a:buNone/>
              <a:defRPr/>
            </a:lvl8pPr>
            <a:lvl9pPr marL="4027177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8E5A-1439-4190-A7F6-7CC633C9D4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60022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E51C-B826-477E-A586-FF3AAFA18E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1489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804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396" indent="0">
              <a:buNone/>
              <a:defRPr sz="2000"/>
            </a:lvl2pPr>
            <a:lvl3pPr marL="1006795" indent="0">
              <a:buNone/>
              <a:defRPr sz="1800"/>
            </a:lvl3pPr>
            <a:lvl4pPr marL="1510193" indent="0">
              <a:buNone/>
              <a:defRPr sz="1500"/>
            </a:lvl4pPr>
            <a:lvl5pPr marL="2013588" indent="0">
              <a:buNone/>
              <a:defRPr sz="1500"/>
            </a:lvl5pPr>
            <a:lvl6pPr marL="2516987" indent="0">
              <a:buNone/>
              <a:defRPr sz="1500"/>
            </a:lvl6pPr>
            <a:lvl7pPr marL="3020384" indent="0">
              <a:buNone/>
              <a:defRPr sz="1500"/>
            </a:lvl7pPr>
            <a:lvl8pPr marL="3523775" indent="0">
              <a:buNone/>
              <a:defRPr sz="1500"/>
            </a:lvl8pPr>
            <a:lvl9pPr marL="4027177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9462-4C6F-45E3-B986-20F516FC8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36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BD03-8BB9-43CA-BFE7-BFB632E947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8797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59" y="2183906"/>
            <a:ext cx="4198511" cy="453405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2568" y="2183906"/>
            <a:ext cx="4200260" cy="453405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AAD9-0189-4E3B-8522-1C85F7806A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3828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396" indent="0">
              <a:buNone/>
              <a:defRPr sz="2200" b="1"/>
            </a:lvl2pPr>
            <a:lvl3pPr marL="1006795" indent="0">
              <a:buNone/>
              <a:defRPr sz="2000" b="1"/>
            </a:lvl3pPr>
            <a:lvl4pPr marL="1510193" indent="0">
              <a:buNone/>
              <a:defRPr sz="1800" b="1"/>
            </a:lvl4pPr>
            <a:lvl5pPr marL="2013588" indent="0">
              <a:buNone/>
              <a:defRPr sz="1800" b="1"/>
            </a:lvl5pPr>
            <a:lvl6pPr marL="2516987" indent="0">
              <a:buNone/>
              <a:defRPr sz="1800" b="1"/>
            </a:lvl6pPr>
            <a:lvl7pPr marL="3020384" indent="0">
              <a:buNone/>
              <a:defRPr sz="1800" b="1"/>
            </a:lvl7pPr>
            <a:lvl8pPr marL="3523775" indent="0">
              <a:buNone/>
              <a:defRPr sz="1800" b="1"/>
            </a:lvl8pPr>
            <a:lvl9pPr marL="402717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396" indent="0">
              <a:buNone/>
              <a:defRPr sz="2200" b="1"/>
            </a:lvl2pPr>
            <a:lvl3pPr marL="1006795" indent="0">
              <a:buNone/>
              <a:defRPr sz="2000" b="1"/>
            </a:lvl3pPr>
            <a:lvl4pPr marL="1510193" indent="0">
              <a:buNone/>
              <a:defRPr sz="1800" b="1"/>
            </a:lvl4pPr>
            <a:lvl5pPr marL="2013588" indent="0">
              <a:buNone/>
              <a:defRPr sz="1800" b="1"/>
            </a:lvl5pPr>
            <a:lvl6pPr marL="2516987" indent="0">
              <a:buNone/>
              <a:defRPr sz="1800" b="1"/>
            </a:lvl6pPr>
            <a:lvl7pPr marL="3020384" indent="0">
              <a:buNone/>
              <a:defRPr sz="1800" b="1"/>
            </a:lvl7pPr>
            <a:lvl8pPr marL="3523775" indent="0">
              <a:buNone/>
              <a:defRPr sz="1800" b="1"/>
            </a:lvl8pPr>
            <a:lvl9pPr marL="402717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578A7-9D55-4095-8342-322FBF81D7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9022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0506-0BE6-433F-AC2D-B655AE62DE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59121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FB98-84AE-4D75-A5C9-807A54CED7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72181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9" y="301000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396" indent="0">
              <a:buNone/>
              <a:defRPr sz="1300"/>
            </a:lvl2pPr>
            <a:lvl3pPr marL="1006795" indent="0">
              <a:buNone/>
              <a:defRPr sz="1100"/>
            </a:lvl3pPr>
            <a:lvl4pPr marL="1510193" indent="0">
              <a:buNone/>
              <a:defRPr sz="1000"/>
            </a:lvl4pPr>
            <a:lvl5pPr marL="2013588" indent="0">
              <a:buNone/>
              <a:defRPr sz="1000"/>
            </a:lvl5pPr>
            <a:lvl6pPr marL="2516987" indent="0">
              <a:buNone/>
              <a:defRPr sz="1000"/>
            </a:lvl6pPr>
            <a:lvl7pPr marL="3020384" indent="0">
              <a:buNone/>
              <a:defRPr sz="1000"/>
            </a:lvl7pPr>
            <a:lvl8pPr marL="3523775" indent="0">
              <a:buNone/>
              <a:defRPr sz="1000"/>
            </a:lvl8pPr>
            <a:lvl9pPr marL="402717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8650-452E-481B-BB23-997E119295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4318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396" indent="0">
              <a:buNone/>
              <a:defRPr sz="3100"/>
            </a:lvl2pPr>
            <a:lvl3pPr marL="1006795" indent="0">
              <a:buNone/>
              <a:defRPr sz="2600"/>
            </a:lvl3pPr>
            <a:lvl4pPr marL="1510193" indent="0">
              <a:buNone/>
              <a:defRPr sz="2200"/>
            </a:lvl4pPr>
            <a:lvl5pPr marL="2013588" indent="0">
              <a:buNone/>
              <a:defRPr sz="2200"/>
            </a:lvl5pPr>
            <a:lvl6pPr marL="2516987" indent="0">
              <a:buNone/>
              <a:defRPr sz="2200"/>
            </a:lvl6pPr>
            <a:lvl7pPr marL="3020384" indent="0">
              <a:buNone/>
              <a:defRPr sz="2200"/>
            </a:lvl7pPr>
            <a:lvl8pPr marL="3523775" indent="0">
              <a:buNone/>
              <a:defRPr sz="2200"/>
            </a:lvl8pPr>
            <a:lvl9pPr marL="4027177" indent="0">
              <a:buNone/>
              <a:defRPr sz="22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396" indent="0">
              <a:buNone/>
              <a:defRPr sz="1300"/>
            </a:lvl2pPr>
            <a:lvl3pPr marL="1006795" indent="0">
              <a:buNone/>
              <a:defRPr sz="1100"/>
            </a:lvl3pPr>
            <a:lvl4pPr marL="1510193" indent="0">
              <a:buNone/>
              <a:defRPr sz="1000"/>
            </a:lvl4pPr>
            <a:lvl5pPr marL="2013588" indent="0">
              <a:buNone/>
              <a:defRPr sz="1000"/>
            </a:lvl5pPr>
            <a:lvl6pPr marL="2516987" indent="0">
              <a:buNone/>
              <a:defRPr sz="1000"/>
            </a:lvl6pPr>
            <a:lvl7pPr marL="3020384" indent="0">
              <a:buNone/>
              <a:defRPr sz="1000"/>
            </a:lvl7pPr>
            <a:lvl8pPr marL="3523775" indent="0">
              <a:buNone/>
              <a:defRPr sz="1000"/>
            </a:lvl8pPr>
            <a:lvl9pPr marL="402717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0B9A-EA3D-4200-BA73-C0B2FD978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18915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AB08-EB43-469A-883F-14559D7B76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46377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2458" y="671984"/>
            <a:ext cx="2140383" cy="60459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047" y="671984"/>
            <a:ext cx="6258388" cy="60459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5B12-B81B-49DA-AF1D-C651798E97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01029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6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3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3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12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7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69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617B-4B3A-4D4E-862E-127CBA892A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108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804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3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7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1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35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6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03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37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71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013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17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396" indent="0">
              <a:buNone/>
              <a:defRPr sz="2200" b="1"/>
            </a:lvl2pPr>
            <a:lvl3pPr marL="1006795" indent="0">
              <a:buNone/>
              <a:defRPr sz="2000" b="1"/>
            </a:lvl3pPr>
            <a:lvl4pPr marL="1510193" indent="0">
              <a:buNone/>
              <a:defRPr sz="1800" b="1"/>
            </a:lvl4pPr>
            <a:lvl5pPr marL="2013588" indent="0">
              <a:buNone/>
              <a:defRPr sz="1800" b="1"/>
            </a:lvl5pPr>
            <a:lvl6pPr marL="2516987" indent="0">
              <a:buNone/>
              <a:defRPr sz="1800" b="1"/>
            </a:lvl6pPr>
            <a:lvl7pPr marL="3020384" indent="0">
              <a:buNone/>
              <a:defRPr sz="1800" b="1"/>
            </a:lvl7pPr>
            <a:lvl8pPr marL="3523775" indent="0">
              <a:buNone/>
              <a:defRPr sz="1800" b="1"/>
            </a:lvl8pPr>
            <a:lvl9pPr marL="402717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396" indent="0">
              <a:buNone/>
              <a:defRPr sz="2200" b="1"/>
            </a:lvl2pPr>
            <a:lvl3pPr marL="1006795" indent="0">
              <a:buNone/>
              <a:defRPr sz="2000" b="1"/>
            </a:lvl3pPr>
            <a:lvl4pPr marL="1510193" indent="0">
              <a:buNone/>
              <a:defRPr sz="1800" b="1"/>
            </a:lvl4pPr>
            <a:lvl5pPr marL="2013588" indent="0">
              <a:buNone/>
              <a:defRPr sz="1800" b="1"/>
            </a:lvl5pPr>
            <a:lvl6pPr marL="2516987" indent="0">
              <a:buNone/>
              <a:defRPr sz="1800" b="1"/>
            </a:lvl6pPr>
            <a:lvl7pPr marL="3020384" indent="0">
              <a:buNone/>
              <a:defRPr sz="1800" b="1"/>
            </a:lvl7pPr>
            <a:lvl8pPr marL="3523775" indent="0">
              <a:buNone/>
              <a:defRPr sz="1800" b="1"/>
            </a:lvl8pPr>
            <a:lvl9pPr marL="4027177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2158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19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372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9" y="301000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396" indent="0">
              <a:buNone/>
              <a:defRPr sz="1300"/>
            </a:lvl2pPr>
            <a:lvl3pPr marL="1006795" indent="0">
              <a:buNone/>
              <a:defRPr sz="1100"/>
            </a:lvl3pPr>
            <a:lvl4pPr marL="1510193" indent="0">
              <a:buNone/>
              <a:defRPr sz="1000"/>
            </a:lvl4pPr>
            <a:lvl5pPr marL="2013588" indent="0">
              <a:buNone/>
              <a:defRPr sz="1000"/>
            </a:lvl5pPr>
            <a:lvl6pPr marL="2516987" indent="0">
              <a:buNone/>
              <a:defRPr sz="1000"/>
            </a:lvl6pPr>
            <a:lvl7pPr marL="3020384" indent="0">
              <a:buNone/>
              <a:defRPr sz="1000"/>
            </a:lvl7pPr>
            <a:lvl8pPr marL="3523775" indent="0">
              <a:buNone/>
              <a:defRPr sz="1000"/>
            </a:lvl8pPr>
            <a:lvl9pPr marL="402717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512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396" indent="0">
              <a:buNone/>
              <a:defRPr sz="3100"/>
            </a:lvl2pPr>
            <a:lvl3pPr marL="1006795" indent="0">
              <a:buNone/>
              <a:defRPr sz="2600"/>
            </a:lvl3pPr>
            <a:lvl4pPr marL="1510193" indent="0">
              <a:buNone/>
              <a:defRPr sz="2200"/>
            </a:lvl4pPr>
            <a:lvl5pPr marL="2013588" indent="0">
              <a:buNone/>
              <a:defRPr sz="2200"/>
            </a:lvl5pPr>
            <a:lvl6pPr marL="2516987" indent="0">
              <a:buNone/>
              <a:defRPr sz="2200"/>
            </a:lvl6pPr>
            <a:lvl7pPr marL="3020384" indent="0">
              <a:buNone/>
              <a:defRPr sz="2200"/>
            </a:lvl7pPr>
            <a:lvl8pPr marL="3523775" indent="0">
              <a:buNone/>
              <a:defRPr sz="2200"/>
            </a:lvl8pPr>
            <a:lvl9pPr marL="4027177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396" indent="0">
              <a:buNone/>
              <a:defRPr sz="1300"/>
            </a:lvl2pPr>
            <a:lvl3pPr marL="1006795" indent="0">
              <a:buNone/>
              <a:defRPr sz="1100"/>
            </a:lvl3pPr>
            <a:lvl4pPr marL="1510193" indent="0">
              <a:buNone/>
              <a:defRPr sz="1000"/>
            </a:lvl4pPr>
            <a:lvl5pPr marL="2013588" indent="0">
              <a:buNone/>
              <a:defRPr sz="1000"/>
            </a:lvl5pPr>
            <a:lvl6pPr marL="2516987" indent="0">
              <a:buNone/>
              <a:defRPr sz="1000"/>
            </a:lvl6pPr>
            <a:lvl7pPr marL="3020384" indent="0">
              <a:buNone/>
              <a:defRPr sz="1000"/>
            </a:lvl7pPr>
            <a:lvl8pPr marL="3523775" indent="0">
              <a:buNone/>
              <a:defRPr sz="1000"/>
            </a:lvl8pPr>
            <a:lvl9pPr marL="402717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6259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3976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302750"/>
            <a:ext cx="2268141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50"/>
            <a:ext cx="6636411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4864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3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0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8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394" indent="0">
              <a:buNone/>
              <a:defRPr sz="2800"/>
            </a:lvl2pPr>
            <a:lvl3pPr marL="912789" indent="0">
              <a:buNone/>
              <a:defRPr sz="2400"/>
            </a:lvl3pPr>
            <a:lvl4pPr marL="1369184" indent="0">
              <a:buNone/>
              <a:defRPr sz="2000"/>
            </a:lvl4pPr>
            <a:lvl5pPr marL="1825579" indent="0">
              <a:buNone/>
              <a:defRPr sz="2000"/>
            </a:lvl5pPr>
            <a:lvl6pPr marL="2281976" indent="0">
              <a:buNone/>
              <a:defRPr sz="2000"/>
            </a:lvl6pPr>
            <a:lvl7pPr marL="2738369" indent="0">
              <a:buNone/>
              <a:defRPr sz="2000"/>
            </a:lvl7pPr>
            <a:lvl8pPr marL="3194764" indent="0">
              <a:buNone/>
              <a:defRPr sz="2000"/>
            </a:lvl8pPr>
            <a:lvl9pPr marL="365116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394" indent="0">
              <a:buNone/>
              <a:defRPr sz="1200"/>
            </a:lvl2pPr>
            <a:lvl3pPr marL="912789" indent="0">
              <a:buNone/>
              <a:defRPr sz="1000"/>
            </a:lvl3pPr>
            <a:lvl4pPr marL="1369184" indent="0">
              <a:buNone/>
              <a:defRPr sz="900"/>
            </a:lvl4pPr>
            <a:lvl5pPr marL="1825579" indent="0">
              <a:buNone/>
              <a:defRPr sz="900"/>
            </a:lvl5pPr>
            <a:lvl6pPr marL="2281976" indent="0">
              <a:buNone/>
              <a:defRPr sz="900"/>
            </a:lvl6pPr>
            <a:lvl7pPr marL="2738369" indent="0">
              <a:buNone/>
              <a:defRPr sz="900"/>
            </a:lvl7pPr>
            <a:lvl8pPr marL="3194764" indent="0">
              <a:buNone/>
              <a:defRPr sz="900"/>
            </a:lvl8pPr>
            <a:lvl9pPr marL="36511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9B03B-6A54-4112-8DBB-7DEAC698F6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0124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900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80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4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8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3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37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06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41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75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497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89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448" indent="0">
              <a:buNone/>
              <a:defRPr sz="2200" b="1"/>
            </a:lvl2pPr>
            <a:lvl3pPr marL="1006899" indent="0">
              <a:buNone/>
              <a:defRPr sz="2000" b="1"/>
            </a:lvl3pPr>
            <a:lvl4pPr marL="1510349" indent="0">
              <a:buNone/>
              <a:defRPr sz="1800" b="1"/>
            </a:lvl4pPr>
            <a:lvl5pPr marL="2013797" indent="0">
              <a:buNone/>
              <a:defRPr sz="1800" b="1"/>
            </a:lvl5pPr>
            <a:lvl6pPr marL="2517248" indent="0">
              <a:buNone/>
              <a:defRPr sz="1800" b="1"/>
            </a:lvl6pPr>
            <a:lvl7pPr marL="3020697" indent="0">
              <a:buNone/>
              <a:defRPr sz="1800" b="1"/>
            </a:lvl7pPr>
            <a:lvl8pPr marL="3524141" indent="0">
              <a:buNone/>
              <a:defRPr sz="1800" b="1"/>
            </a:lvl8pPr>
            <a:lvl9pPr marL="402759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448" indent="0">
              <a:buNone/>
              <a:defRPr sz="2200" b="1"/>
            </a:lvl2pPr>
            <a:lvl3pPr marL="1006899" indent="0">
              <a:buNone/>
              <a:defRPr sz="2000" b="1"/>
            </a:lvl3pPr>
            <a:lvl4pPr marL="1510349" indent="0">
              <a:buNone/>
              <a:defRPr sz="1800" b="1"/>
            </a:lvl4pPr>
            <a:lvl5pPr marL="2013797" indent="0">
              <a:buNone/>
              <a:defRPr sz="1800" b="1"/>
            </a:lvl5pPr>
            <a:lvl6pPr marL="2517248" indent="0">
              <a:buNone/>
              <a:defRPr sz="1800" b="1"/>
            </a:lvl6pPr>
            <a:lvl7pPr marL="3020697" indent="0">
              <a:buNone/>
              <a:defRPr sz="1800" b="1"/>
            </a:lvl7pPr>
            <a:lvl8pPr marL="3524141" indent="0">
              <a:buNone/>
              <a:defRPr sz="1800" b="1"/>
            </a:lvl8pPr>
            <a:lvl9pPr marL="4027594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966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751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2887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9" y="30099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448" indent="0">
              <a:buNone/>
              <a:defRPr sz="1300"/>
            </a:lvl2pPr>
            <a:lvl3pPr marL="1006899" indent="0">
              <a:buNone/>
              <a:defRPr sz="1100"/>
            </a:lvl3pPr>
            <a:lvl4pPr marL="1510349" indent="0">
              <a:buNone/>
              <a:defRPr sz="1000"/>
            </a:lvl4pPr>
            <a:lvl5pPr marL="2013797" indent="0">
              <a:buNone/>
              <a:defRPr sz="1000"/>
            </a:lvl5pPr>
            <a:lvl6pPr marL="2517248" indent="0">
              <a:buNone/>
              <a:defRPr sz="1000"/>
            </a:lvl6pPr>
            <a:lvl7pPr marL="3020697" indent="0">
              <a:buNone/>
              <a:defRPr sz="1000"/>
            </a:lvl7pPr>
            <a:lvl8pPr marL="3524141" indent="0">
              <a:buNone/>
              <a:defRPr sz="1000"/>
            </a:lvl8pPr>
            <a:lvl9pPr marL="402759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600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448" indent="0">
              <a:buNone/>
              <a:defRPr sz="3100"/>
            </a:lvl2pPr>
            <a:lvl3pPr marL="1006899" indent="0">
              <a:buNone/>
              <a:defRPr sz="2600"/>
            </a:lvl3pPr>
            <a:lvl4pPr marL="1510349" indent="0">
              <a:buNone/>
              <a:defRPr sz="2200"/>
            </a:lvl4pPr>
            <a:lvl5pPr marL="2013797" indent="0">
              <a:buNone/>
              <a:defRPr sz="2200"/>
            </a:lvl5pPr>
            <a:lvl6pPr marL="2517248" indent="0">
              <a:buNone/>
              <a:defRPr sz="2200"/>
            </a:lvl6pPr>
            <a:lvl7pPr marL="3020697" indent="0">
              <a:buNone/>
              <a:defRPr sz="2200"/>
            </a:lvl7pPr>
            <a:lvl8pPr marL="3524141" indent="0">
              <a:buNone/>
              <a:defRPr sz="2200"/>
            </a:lvl8pPr>
            <a:lvl9pPr marL="4027594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448" indent="0">
              <a:buNone/>
              <a:defRPr sz="1300"/>
            </a:lvl2pPr>
            <a:lvl3pPr marL="1006899" indent="0">
              <a:buNone/>
              <a:defRPr sz="1100"/>
            </a:lvl3pPr>
            <a:lvl4pPr marL="1510349" indent="0">
              <a:buNone/>
              <a:defRPr sz="1000"/>
            </a:lvl4pPr>
            <a:lvl5pPr marL="2013797" indent="0">
              <a:buNone/>
              <a:defRPr sz="1000"/>
            </a:lvl5pPr>
            <a:lvl6pPr marL="2517248" indent="0">
              <a:buNone/>
              <a:defRPr sz="1000"/>
            </a:lvl6pPr>
            <a:lvl7pPr marL="3020697" indent="0">
              <a:buNone/>
              <a:defRPr sz="1000"/>
            </a:lvl7pPr>
            <a:lvl8pPr marL="3524141" indent="0">
              <a:buNone/>
              <a:defRPr sz="1000"/>
            </a:lvl8pPr>
            <a:lvl9pPr marL="402759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826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3151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302749"/>
            <a:ext cx="2268141" cy="64502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49"/>
            <a:ext cx="6636411" cy="64502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43" y="301625"/>
            <a:ext cx="904557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43" y="1768494"/>
            <a:ext cx="9045575" cy="496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3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03238" y="6886577"/>
            <a:ext cx="2325688" cy="49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8052" y="6886577"/>
            <a:ext cx="3173413" cy="49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7" y="6886581"/>
            <a:ext cx="23225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6888" algn="l"/>
                <a:tab pos="895359" algn="l"/>
                <a:tab pos="1343826" algn="l"/>
                <a:tab pos="1792300" algn="l"/>
                <a:tab pos="2240773" algn="l"/>
                <a:tab pos="2689237" algn="l"/>
                <a:tab pos="3137717" algn="l"/>
                <a:tab pos="3586189" algn="l"/>
                <a:tab pos="4034657" algn="l"/>
                <a:tab pos="4483130" algn="l"/>
                <a:tab pos="4931602" algn="l"/>
                <a:tab pos="5380071" algn="l"/>
                <a:tab pos="5828544" algn="l"/>
                <a:tab pos="6277015" algn="l"/>
                <a:tab pos="6725485" algn="l"/>
                <a:tab pos="7173958" algn="l"/>
                <a:tab pos="7622427" algn="l"/>
                <a:tab pos="8070902" algn="l"/>
                <a:tab pos="8519378" algn="l"/>
                <a:tab pos="8967845" algn="l"/>
              </a:tabLst>
              <a:defRPr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097831B-2730-491D-8DD5-38FDE592D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2pPr>
      <a:lvl3pPr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3pPr>
      <a:lvl4pPr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4pPr>
      <a:lvl5pPr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5pPr>
      <a:lvl6pPr marL="2510174" indent="-228199"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6pPr>
      <a:lvl7pPr marL="2966567" indent="-228199"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7pPr>
      <a:lvl8pPr marL="3422966" indent="-228199"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8pPr>
      <a:lvl9pPr marL="3879356" indent="-228199" algn="ctr" defTabSz="44847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icrosoft YaHei" pitchFamily="34" charset="-122"/>
        </a:defRPr>
      </a:lvl9pPr>
    </p:titleStyle>
    <p:bodyStyle>
      <a:lvl1pPr marL="342296" indent="-342296" algn="l" defTabSz="448470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641" indent="-285247" algn="l" defTabSz="44847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0985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597382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3778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0174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66567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2966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79356" indent="-228199" algn="l" defTabSz="44847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2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17" tIns="50361" rIns="100717" bIns="503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4031" y="1763928"/>
            <a:ext cx="9072563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17" tIns="50361" rIns="100717" bIns="50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7"/>
            <a:ext cx="2352146" cy="402483"/>
          </a:xfrm>
          <a:prstGeom prst="rect">
            <a:avLst/>
          </a:prstGeom>
        </p:spPr>
        <p:txBody>
          <a:bodyPr vert="horz" lIns="100717" tIns="50361" rIns="100717" bIns="5036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212" hangingPunct="1">
              <a:lnSpc>
                <a:spcPct val="100000"/>
              </a:lnSpc>
              <a:buClrTx/>
              <a:buSzTx/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7212" hangingPunct="1">
                <a:lnSpc>
                  <a:spcPct val="100000"/>
                </a:lnSpc>
                <a:buClrTx/>
                <a:buSzTx/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7"/>
            <a:ext cx="3192198" cy="402483"/>
          </a:xfrm>
          <a:prstGeom prst="rect">
            <a:avLst/>
          </a:prstGeom>
        </p:spPr>
        <p:txBody>
          <a:bodyPr vert="horz" lIns="100717" tIns="50361" rIns="100717" bIns="5036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212" hangingPunct="1">
              <a:lnSpc>
                <a:spcPct val="100000"/>
              </a:lnSpc>
              <a:buClrTx/>
              <a:buSzTx/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7"/>
            <a:ext cx="2352146" cy="402483"/>
          </a:xfrm>
          <a:prstGeom prst="rect">
            <a:avLst/>
          </a:prstGeom>
        </p:spPr>
        <p:txBody>
          <a:bodyPr vert="horz" lIns="100717" tIns="50361" rIns="100717" bIns="5036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212" hangingPunct="1">
              <a:lnSpc>
                <a:spcPct val="100000"/>
              </a:lnSpc>
              <a:buClrTx/>
              <a:buSzTx/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7212" hangingPunct="1">
                <a:lnSpc>
                  <a:spcPct val="100000"/>
                </a:lnSpc>
                <a:buClrTx/>
                <a:buSzTx/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3604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7212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0819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4423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704" indent="-37770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360" indent="-31475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017" indent="-25180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622" indent="-25180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227" indent="-25180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833" indent="-251804" algn="l" defTabSz="10072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439" indent="-251804" algn="l" defTabSz="10072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7045" indent="-251804" algn="l" defTabSz="10072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650" indent="-251804" algn="l" defTabSz="10072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604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212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819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423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030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636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239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847" algn="l" defTabSz="10072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4031" y="1763928"/>
            <a:ext cx="9072563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50" tIns="50377" rIns="100750" bIns="50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4"/>
            <a:ext cx="2352146" cy="402483"/>
          </a:xfrm>
          <a:prstGeom prst="rect">
            <a:avLst/>
          </a:prstGeom>
        </p:spPr>
        <p:txBody>
          <a:bodyPr vert="horz" lIns="100750" tIns="50377" rIns="100750" bIns="5037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525" hangingPunct="1">
              <a:lnSpc>
                <a:spcPct val="100000"/>
              </a:lnSpc>
              <a:buClrTx/>
              <a:buSzTx/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7525" hangingPunct="1">
                <a:lnSpc>
                  <a:spcPct val="100000"/>
                </a:lnSpc>
                <a:buClrTx/>
                <a:buSzTx/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4"/>
            <a:ext cx="3192198" cy="402483"/>
          </a:xfrm>
          <a:prstGeom prst="rect">
            <a:avLst/>
          </a:prstGeom>
        </p:spPr>
        <p:txBody>
          <a:bodyPr vert="horz" lIns="100750" tIns="50377" rIns="100750" bIns="5037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525" hangingPunct="1">
              <a:lnSpc>
                <a:spcPct val="100000"/>
              </a:lnSpc>
              <a:buClrTx/>
              <a:buSzTx/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4"/>
            <a:ext cx="2352146" cy="402483"/>
          </a:xfrm>
          <a:prstGeom prst="rect">
            <a:avLst/>
          </a:prstGeom>
        </p:spPr>
        <p:txBody>
          <a:bodyPr vert="horz" lIns="100750" tIns="50377" rIns="100750" bIns="5037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525" hangingPunct="1">
              <a:lnSpc>
                <a:spcPct val="100000"/>
              </a:lnSpc>
              <a:buClrTx/>
              <a:buSzTx/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7525" hangingPunct="1">
                <a:lnSpc>
                  <a:spcPct val="100000"/>
                </a:lnSpc>
                <a:buClrTx/>
                <a:buSzTx/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3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3763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7525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1289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5050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2" indent="-37782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14" indent="-3148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409" indent="-25188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170" indent="-25188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32" indent="-25188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695" indent="-251882" algn="l" defTabSz="100752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457" indent="-251882" algn="l" defTabSz="100752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220" indent="-251882" algn="l" defTabSz="100752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1982" indent="-251882" algn="l" defTabSz="100752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63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25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289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050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813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575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337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100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defTabSz="1007943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 defTabSz="1007943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5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3972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7943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1915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5886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979" indent="-37797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7" y="303218"/>
            <a:ext cx="9053513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7" y="1763713"/>
            <a:ext cx="9053513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43" y="7007244"/>
            <a:ext cx="23336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2626" algn="l"/>
                <a:tab pos="1445246" algn="l"/>
                <a:tab pos="2167874" algn="l"/>
              </a:tabLst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3287" y="7007244"/>
            <a:ext cx="31734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2626" algn="l"/>
                <a:tab pos="1445246" algn="l"/>
                <a:tab pos="2167874" algn="l"/>
                <a:tab pos="2890501" algn="l"/>
              </a:tabLst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3125" y="7007244"/>
            <a:ext cx="23336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2626" algn="l"/>
                <a:tab pos="1445246" algn="l"/>
                <a:tab pos="2167874" algn="l"/>
              </a:tabLst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E6EFCB69-4024-471C-936C-A6CEB0B88C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/>
  <p:txStyles>
    <p:titleStyle>
      <a:lvl1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0174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66567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2966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79356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296" indent="-342296" algn="l" defTabSz="448470" rtl="0" eaLnBrk="0" fontAlgn="base" hangingPunct="0">
        <a:lnSpc>
          <a:spcPct val="102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1641" indent="-285247" algn="l" defTabSz="448470" rtl="0" eaLnBrk="0" fontAlgn="base" hangingPunct="0">
        <a:lnSpc>
          <a:spcPct val="102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</a:defRPr>
      </a:lvl2pPr>
      <a:lvl3pPr marL="1140985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597382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4pPr>
      <a:lvl5pPr marL="2053778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0174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6pPr>
      <a:lvl7pPr marL="2966567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7pPr>
      <a:lvl8pPr marL="3422966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8pPr>
      <a:lvl9pPr marL="3879356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2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3213"/>
            <a:ext cx="9048750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32"/>
            <a:ext cx="904875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7" y="7007244"/>
            <a:ext cx="2328863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2626" algn="l"/>
                <a:tab pos="1445246" algn="l"/>
                <a:tab pos="2167874" algn="l"/>
              </a:tabLst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443293" y="7007225"/>
            <a:ext cx="319087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3127" y="7007244"/>
            <a:ext cx="2328863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2626" algn="l"/>
                <a:tab pos="1445246" algn="l"/>
                <a:tab pos="2167874" algn="l"/>
              </a:tabLst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67026E76-D21D-4B49-8931-972DEAC86A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0174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66567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2966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79356" indent="-228199" algn="l" defTabSz="44847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296" indent="-342296" algn="l" defTabSz="448470" rtl="0" eaLnBrk="0" fontAlgn="base" hangingPunct="0">
        <a:lnSpc>
          <a:spcPct val="102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1641" indent="-285247" algn="l" defTabSz="448470" rtl="0" eaLnBrk="0" fontAlgn="base" hangingPunct="0">
        <a:lnSpc>
          <a:spcPct val="102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</a:defRPr>
      </a:lvl2pPr>
      <a:lvl3pPr marL="1140985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597382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4pPr>
      <a:lvl5pPr marL="2053778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0174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6pPr>
      <a:lvl7pPr marL="2966567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7pPr>
      <a:lvl8pPr marL="3422966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8pPr>
      <a:lvl9pPr marL="3879356" indent="-228199" algn="l" defTabSz="448470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2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7391400"/>
            <a:ext cx="10079038" cy="166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18"/>
            <a:ext cx="10079038" cy="1535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991235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65100" y="7042169"/>
            <a:ext cx="9736138" cy="341313"/>
          </a:xfrm>
          <a:prstGeom prst="rect">
            <a:avLst/>
          </a:prstGeom>
          <a:solidFill>
            <a:srgbClr val="8CAD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66688" y="171469"/>
            <a:ext cx="9736138" cy="7216775"/>
          </a:xfrm>
          <a:prstGeom prst="rect">
            <a:avLst/>
          </a:prstGeom>
          <a:noFill/>
          <a:ln w="9360" cap="sq">
            <a:solidFill>
              <a:srgbClr val="7B98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166693" y="1406528"/>
            <a:ext cx="9737725" cy="1588"/>
          </a:xfrm>
          <a:prstGeom prst="line">
            <a:avLst/>
          </a:prstGeom>
          <a:noFill/>
          <a:ln w="9360" cap="sq">
            <a:solidFill>
              <a:srgbClr val="7B989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78" tIns="45639" rIns="91278" bIns="45639"/>
          <a:lstStyle/>
          <a:p>
            <a:endParaRPr lang="ru-RU"/>
          </a:p>
        </p:txBody>
      </p:sp>
      <p:sp>
        <p:nvSpPr>
          <p:cNvPr id="4105" name="Oval 8"/>
          <p:cNvSpPr>
            <a:spLocks noChangeArrowheads="1"/>
          </p:cNvSpPr>
          <p:nvPr/>
        </p:nvSpPr>
        <p:spPr bwMode="auto">
          <a:xfrm>
            <a:off x="4703762" y="1054100"/>
            <a:ext cx="671513" cy="6715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4808538" y="1157288"/>
            <a:ext cx="463550" cy="463550"/>
          </a:xfrm>
          <a:prstGeom prst="ellipse">
            <a:avLst/>
          </a:prstGeom>
          <a:solidFill>
            <a:srgbClr val="FFFFFF"/>
          </a:solidFill>
          <a:ln w="50760" cap="sq">
            <a:solidFill>
              <a:srgbClr val="7B98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0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1652" y="300038"/>
            <a:ext cx="90471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410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0" y="1762125"/>
            <a:ext cx="443865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6383343" y="7061200"/>
            <a:ext cx="33559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36552" y="7067554"/>
            <a:ext cx="39481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787900" y="1146181"/>
            <a:ext cx="4826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B2E14565-E19F-4B9C-8753-37FC65CE6E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2pPr>
      <a:lvl3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3pPr>
      <a:lvl4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4pPr>
      <a:lvl5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5pPr>
      <a:lvl6pPr marL="2510174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6pPr>
      <a:lvl7pPr marL="2966567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7pPr>
      <a:lvl8pPr marL="3422966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8pPr>
      <a:lvl9pPr marL="3879356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9pPr>
    </p:titleStyle>
    <p:bodyStyle>
      <a:lvl1pPr marL="342296" indent="-342296" algn="l" defTabSz="448470" rtl="0" eaLnBrk="0" fontAlgn="base" hangingPunct="0">
        <a:lnSpc>
          <a:spcPct val="95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1641" indent="-285247" algn="l" defTabSz="448470" rtl="0" eaLnBrk="0" fontAlgn="base" hangingPunct="0">
        <a:lnSpc>
          <a:spcPct val="95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2pPr>
      <a:lvl3pPr marL="1140985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646B86"/>
          </a:solidFill>
          <a:latin typeface="+mn-lt"/>
          <a:ea typeface="+mn-ea"/>
        </a:defRPr>
      </a:lvl3pPr>
      <a:lvl4pPr marL="1597382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3778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0174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6pPr>
      <a:lvl7pPr marL="2966567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7pPr>
      <a:lvl8pPr marL="3422966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8pPr>
      <a:lvl9pPr marL="3879356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2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7391400"/>
            <a:ext cx="10079038" cy="166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8"/>
            <a:ext cx="10079038" cy="1535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991235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65100" y="7042169"/>
            <a:ext cx="9736138" cy="341313"/>
          </a:xfrm>
          <a:prstGeom prst="rect">
            <a:avLst/>
          </a:prstGeom>
          <a:solidFill>
            <a:srgbClr val="8CAD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66688" y="171469"/>
            <a:ext cx="9736138" cy="7216775"/>
          </a:xfrm>
          <a:prstGeom prst="rect">
            <a:avLst/>
          </a:prstGeom>
          <a:noFill/>
          <a:ln w="9360" cap="sq">
            <a:solidFill>
              <a:srgbClr val="7B98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166693" y="1406528"/>
            <a:ext cx="9737725" cy="1588"/>
          </a:xfrm>
          <a:prstGeom prst="line">
            <a:avLst/>
          </a:prstGeom>
          <a:noFill/>
          <a:ln w="9360" cap="sq">
            <a:solidFill>
              <a:srgbClr val="7B989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78" tIns="45639" rIns="91278" bIns="45639"/>
          <a:lstStyle/>
          <a:p>
            <a:endParaRPr lang="ru-RU"/>
          </a:p>
        </p:txBody>
      </p:sp>
      <p:sp>
        <p:nvSpPr>
          <p:cNvPr id="5129" name="Oval 8"/>
          <p:cNvSpPr>
            <a:spLocks noChangeArrowheads="1"/>
          </p:cNvSpPr>
          <p:nvPr/>
        </p:nvSpPr>
        <p:spPr bwMode="auto">
          <a:xfrm>
            <a:off x="4703762" y="1054100"/>
            <a:ext cx="671513" cy="6715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30" name="Oval 9"/>
          <p:cNvSpPr>
            <a:spLocks noChangeArrowheads="1"/>
          </p:cNvSpPr>
          <p:nvPr/>
        </p:nvSpPr>
        <p:spPr bwMode="auto">
          <a:xfrm>
            <a:off x="4808538" y="1157288"/>
            <a:ext cx="463550" cy="463550"/>
          </a:xfrm>
          <a:prstGeom prst="ellipse">
            <a:avLst/>
          </a:prstGeom>
          <a:solidFill>
            <a:srgbClr val="FFFFFF"/>
          </a:solidFill>
          <a:ln w="50760" cap="sq">
            <a:solidFill>
              <a:srgbClr val="7B98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1652" y="300038"/>
            <a:ext cx="90471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51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2" y="1762127"/>
            <a:ext cx="9047163" cy="237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383343" y="7061200"/>
            <a:ext cx="33559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36552" y="7067554"/>
            <a:ext cx="39481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787900" y="1146181"/>
            <a:ext cx="4826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CAA619B8-82BA-4662-AB46-C9E7E03D3F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2pPr>
      <a:lvl3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3pPr>
      <a:lvl4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4pPr>
      <a:lvl5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5pPr>
      <a:lvl6pPr marL="2510174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6pPr>
      <a:lvl7pPr marL="2966567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7pPr>
      <a:lvl8pPr marL="3422966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8pPr>
      <a:lvl9pPr marL="3879356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9pPr>
    </p:titleStyle>
    <p:bodyStyle>
      <a:lvl1pPr marL="342296" indent="-342296" algn="l" defTabSz="448470" rtl="0" eaLnBrk="0" fontAlgn="base" hangingPunct="0">
        <a:lnSpc>
          <a:spcPct val="95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1641" indent="-285247" algn="l" defTabSz="448470" rtl="0" eaLnBrk="0" fontAlgn="base" hangingPunct="0">
        <a:lnSpc>
          <a:spcPct val="95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2pPr>
      <a:lvl3pPr marL="1140985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646B86"/>
          </a:solidFill>
          <a:latin typeface="+mn-lt"/>
          <a:ea typeface="+mn-ea"/>
        </a:defRPr>
      </a:lvl3pPr>
      <a:lvl4pPr marL="1597382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3778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0174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6pPr>
      <a:lvl7pPr marL="2966567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7pPr>
      <a:lvl8pPr marL="3422966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8pPr>
      <a:lvl9pPr marL="3879356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2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7391400"/>
            <a:ext cx="10079038" cy="166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18"/>
            <a:ext cx="10079038" cy="1535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91235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65100" y="7042169"/>
            <a:ext cx="9736138" cy="341313"/>
          </a:xfrm>
          <a:prstGeom prst="rect">
            <a:avLst/>
          </a:prstGeom>
          <a:solidFill>
            <a:srgbClr val="8CAD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166688" y="171469"/>
            <a:ext cx="9736138" cy="7216775"/>
          </a:xfrm>
          <a:prstGeom prst="rect">
            <a:avLst/>
          </a:prstGeom>
          <a:noFill/>
          <a:ln w="9360" cap="sq">
            <a:solidFill>
              <a:srgbClr val="7B98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166693" y="1406528"/>
            <a:ext cx="9737725" cy="1588"/>
          </a:xfrm>
          <a:prstGeom prst="line">
            <a:avLst/>
          </a:prstGeom>
          <a:noFill/>
          <a:ln w="9360" cap="sq">
            <a:solidFill>
              <a:srgbClr val="7B989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278" tIns="45639" rIns="91278" bIns="45639"/>
          <a:lstStyle/>
          <a:p>
            <a:endParaRPr lang="ru-RU"/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4703762" y="1054100"/>
            <a:ext cx="671513" cy="6715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4808538" y="1157288"/>
            <a:ext cx="463550" cy="463550"/>
          </a:xfrm>
          <a:prstGeom prst="ellipse">
            <a:avLst/>
          </a:prstGeom>
          <a:solidFill>
            <a:srgbClr val="FFFFFF"/>
          </a:solidFill>
          <a:ln w="50760" cap="sq">
            <a:solidFill>
              <a:srgbClr val="7B98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5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1652" y="300038"/>
            <a:ext cx="90471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615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2" y="1762127"/>
            <a:ext cx="9047163" cy="237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6383343" y="7061200"/>
            <a:ext cx="33559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36552" y="7067554"/>
            <a:ext cx="39481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787900" y="1146181"/>
            <a:ext cx="4826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39" tIns="44920" rIns="89839" bIns="449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 sz="2400" smtClean="0">
                <a:solidFill>
                  <a:srgbClr val="000000"/>
                </a:solidFill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33C8E60F-291B-4BC1-AA1E-090759F884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2pPr>
      <a:lvl3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3pPr>
      <a:lvl4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4pPr>
      <a:lvl5pPr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5pPr>
      <a:lvl6pPr marL="2510174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6pPr>
      <a:lvl7pPr marL="2966567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7pPr>
      <a:lvl8pPr marL="3422966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8pPr>
      <a:lvl9pPr marL="3879356" indent="-228199" algn="l" defTabSz="44847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Georgia" pitchFamily="18" charset="0"/>
          <a:ea typeface="Microsoft YaHei" pitchFamily="34" charset="-122"/>
        </a:defRPr>
      </a:lvl9pPr>
    </p:titleStyle>
    <p:bodyStyle>
      <a:lvl1pPr marL="342296" indent="-342296" algn="l" defTabSz="448470" rtl="0" eaLnBrk="0" fontAlgn="base" hangingPunct="0">
        <a:lnSpc>
          <a:spcPct val="95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1641" indent="-285247" algn="l" defTabSz="448470" rtl="0" eaLnBrk="0" fontAlgn="base" hangingPunct="0">
        <a:lnSpc>
          <a:spcPct val="95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2pPr>
      <a:lvl3pPr marL="1140985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646B86"/>
          </a:solidFill>
          <a:latin typeface="+mn-lt"/>
          <a:ea typeface="+mn-ea"/>
        </a:defRPr>
      </a:lvl3pPr>
      <a:lvl4pPr marL="1597382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3778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0174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6pPr>
      <a:lvl7pPr marL="2966567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7pPr>
      <a:lvl8pPr marL="3422966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8pPr>
      <a:lvl9pPr marL="3879356" indent="-228199" algn="l" defTabSz="448470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8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69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64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2" algn="l" defTabSz="9127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6047" y="671974"/>
            <a:ext cx="8566782" cy="125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91" tIns="51528" rIns="99091" bIns="515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6047" y="2183906"/>
            <a:ext cx="8566782" cy="453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91" tIns="51528" rIns="99091" bIns="51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73" tIns="50339" rIns="100673" bIns="50339" anchor="ctr"/>
          <a:lstStyle/>
          <a:p>
            <a:pPr defTabSz="494659" hangingPunct="1">
              <a:lnSpc>
                <a:spcPct val="100000"/>
              </a:lnSpc>
              <a:buFont typeface="Times New Roman" pitchFamily="16" charset="0"/>
              <a:buNone/>
            </a:pPr>
            <a:endParaRPr lang="ru-RU" altLang="ru-RU" sz="2600" smtClean="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73" tIns="50339" rIns="100673" bIns="50339" anchor="ctr"/>
          <a:lstStyle/>
          <a:p>
            <a:pPr defTabSz="494659" hangingPunct="1">
              <a:lnSpc>
                <a:spcPct val="100000"/>
              </a:lnSpc>
              <a:buFont typeface="Times New Roman" pitchFamily="16" charset="0"/>
              <a:buNone/>
            </a:pPr>
            <a:endParaRPr lang="ru-RU" altLang="ru-RU" sz="2600" smtClean="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460" y="6887717"/>
            <a:ext cx="2098381" cy="50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91" tIns="51528" rIns="99091" bIns="51528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1006795" algn="l"/>
                <a:tab pos="2013588" algn="l"/>
                <a:tab pos="3020384" algn="l"/>
                <a:tab pos="4027177" algn="l"/>
                <a:tab pos="5033973" algn="l"/>
                <a:tab pos="6040766" algn="l"/>
                <a:tab pos="7047556" algn="l"/>
                <a:tab pos="8054355" algn="l"/>
                <a:tab pos="9061149" algn="l"/>
                <a:tab pos="10067939" algn="l"/>
                <a:tab pos="11074738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94659" hangingPunct="1">
              <a:lnSpc>
                <a:spcPct val="100000"/>
              </a:lnSpc>
              <a:defRPr/>
            </a:pPr>
            <a:fld id="{12CEDB6B-D221-437A-99AF-A8FBD4DADE12}" type="slidenum">
              <a:rPr lang="ru-RU" altLang="ru-RU" sz="2600" smtClean="0">
                <a:latin typeface="Times New Roman" pitchFamily="16" charset="0"/>
                <a:ea typeface="Microsoft YaHei" charset="-122"/>
              </a:rPr>
              <a:pPr defTabSz="494659" hangingPunct="1">
                <a:lnSpc>
                  <a:spcPct val="100000"/>
                </a:lnSpc>
                <a:defRPr/>
              </a:pPr>
              <a:t>‹#›</a:t>
            </a:fld>
            <a:endParaRPr lang="ru-RU" altLang="ru-RU" sz="2600">
              <a:latin typeface="Times New Roman" pitchFamily="1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849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2pPr>
      <a:lvl3pPr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3pPr>
      <a:lvl4pPr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4pPr>
      <a:lvl5pPr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5pPr>
      <a:lvl6pPr marL="2768685" indent="-251699"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6pPr>
      <a:lvl7pPr marL="3272083" indent="-251699"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7pPr>
      <a:lvl8pPr marL="3775480" indent="-251699"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8pPr>
      <a:lvl9pPr marL="4278876" indent="-251699" algn="ctr" defTabSz="494659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Times New Roman" pitchFamily="16" charset="0"/>
          <a:ea typeface="Microsoft YaHei" charset="-122"/>
        </a:defRPr>
      </a:lvl9pPr>
    </p:titleStyle>
    <p:bodyStyle>
      <a:lvl1pPr marL="377548" indent="-377548" algn="l" defTabSz="494659" rtl="0" eaLnBrk="0" fontAlgn="base" hangingPunct="0">
        <a:spcBef>
          <a:spcPts val="88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818020" indent="-314623" algn="l" defTabSz="494659" rtl="0" eaLnBrk="0" fontAlgn="base" hangingPunct="0">
        <a:spcBef>
          <a:spcPts val="77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>
          <a:solidFill>
            <a:srgbClr val="000000"/>
          </a:solidFill>
          <a:latin typeface="+mn-lt"/>
          <a:ea typeface="+mn-ea"/>
        </a:defRPr>
      </a:lvl2pPr>
      <a:lvl3pPr marL="1258495" indent="-251699" algn="l" defTabSz="494659" rtl="0" eaLnBrk="0" fontAlgn="base" hangingPunct="0">
        <a:spcBef>
          <a:spcPts val="6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3pPr>
      <a:lvl4pPr marL="1761890" indent="-251699" algn="l" defTabSz="494659" rtl="0" eaLnBrk="0" fontAlgn="base" hangingPunct="0">
        <a:spcBef>
          <a:spcPts val="5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4pPr>
      <a:lvl5pPr marL="2265288" indent="-251699" algn="l" defTabSz="494659" rtl="0" eaLnBrk="0" fontAlgn="base" hangingPunct="0">
        <a:spcBef>
          <a:spcPts val="5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5pPr>
      <a:lvl6pPr marL="2768685" indent="-251699" algn="l" defTabSz="494659" rtl="0" eaLnBrk="0" fontAlgn="base" hangingPunct="0">
        <a:spcBef>
          <a:spcPts val="5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6pPr>
      <a:lvl7pPr marL="3272083" indent="-251699" algn="l" defTabSz="494659" rtl="0" eaLnBrk="0" fontAlgn="base" hangingPunct="0">
        <a:spcBef>
          <a:spcPts val="5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7pPr>
      <a:lvl8pPr marL="3775480" indent="-251699" algn="l" defTabSz="494659" rtl="0" eaLnBrk="0" fontAlgn="base" hangingPunct="0">
        <a:spcBef>
          <a:spcPts val="5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8pPr>
      <a:lvl9pPr marL="4278876" indent="-251699" algn="l" defTabSz="494659" rtl="0" eaLnBrk="0" fontAlgn="base" hangingPunct="0">
        <a:spcBef>
          <a:spcPts val="5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396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795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193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588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6987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0384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775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7177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673" tIns="50339" rIns="100673" bIns="503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4031" y="1763928"/>
            <a:ext cx="9072563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673" tIns="50339" rIns="100673" bIns="50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11"/>
            <a:ext cx="2352146" cy="402483"/>
          </a:xfrm>
          <a:prstGeom prst="rect">
            <a:avLst/>
          </a:prstGeom>
        </p:spPr>
        <p:txBody>
          <a:bodyPr vert="horz" lIns="100673" tIns="50339" rIns="100673" bIns="503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6795" hangingPunct="1">
              <a:lnSpc>
                <a:spcPct val="100000"/>
              </a:lnSpc>
              <a:buClrTx/>
              <a:buSzTx/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6795" hangingPunct="1">
                <a:lnSpc>
                  <a:spcPct val="100000"/>
                </a:lnSpc>
                <a:buClrTx/>
                <a:buSzTx/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11"/>
            <a:ext cx="3192198" cy="402483"/>
          </a:xfrm>
          <a:prstGeom prst="rect">
            <a:avLst/>
          </a:prstGeom>
        </p:spPr>
        <p:txBody>
          <a:bodyPr vert="horz" lIns="100673" tIns="50339" rIns="100673" bIns="503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6795" hangingPunct="1">
              <a:lnSpc>
                <a:spcPct val="100000"/>
              </a:lnSpc>
              <a:buClrTx/>
              <a:buSzTx/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11"/>
            <a:ext cx="2352146" cy="402483"/>
          </a:xfrm>
          <a:prstGeom prst="rect">
            <a:avLst/>
          </a:prstGeom>
        </p:spPr>
        <p:txBody>
          <a:bodyPr vert="horz" lIns="100673" tIns="50339" rIns="100673" bIns="503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6795" hangingPunct="1">
              <a:lnSpc>
                <a:spcPct val="100000"/>
              </a:lnSpc>
              <a:buClrTx/>
              <a:buSzTx/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6795" hangingPunct="1">
                <a:lnSpc>
                  <a:spcPct val="100000"/>
                </a:lnSpc>
                <a:buClrTx/>
                <a:buSzTx/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6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3396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6795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0193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3588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548" indent="-37754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020" indent="-31462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495" indent="-25169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1890" indent="-25169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288" indent="-25169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685" indent="-251699" algn="l" defTabSz="10067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2083" indent="-251699" algn="l" defTabSz="10067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5480" indent="-251699" algn="l" defTabSz="10067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8876" indent="-251699" algn="l" defTabSz="10067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396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795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193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588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6987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0384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775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7177" algn="l" defTabSz="10067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684" tIns="50344" rIns="100684" bIns="503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4031" y="1763928"/>
            <a:ext cx="9072563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684" tIns="50344" rIns="100684" bIns="50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10"/>
            <a:ext cx="2352146" cy="402483"/>
          </a:xfrm>
          <a:prstGeom prst="rect">
            <a:avLst/>
          </a:prstGeom>
        </p:spPr>
        <p:txBody>
          <a:bodyPr vert="horz" lIns="100684" tIns="50344" rIns="100684" bIns="5034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6899" hangingPunct="1">
              <a:lnSpc>
                <a:spcPct val="100000"/>
              </a:lnSpc>
              <a:buClrTx/>
              <a:buSzTx/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6899" hangingPunct="1">
                <a:lnSpc>
                  <a:spcPct val="100000"/>
                </a:lnSpc>
                <a:buClrTx/>
                <a:buSzTx/>
                <a:defRPr/>
              </a:pPr>
              <a:t>01.06.2021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10"/>
            <a:ext cx="3192198" cy="402483"/>
          </a:xfrm>
          <a:prstGeom prst="rect">
            <a:avLst/>
          </a:prstGeom>
        </p:spPr>
        <p:txBody>
          <a:bodyPr vert="horz" lIns="100684" tIns="50344" rIns="100684" bIns="503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6899" hangingPunct="1">
              <a:lnSpc>
                <a:spcPct val="100000"/>
              </a:lnSpc>
              <a:buClrTx/>
              <a:buSzTx/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10"/>
            <a:ext cx="2352146" cy="402483"/>
          </a:xfrm>
          <a:prstGeom prst="rect">
            <a:avLst/>
          </a:prstGeom>
        </p:spPr>
        <p:txBody>
          <a:bodyPr vert="horz" lIns="100684" tIns="50344" rIns="100684" bIns="5034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6899" hangingPunct="1">
              <a:lnSpc>
                <a:spcPct val="100000"/>
              </a:lnSpc>
              <a:buClrTx/>
              <a:buSzTx/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6899" hangingPunct="1">
                <a:lnSpc>
                  <a:spcPct val="100000"/>
                </a:lnSpc>
                <a:buClrTx/>
                <a:buSzTx/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3448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6899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0349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3797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587" indent="-3775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105" indent="-31465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625" indent="-2517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073" indent="-2517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523" indent="-2517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972" indent="-251725" algn="l" defTabSz="10068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2422" indent="-251725" algn="l" defTabSz="10068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5871" indent="-251725" algn="l" defTabSz="10068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9320" indent="-251725" algn="l" defTabSz="10068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448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899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349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797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248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0697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141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7594" algn="l" defTabSz="10068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8017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371600" y="3886219"/>
            <a:ext cx="64008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 rot="180000">
            <a:off x="7369177" y="3813194"/>
            <a:ext cx="232886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278" tIns="45639" rIns="91278" bIns="45639" anchor="ctr"/>
          <a:lstStyle/>
          <a:p>
            <a:endParaRPr lang="ru-RU" altLang="ru-RU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008062" y="4606925"/>
            <a:ext cx="8640763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4920" rIns="89839" bIns="44920"/>
          <a:lstStyle>
            <a:lvl1pPr marL="342900" indent="-298450"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  <a:latin typeface="Calibri" pitchFamily="34" charset="0"/>
              </a:rPr>
              <a:t>Лекция </a:t>
            </a: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для студентов 3-го курса специальности </a:t>
            </a:r>
          </a:p>
          <a:p>
            <a:pPr algn="r" eaLnBrk="1">
              <a:lnSpc>
                <a:spcPct val="100000"/>
              </a:lnSpc>
              <a:buClrTx/>
              <a:buFontTx/>
              <a:buNone/>
            </a:pPr>
            <a:r>
              <a:rPr lang="ru-RU" altLang="ru-RU" sz="2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клиническая психология</a:t>
            </a:r>
          </a:p>
          <a:p>
            <a:pPr algn="r" eaLnBrk="1">
              <a:lnSpc>
                <a:spcPct val="100000"/>
              </a:lnSpc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доцент  </a:t>
            </a:r>
          </a:p>
          <a:p>
            <a:pPr algn="r" eaLnBrk="1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3200" dirty="0">
                <a:solidFill>
                  <a:srgbClr val="000000"/>
                </a:solidFill>
                <a:latin typeface="Calibri" pitchFamily="34" charset="0"/>
              </a:rPr>
              <a:t>Гуров Виктор Александрович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57200" y="327044"/>
            <a:ext cx="623887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6719" rIns="89839" bIns="46719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800" dirty="0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717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7" y="360363"/>
            <a:ext cx="208756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559175" y="6911994"/>
            <a:ext cx="33686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4920" rIns="89839" bIns="449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</a:pPr>
            <a:r>
              <a:rPr lang="ru-RU" altLang="ru-RU" sz="2200" dirty="0">
                <a:solidFill>
                  <a:srgbClr val="000000"/>
                </a:solidFill>
              </a:rPr>
              <a:t>Красноярск 201</a:t>
            </a:r>
            <a:r>
              <a:rPr lang="en-US" altLang="ru-RU" sz="2200" dirty="0">
                <a:solidFill>
                  <a:srgbClr val="000000"/>
                </a:solidFill>
              </a:rPr>
              <a:t>9</a:t>
            </a: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11922" y="2879744"/>
            <a:ext cx="8349632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4920" rIns="89839" bIns="449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4400" b="1" i="1" dirty="0">
                <a:solidFill>
                  <a:srgbClr val="7E0021"/>
                </a:solidFill>
              </a:rPr>
              <a:t>Психолого-педагогическое сопровождение</a:t>
            </a:r>
            <a:endParaRPr lang="ru-RU" altLang="ru-RU" sz="2800" b="1" i="1" dirty="0">
              <a:solidFill>
                <a:srgbClr val="7E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793" y="2339677"/>
            <a:ext cx="9361040" cy="1237262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Субъекты психолого-педагогического сопровождения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818" y="3923859"/>
            <a:ext cx="9001000" cy="2096028"/>
          </a:xfrm>
          <a:prstGeom prst="rect">
            <a:avLst/>
          </a:prstGeom>
          <a:solidFill>
            <a:schemeClr val="bg1"/>
          </a:solidFill>
        </p:spPr>
        <p:txBody>
          <a:bodyPr wrap="square" lIns="91278" tIns="45639" rIns="91278" bIns="45639">
            <a:sp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Субъектами инклюзивного образовательного пространства также являются родители всех детей класса. Для каждой категории родителей должны быть разработаны отдельные технологии оценки и сопровождения специалистами школьного </a:t>
            </a:r>
            <a:r>
              <a:rPr lang="ru-RU" sz="2800" dirty="0" err="1">
                <a:solidFill>
                  <a:schemeClr val="tx1"/>
                </a:solidFill>
              </a:rPr>
              <a:t>ПМПк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467469"/>
            <a:ext cx="9361040" cy="5566780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Основные принципы деятельности службы сопровождения:</a:t>
            </a:r>
          </a:p>
          <a:p>
            <a:pPr algn="ct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3440" indent="-51344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Сопровождение семьи, как целостной системы;</a:t>
            </a:r>
          </a:p>
          <a:p>
            <a:pPr marL="513440" indent="-51344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Опора и соответствие потребностям семьи, воспитывающей ребенка с ОВЗ, которые определяют форму сопровождения, содержание и его интенсивность;</a:t>
            </a:r>
          </a:p>
          <a:p>
            <a:pPr marL="513440" indent="-51344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Опора при сопровождении на эффективные семьи;</a:t>
            </a:r>
          </a:p>
          <a:p>
            <a:pPr marL="513440" indent="-51344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Междисциплинарный принцип работы;</a:t>
            </a:r>
          </a:p>
          <a:p>
            <a:pPr marL="513440" indent="-51344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Эффективное взаимодействие специалистов.</a:t>
            </a:r>
          </a:p>
          <a:p>
            <a:pPr marL="513440" indent="-51344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Совершенствование профессиональной компетентности специалистов службы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31483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832" y="1043533"/>
            <a:ext cx="9073008" cy="3297954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Процесс психолого-педагогического сопровождения</a:t>
            </a:r>
            <a:r>
              <a:rPr lang="ru-RU" sz="3200" dirty="0">
                <a:solidFill>
                  <a:schemeClr val="tx1"/>
                </a:solidFill>
              </a:rPr>
              <a:t> цикличен и предусматривает последовательную реализацию этапов:</a:t>
            </a:r>
          </a:p>
          <a:p>
            <a:pPr marL="1177436" indent="-456394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диагностического,  </a:t>
            </a:r>
          </a:p>
          <a:p>
            <a:pPr marL="1177436" indent="-456394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поисково-вариативного,  </a:t>
            </a:r>
          </a:p>
          <a:p>
            <a:pPr marL="1177436" indent="-456394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практико-действенного и</a:t>
            </a:r>
          </a:p>
          <a:p>
            <a:pPr marL="1177436" indent="-456394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аналитического </a:t>
            </a:r>
            <a:r>
              <a:rPr lang="ru-RU" sz="2400" dirty="0">
                <a:solidFill>
                  <a:schemeClr val="tx1"/>
                </a:solidFill>
              </a:rPr>
              <a:t>(по Л.Н. </a:t>
            </a:r>
            <a:r>
              <a:rPr lang="ru-RU" sz="2400" dirty="0" err="1">
                <a:solidFill>
                  <a:schemeClr val="tx1"/>
                </a:solidFill>
              </a:rPr>
              <a:t>Харавиной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817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395461"/>
            <a:ext cx="9433048" cy="6189002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1.  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иагностический</a:t>
            </a:r>
            <a:r>
              <a:rPr lang="ru-RU" sz="3200" dirty="0">
                <a:solidFill>
                  <a:schemeClr val="tx1"/>
                </a:solidFill>
              </a:rPr>
              <a:t>  –  первичный анализ всех компонентов, составляющих основу психолого-педагогического сопровождения: </a:t>
            </a:r>
          </a:p>
          <a:p>
            <a:pPr marL="456394" indent="-456394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оценку имеющихся ресурсов ОУ для запуска инклюзивных процессов; </a:t>
            </a:r>
          </a:p>
          <a:p>
            <a:pPr marL="456394" indent="-456394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оценку состава детей во всех параллелях нуждающихся в организации специальных образовательных условий и индивидуализации образовательного маршрута, </a:t>
            </a:r>
          </a:p>
          <a:p>
            <a:pPr marL="456394" indent="-456394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разработки АОП; </a:t>
            </a:r>
          </a:p>
          <a:p>
            <a:pPr marL="456394" indent="-456394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углубленную оценку выявленных детей с ОВЗ. </a:t>
            </a:r>
          </a:p>
          <a:p>
            <a:pPr marL="456394" indent="-456394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и коллегиальное </a:t>
            </a:r>
            <a:r>
              <a:rPr lang="ru-RU" sz="3000" dirty="0" err="1">
                <a:solidFill>
                  <a:schemeClr val="tx1"/>
                </a:solidFill>
              </a:rPr>
              <a:t>консилиумное</a:t>
            </a:r>
            <a:r>
              <a:rPr lang="ru-RU" sz="3000" dirty="0">
                <a:solidFill>
                  <a:schemeClr val="tx1"/>
                </a:solidFill>
              </a:rPr>
              <a:t> обсуждение детей, прошедших углубленное обследование всеми специалистами школьного консилиума. </a:t>
            </a:r>
          </a:p>
        </p:txBody>
      </p:sp>
    </p:spTree>
    <p:extLst>
      <p:ext uri="{BB962C8B-B14F-4D97-AF65-F5344CB8AC3E}">
        <p14:creationId xmlns:p14="http://schemas.microsoft.com/office/powerpoint/2010/main" val="29939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832" y="395461"/>
            <a:ext cx="9145016" cy="5186997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2. Поисково-вариативный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Результатом 2-го этапа являются целостная индивидуально ориентированная </a:t>
            </a:r>
            <a:r>
              <a:rPr lang="ru-RU" sz="3200" b="1" i="1" dirty="0">
                <a:solidFill>
                  <a:schemeClr val="tx1"/>
                </a:solidFill>
              </a:rPr>
              <a:t>образовательная программа </a:t>
            </a:r>
            <a:r>
              <a:rPr lang="ru-RU" sz="3200" dirty="0">
                <a:solidFill>
                  <a:schemeClr val="tx1"/>
                </a:solidFill>
              </a:rPr>
              <a:t>во всех своих компонентах, а само психолого-педагогическое сопровождение приобретает характер междисциплинарного, учитывающего общность аналитических подходов различных специалистов, последовательность подключения к сопровождению специалистов школьного консилиума.</a:t>
            </a:r>
          </a:p>
        </p:txBody>
      </p:sp>
    </p:spTree>
    <p:extLst>
      <p:ext uri="{BB962C8B-B14F-4D97-AF65-F5344CB8AC3E}">
        <p14:creationId xmlns:p14="http://schemas.microsoft.com/office/powerpoint/2010/main" val="3192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832" y="899536"/>
            <a:ext cx="9073008" cy="3012043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3. Практико-действенный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совершаются реальные  действия всех субъектов инклюзивной образовательной среды по осуществлению программы индивидуального психолого-педагогического сопровождения ребенка. На этом этапе важно постоянно отслеживать динамику индивидуального прогресса ученика.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5822" y="4499936"/>
            <a:ext cx="8928992" cy="2095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278" tIns="45639" rIns="91278" bIns="45639">
            <a:spAutoFit/>
          </a:bodyPr>
          <a:lstStyle/>
          <a:p>
            <a:pPr lvl="0"/>
            <a:r>
              <a:rPr lang="ru-RU" sz="2800" b="1" dirty="0">
                <a:solidFill>
                  <a:srgbClr val="000000"/>
                </a:solidFill>
              </a:rPr>
              <a:t>Важно </a:t>
            </a:r>
            <a:r>
              <a:rPr lang="ru-RU" sz="2800" dirty="0">
                <a:solidFill>
                  <a:srgbClr val="000000"/>
                </a:solidFill>
              </a:rPr>
              <a:t>поддержание необходимых (прописанных в рекомендациях ПМПК и детализированных в коллегиальном заключении школьного консилиума) ребенку специальных образовательных условиях, определяющих эффективную реализацию </a:t>
            </a:r>
            <a:r>
              <a:rPr lang="ru-RU" sz="2800" dirty="0" smtClean="0">
                <a:solidFill>
                  <a:srgbClr val="000000"/>
                </a:solidFill>
              </a:rPr>
              <a:t>АОП. 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816" y="755519"/>
            <a:ext cx="8856984" cy="3263479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4. Аналитический</a:t>
            </a:r>
          </a:p>
          <a:p>
            <a:r>
              <a:rPr lang="ru-RU" sz="3600" dirty="0">
                <a:solidFill>
                  <a:schemeClr val="tx1"/>
                </a:solidFill>
              </a:rPr>
              <a:t>анализ эффективности деятельности отдельных специалистов консилиума и оценка эффективности сопровождения ребенка в целом во всех его аспектах.</a:t>
            </a:r>
          </a:p>
          <a:p>
            <a:r>
              <a:rPr lang="ru-RU" dirty="0" smtClean="0"/>
              <a:t>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7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857" y="251445"/>
            <a:ext cx="9001000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 психолого-педагогического сопровождения детей с ограниченными возможностями здоровья в условиях инклюзивного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792" y="3059757"/>
            <a:ext cx="9505055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1. Технологии проведения междисциплинарных консилиумов специалистов, а также оценке эффективности той или иной стратегии сопровождения;</a:t>
            </a:r>
          </a:p>
        </p:txBody>
      </p:sp>
    </p:spTree>
    <p:extLst>
      <p:ext uri="{BB962C8B-B14F-4D97-AF65-F5344CB8AC3E}">
        <p14:creationId xmlns:p14="http://schemas.microsoft.com/office/powerpoint/2010/main" val="9849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857" y="251445"/>
            <a:ext cx="9001000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 психолого-педагогического сопровождения детей с ограниченными возможностями здоровья в условиях инклюзивного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792" y="3059757"/>
            <a:ext cx="9505055" cy="2382062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2. Технологии оценки особенностей и уровня развития ребенка, с выявлением причин и механизмов его проблем, для задач создания адекватной </a:t>
            </a:r>
            <a:r>
              <a:rPr lang="ru-RU" sz="3200" dirty="0" err="1">
                <a:solidFill>
                  <a:schemeClr val="tx1"/>
                </a:solidFill>
              </a:rPr>
              <a:t>абилитации</a:t>
            </a:r>
            <a:r>
              <a:rPr lang="ru-RU" sz="3200" dirty="0">
                <a:solidFill>
                  <a:schemeClr val="tx1"/>
                </a:solidFill>
              </a:rPr>
              <a:t> и сопровождения ребенка и его семьи</a:t>
            </a:r>
          </a:p>
        </p:txBody>
      </p:sp>
    </p:spTree>
    <p:extLst>
      <p:ext uri="{BB962C8B-B14F-4D97-AF65-F5344CB8AC3E}">
        <p14:creationId xmlns:p14="http://schemas.microsoft.com/office/powerpoint/2010/main" val="3256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857" y="251445"/>
            <a:ext cx="9001000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 психолого-педагогического сопровождения детей с ограниченными возможностями здоровья в условиях инклюзивного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792" y="3059757"/>
            <a:ext cx="9505055" cy="2840008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3. </a:t>
            </a:r>
            <a:r>
              <a:rPr lang="ru-RU" sz="3200">
                <a:solidFill>
                  <a:schemeClr val="tx1"/>
                </a:solidFill>
              </a:rPr>
              <a:t>Технологии </a:t>
            </a:r>
            <a:r>
              <a:rPr lang="ru-RU" sz="3200" dirty="0">
                <a:solidFill>
                  <a:schemeClr val="tx1"/>
                </a:solidFill>
              </a:rPr>
              <a:t>оценки внутригрупповых взаимоотношений, для решения задач сопровождения всех субъектов инклюзивного образовательного пространства, формирования  эмоционального принятия и группового сплочения</a:t>
            </a:r>
          </a:p>
        </p:txBody>
      </p:sp>
    </p:spTree>
    <p:extLst>
      <p:ext uri="{BB962C8B-B14F-4D97-AF65-F5344CB8AC3E}">
        <p14:creationId xmlns:p14="http://schemas.microsoft.com/office/powerpoint/2010/main" val="3256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863600" y="936644"/>
            <a:ext cx="9217025" cy="507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4920" rIns="89839" bIns="449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i="1" dirty="0">
                <a:solidFill>
                  <a:schemeClr val="accent6">
                    <a:lumMod val="75000"/>
                  </a:schemeClr>
                </a:solidFill>
              </a:rPr>
              <a:t>Психолого-педагогическое сопровождение</a:t>
            </a:r>
          </a:p>
          <a:p>
            <a:pPr algn="ctr"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b="1" dirty="0">
                <a:solidFill>
                  <a:srgbClr val="000000"/>
                </a:solidFill>
              </a:rPr>
              <a:t>План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dirty="0">
                <a:solidFill>
                  <a:srgbClr val="000000"/>
                </a:solidFill>
              </a:rPr>
              <a:t>Определения основных понятий:  Субъекты ППС. Принципы.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dirty="0">
                <a:solidFill>
                  <a:srgbClr val="000000"/>
                </a:solidFill>
              </a:rPr>
              <a:t>Этапы ППС.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dirty="0">
                <a:solidFill>
                  <a:srgbClr val="000000"/>
                </a:solidFill>
              </a:rPr>
              <a:t>Технологии ППС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dirty="0">
                <a:solidFill>
                  <a:srgbClr val="000000"/>
                </a:solidFill>
              </a:rPr>
              <a:t>Особенности ППС в ОУ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dirty="0">
                <a:solidFill>
                  <a:srgbClr val="000000"/>
                </a:solidFill>
              </a:rPr>
              <a:t>Федеральный проект «Доступная среда»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857" y="251445"/>
            <a:ext cx="9001000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 психолого-педагогического сопровождения детей с ограниченными возможностями здоровья в условиях инклюзивного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7238" y="2503793"/>
            <a:ext cx="9505055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4. Технологии развивающей работы с детьми с особыми образовательными потребностями, при необходимости, с другими субъектами инклюзивного образовательного пространства;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848" y="4577623"/>
            <a:ext cx="3610381" cy="270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PICT000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4844" y="4427909"/>
            <a:ext cx="3793292" cy="284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661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857" y="251445"/>
            <a:ext cx="9001000" cy="1924116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Технологии психолого-педагогического сопровождения детей с ограниченными возможностями здоровья в условиях инклюзивного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792" y="3059757"/>
            <a:ext cx="9505055" cy="2382062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5. Технологии поддержки участников образовательного процесса (педагогов, родителей), психологической работы с родительскими и учительскими ожиданиями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2354" y="3270937"/>
            <a:ext cx="8732220" cy="2951620"/>
          </a:xfrm>
          <a:prstGeom prst="rect">
            <a:avLst/>
          </a:prstGeom>
        </p:spPr>
        <p:txBody>
          <a:bodyPr wrap="square" lIns="100739" tIns="50372" rIns="100739" bIns="50372">
            <a:spAutoFit/>
          </a:bodyPr>
          <a:lstStyle/>
          <a:p>
            <a:pPr algn="ctr" defTabSz="100742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100" dirty="0">
                <a:solidFill>
                  <a:srgbClr val="C0504D">
                    <a:lumMod val="75000"/>
                  </a:srgbClr>
                </a:solidFill>
                <a:latin typeface="Arial Black" pitchFamily="34" charset="0"/>
              </a:rPr>
              <a:t>    Цель обучения ребёнка состоит в том, чтобы сделать его способным развиваться дальше без помощи учителя. </a:t>
            </a:r>
          </a:p>
          <a:p>
            <a:pPr defTabSz="100742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3100" dirty="0">
              <a:solidFill>
                <a:srgbClr val="C0504D">
                  <a:lumMod val="75000"/>
                </a:srgbClr>
              </a:solidFill>
              <a:latin typeface="Arial Black" pitchFamily="34" charset="0"/>
            </a:endParaRPr>
          </a:p>
          <a:p>
            <a:pPr defTabSz="100742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100" dirty="0">
                <a:solidFill>
                  <a:srgbClr val="C0504D">
                    <a:lumMod val="75000"/>
                  </a:srgbClr>
                </a:solidFill>
                <a:latin typeface="Arial Black" pitchFamily="34" charset="0"/>
              </a:rPr>
              <a:t>                           </a:t>
            </a:r>
            <a:r>
              <a:rPr lang="ru-RU" sz="3100" dirty="0" err="1">
                <a:solidFill>
                  <a:srgbClr val="C0504D">
                    <a:lumMod val="75000"/>
                  </a:srgbClr>
                </a:solidFill>
                <a:latin typeface="Arial Black" pitchFamily="34" charset="0"/>
              </a:rPr>
              <a:t>Элберт</a:t>
            </a:r>
            <a:r>
              <a:rPr lang="ru-RU" sz="3100" dirty="0">
                <a:solidFill>
                  <a:srgbClr val="C0504D">
                    <a:lumMod val="75000"/>
                  </a:srgbClr>
                </a:solidFill>
                <a:latin typeface="Arial Black" pitchFamily="34" charset="0"/>
              </a:rPr>
              <a:t> Грин </a:t>
            </a:r>
            <a:r>
              <a:rPr lang="ru-RU" sz="3100" dirty="0" err="1">
                <a:solidFill>
                  <a:srgbClr val="C0504D">
                    <a:lumMod val="75000"/>
                  </a:srgbClr>
                </a:solidFill>
                <a:latin typeface="Arial Black" pitchFamily="34" charset="0"/>
              </a:rPr>
              <a:t>Хаббард</a:t>
            </a:r>
            <a:r>
              <a:rPr lang="ru-RU" sz="3100" dirty="0">
                <a:solidFill>
                  <a:srgbClr val="C0504D">
                    <a:lumMod val="75000"/>
                  </a:srgbClr>
                </a:solidFill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5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56B13"/>
            </a:gs>
            <a:gs pos="50000">
              <a:srgbClr val="A6CB81"/>
            </a:gs>
            <a:gs pos="100000">
              <a:srgbClr val="156B13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756047" y="1636185"/>
            <a:ext cx="8568531" cy="3496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662" tIns="50334" rIns="100662" bIns="50334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ru-RU" altLang="ru-RU" sz="4000" b="1"/>
              <a:t>ОРГАНИЗАЦИЯ </a:t>
            </a:r>
            <a:br>
              <a:rPr lang="ru-RU" altLang="ru-RU" sz="4000" b="1"/>
            </a:br>
            <a:r>
              <a:rPr lang="ru-RU" altLang="ru-RU" sz="4000"/>
              <a:t>психолого-педагогического сопровождения и индивидуальной работы с детьми с ОВЗ в условиях </a:t>
            </a:r>
            <a:r>
              <a:rPr lang="ru-RU" altLang="ru-RU" sz="4000" b="1"/>
              <a:t>массовой общеобразовательной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71590692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156B13"/>
            </a:gs>
            <a:gs pos="50000">
              <a:srgbClr val="A6CB81"/>
            </a:gs>
            <a:gs pos="100000">
              <a:srgbClr val="156B13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4704296" y="1595931"/>
            <a:ext cx="336021" cy="1231947"/>
          </a:xfrm>
          <a:prstGeom prst="downArrow">
            <a:avLst>
              <a:gd name="adj1" fmla="val 50000"/>
              <a:gd name="adj2" fmla="val 68275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62" tIns="50334" rIns="100662" bIns="50334" anchor="ctr"/>
          <a:lstStyle/>
          <a:p>
            <a:pPr defTabSz="494608" hangingPunct="1">
              <a:lnSpc>
                <a:spcPct val="100000"/>
              </a:lnSpc>
            </a:pPr>
            <a:endParaRPr lang="ru-RU" altLang="ru-RU" sz="260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098" name="Freeform 2"/>
          <p:cNvSpPr>
            <a:spLocks noChangeArrowheads="1"/>
          </p:cNvSpPr>
          <p:nvPr/>
        </p:nvSpPr>
        <p:spPr bwMode="auto">
          <a:xfrm rot="10800000" flipH="1">
            <a:off x="8316521" y="843478"/>
            <a:ext cx="819051" cy="198616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8568 h 21600"/>
              <a:gd name="T20" fmla="*/ 171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00" y="0"/>
                </a:moveTo>
                <a:lnTo>
                  <a:pt x="10200" y="5794"/>
                </a:lnTo>
                <a:lnTo>
                  <a:pt x="14700" y="5794"/>
                </a:lnTo>
                <a:lnTo>
                  <a:pt x="14700" y="18568"/>
                </a:lnTo>
                <a:lnTo>
                  <a:pt x="0" y="18568"/>
                </a:lnTo>
                <a:lnTo>
                  <a:pt x="0" y="21600"/>
                </a:lnTo>
                <a:lnTo>
                  <a:pt x="17100" y="21600"/>
                </a:lnTo>
                <a:lnTo>
                  <a:pt x="17100" y="5794"/>
                </a:lnTo>
                <a:lnTo>
                  <a:pt x="21600" y="5794"/>
                </a:lnTo>
                <a:lnTo>
                  <a:pt x="15900" y="0"/>
                </a:lnTo>
                <a:close/>
              </a:path>
            </a:pathLst>
          </a:cu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62" tIns="50334" rIns="100662" bIns="50334" anchor="ctr"/>
          <a:lstStyle/>
          <a:p>
            <a:pPr defTabSz="494608" hangingPunct="1">
              <a:lnSpc>
                <a:spcPct val="100000"/>
              </a:lnSpc>
            </a:pPr>
            <a:endParaRPr lang="ru-RU" sz="260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099" name="Freeform 3"/>
          <p:cNvSpPr>
            <a:spLocks noChangeArrowheads="1"/>
          </p:cNvSpPr>
          <p:nvPr/>
        </p:nvSpPr>
        <p:spPr bwMode="auto">
          <a:xfrm rot="10800000">
            <a:off x="945058" y="843477"/>
            <a:ext cx="819051" cy="198441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8568 h 21600"/>
              <a:gd name="T20" fmla="*/ 171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00" y="0"/>
                </a:moveTo>
                <a:lnTo>
                  <a:pt x="10200" y="5794"/>
                </a:lnTo>
                <a:lnTo>
                  <a:pt x="14700" y="5794"/>
                </a:lnTo>
                <a:lnTo>
                  <a:pt x="14700" y="18568"/>
                </a:lnTo>
                <a:lnTo>
                  <a:pt x="0" y="18568"/>
                </a:lnTo>
                <a:lnTo>
                  <a:pt x="0" y="21600"/>
                </a:lnTo>
                <a:lnTo>
                  <a:pt x="17100" y="21600"/>
                </a:lnTo>
                <a:lnTo>
                  <a:pt x="17100" y="5794"/>
                </a:lnTo>
                <a:lnTo>
                  <a:pt x="21600" y="5794"/>
                </a:lnTo>
                <a:lnTo>
                  <a:pt x="15900" y="0"/>
                </a:lnTo>
                <a:close/>
              </a:path>
            </a:pathLst>
          </a:cu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62" tIns="50334" rIns="100662" bIns="50334" anchor="ctr"/>
          <a:lstStyle/>
          <a:p>
            <a:pPr defTabSz="494608" hangingPunct="1">
              <a:lnSpc>
                <a:spcPct val="100000"/>
              </a:lnSpc>
            </a:pPr>
            <a:endParaRPr lang="ru-RU" sz="260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86216" y="4898042"/>
            <a:ext cx="3444214" cy="2343149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defTabSz="494608" eaLnBrk="1" hangingPunct="1">
              <a:lnSpc>
                <a:spcPct val="100000"/>
              </a:lnSpc>
              <a:spcBef>
                <a:spcPts val="1378"/>
              </a:spcBef>
              <a:buClr>
                <a:srgbClr val="FF0000"/>
              </a:buClr>
              <a:buFont typeface="Wingdings" charset="2"/>
              <a:buChar char=""/>
            </a:pPr>
            <a:r>
              <a:rPr lang="ru-RU" altLang="ru-RU" sz="2400">
                <a:latin typeface="Arial Narrow" pitchFamily="32" charset="0"/>
              </a:rPr>
              <a:t>максимально и эффективно амплифицировать (присваивать) образовательные воздействия социума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026686" y="4710802"/>
            <a:ext cx="2772172" cy="2715883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defTabSz="494608" eaLnBrk="1" hangingPunct="1">
              <a:lnSpc>
                <a:spcPct val="100000"/>
              </a:lnSpc>
              <a:spcBef>
                <a:spcPts val="1378"/>
              </a:spcBef>
              <a:buClr>
                <a:srgbClr val="FF0000"/>
              </a:buClr>
              <a:buFont typeface="Wingdings" charset="2"/>
              <a:buChar char=""/>
            </a:pPr>
            <a:r>
              <a:rPr lang="ru-RU" altLang="ru-RU" sz="2400">
                <a:latin typeface="Arial Narrow" pitchFamily="32" charset="0"/>
              </a:rPr>
              <a:t>достигать адекватной своим возможностям социальной и профессиональной адаптации в обществе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945807" y="3851599"/>
            <a:ext cx="420026" cy="1023705"/>
          </a:xfrm>
          <a:prstGeom prst="downArrow">
            <a:avLst>
              <a:gd name="adj1" fmla="val 50000"/>
              <a:gd name="adj2" fmla="val 71940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62" tIns="50334" rIns="100662" bIns="50334" anchor="ctr"/>
          <a:lstStyle/>
          <a:p>
            <a:pPr defTabSz="494608" hangingPunct="1">
              <a:lnSpc>
                <a:spcPct val="100000"/>
              </a:lnSpc>
            </a:pPr>
            <a:endParaRPr lang="ru-RU" altLang="ru-RU" sz="260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8269263" y="3851585"/>
            <a:ext cx="420026" cy="801466"/>
          </a:xfrm>
          <a:prstGeom prst="downArrow">
            <a:avLst>
              <a:gd name="adj1" fmla="val 50000"/>
              <a:gd name="adj2" fmla="val 74319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62" tIns="50334" rIns="100662" bIns="50334" anchor="ctr"/>
          <a:lstStyle/>
          <a:p>
            <a:pPr defTabSz="494608" hangingPunct="1">
              <a:lnSpc>
                <a:spcPct val="100000"/>
              </a:lnSpc>
            </a:pPr>
            <a:endParaRPr lang="ru-RU" altLang="ru-RU" sz="260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01024" y="4898040"/>
            <a:ext cx="3108193" cy="2715883"/>
          </a:xfrm>
          <a:prstGeom prst="rect">
            <a:avLst/>
          </a:prstGeom>
          <a:solidFill>
            <a:srgbClr val="FFFF9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ts val="1378"/>
              </a:spcBef>
              <a:buClr>
                <a:srgbClr val="FF0000"/>
              </a:buClr>
              <a:buFont typeface="Wingdings" charset="2"/>
              <a:buChar char=""/>
            </a:pPr>
            <a:r>
              <a:rPr lang="ru-RU" altLang="ru-RU" sz="2400">
                <a:latin typeface="Arial Narrow" pitchFamily="32" charset="0"/>
              </a:rPr>
              <a:t>любой ребенок сможет максимально раскрыть свои потенциальные возможности в личностном и познавательном плане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435089" y="3851599"/>
            <a:ext cx="420026" cy="1023705"/>
          </a:xfrm>
          <a:prstGeom prst="downArrow">
            <a:avLst>
              <a:gd name="adj1" fmla="val 50000"/>
              <a:gd name="adj2" fmla="val 81261"/>
            </a:avLst>
          </a:prstGeom>
          <a:gradFill rotWithShape="0">
            <a:gsLst>
              <a:gs pos="0">
                <a:srgbClr val="FFF200"/>
              </a:gs>
              <a:gs pos="100000">
                <a:srgbClr val="4D0808"/>
              </a:gs>
            </a:gsLst>
            <a:lin ang="54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0662" tIns="50334" rIns="100662" bIns="50334" anchor="ctr"/>
          <a:lstStyle/>
          <a:p>
            <a:pPr defTabSz="494608" hangingPunct="1">
              <a:lnSpc>
                <a:spcPct val="100000"/>
              </a:lnSpc>
            </a:pPr>
            <a:endParaRPr lang="ru-RU" altLang="ru-RU" sz="2600">
              <a:solidFill>
                <a:srgbClr val="FFFFFF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1713357" y="195991"/>
            <a:ext cx="6699415" cy="1995651"/>
          </a:xfrm>
          <a:prstGeom prst="plaque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3240" cap="sq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ts val="1929"/>
              </a:spcBef>
              <a:buClrTx/>
            </a:pPr>
            <a:r>
              <a:rPr lang="ru-RU" altLang="ru-RU" sz="3100" b="1">
                <a:solidFill>
                  <a:srgbClr val="FF0000"/>
                </a:solidFill>
                <a:latin typeface="Arial Narrow" pitchFamily="32" charset="0"/>
              </a:rPr>
              <a:t>Комплексное психолого-медико-педагогическое сопровождение детей </a:t>
            </a: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199526" y="2822629"/>
            <a:ext cx="9490839" cy="1028956"/>
            <a:chOff x="135" y="1751"/>
            <a:chExt cx="5423" cy="588"/>
          </a:xfrm>
        </p:grpSpPr>
        <p:sp>
          <p:nvSpPr>
            <p:cNvPr id="3085" name="AutoShape 12"/>
            <p:cNvSpPr>
              <a:spLocks noChangeArrowheads="1"/>
            </p:cNvSpPr>
            <p:nvPr/>
          </p:nvSpPr>
          <p:spPr bwMode="auto">
            <a:xfrm>
              <a:off x="135" y="1755"/>
              <a:ext cx="5423" cy="584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 cap="sq">
              <a:solidFill>
                <a:srgbClr val="000000"/>
              </a:solidFill>
              <a:miter lim="800000"/>
              <a:headEnd/>
              <a:tailEnd/>
            </a:ln>
            <a:effectLst>
              <a:outerShdw dist="17819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defTabSz="494608" hangingPunct="1">
                <a:lnSpc>
                  <a:spcPct val="100000"/>
                </a:lnSpc>
              </a:pPr>
              <a:endParaRPr lang="ru-RU" altLang="ru-RU" sz="2600">
                <a:solidFill>
                  <a:srgbClr val="FFFFFF"/>
                </a:solidFill>
                <a:latin typeface="Times New Roman" pitchFamily="16" charset="0"/>
                <a:ea typeface="Microsoft YaHei" charset="-122"/>
              </a:endParaRP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331" y="1751"/>
              <a:ext cx="5156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ea typeface="Microsoft YaHei" charset="-122"/>
                </a:defRPr>
              </a:lvl9pPr>
            </a:lstStyle>
            <a:p>
              <a:pPr algn="ctr" defTabSz="494608" hangingPunct="1">
                <a:lnSpc>
                  <a:spcPct val="100000"/>
                </a:lnSpc>
                <a:spcBef>
                  <a:spcPts val="1652"/>
                </a:spcBef>
                <a:buClrTx/>
                <a:defRPr/>
              </a:pPr>
              <a:r>
                <a:rPr lang="ru-RU" altLang="ru-RU" b="1" dirty="0" smtClean="0">
                  <a:latin typeface="Arial Narrow" pitchFamily="32" charset="0"/>
                </a:rPr>
                <a:t>предполагает такую организацию развития, обучения и воспитания детей всех категорий, </a:t>
              </a:r>
              <a:r>
                <a:rPr lang="ru-RU" altLang="ru-RU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2" charset="0"/>
                </a:rPr>
                <a:t>в рамках которой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690826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4098" grpId="0" animBg="1"/>
      <p:bldP spid="4099" grpId="0" animBg="1"/>
      <p:bldP spid="4102" grpId="0" animBg="1"/>
      <p:bldP spid="4103" grpId="0" animBg="1"/>
      <p:bldP spid="41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156B13"/>
            </a:gs>
            <a:gs pos="50000">
              <a:srgbClr val="A6CB81"/>
            </a:gs>
            <a:gs pos="100000">
              <a:srgbClr val="156B13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37" y="335985"/>
            <a:ext cx="2520156" cy="251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94018" y="3107880"/>
            <a:ext cx="9492589" cy="153534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ts val="1929"/>
              </a:spcBef>
              <a:buClrTx/>
            </a:pPr>
            <a:r>
              <a:rPr lang="ru-RU" altLang="ru-RU" sz="3100" b="1" i="1">
                <a:solidFill>
                  <a:srgbClr val="FF0000"/>
                </a:solidFill>
                <a:latin typeface="Arial Narrow" pitchFamily="32" charset="0"/>
              </a:rPr>
              <a:t>Поддержание силами всех специалистов - участников (субъектов) образовательного процесса равновесной ситуации между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612225" y="419983"/>
            <a:ext cx="6174383" cy="2351899"/>
          </a:xfrm>
          <a:prstGeom prst="rect">
            <a:avLst/>
          </a:prstGeom>
        </p:spPr>
        <p:txBody>
          <a:bodyPr wrap="none" lIns="100662" tIns="50334" rIns="100662" bIns="50334" fromWordArt="1">
            <a:prstTxWarp prst="textStop">
              <a:avLst>
                <a:gd name="adj" fmla="val 12500"/>
              </a:avLst>
            </a:prstTxWarp>
          </a:bodyPr>
          <a:lstStyle/>
          <a:p>
            <a:pPr algn="ctr" defTabSz="494608" hangingPunct="1">
              <a:lnSpc>
                <a:spcPct val="100000"/>
              </a:lnSpc>
            </a:pPr>
            <a:r>
              <a:rPr lang="ru-RU" sz="3100" b="1" kern="10"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00000">
                      <a:srgbClr val="FFF200"/>
                    </a:gs>
                  </a:gsLst>
                  <a:lin ang="5400000" scaled="1"/>
                </a:gradFill>
                <a:latin typeface="Amaze"/>
                <a:ea typeface="Microsoft YaHei" charset="-122"/>
              </a:rPr>
              <a:t> Цель и общая задача </a:t>
            </a:r>
          </a:p>
          <a:p>
            <a:pPr algn="ctr" defTabSz="494608" hangingPunct="1">
              <a:lnSpc>
                <a:spcPct val="100000"/>
              </a:lnSpc>
            </a:pPr>
            <a:r>
              <a:rPr lang="ru-RU" sz="3100" b="1" kern="10">
                <a:ln w="12600" cap="sq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00000">
                      <a:srgbClr val="FFF200"/>
                    </a:gs>
                  </a:gsLst>
                  <a:lin ang="5400000" scaled="1"/>
                </a:gradFill>
                <a:latin typeface="Amaze"/>
                <a:ea typeface="Microsoft YaHei" charset="-122"/>
              </a:rPr>
              <a:t> сопровождения: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32033" y="4649553"/>
            <a:ext cx="3360208" cy="289173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defTabSz="494608" eaLnBrk="1" hangingPunct="1">
              <a:lnSpc>
                <a:spcPct val="100000"/>
              </a:lnSpc>
              <a:spcBef>
                <a:spcPts val="1652"/>
              </a:spcBef>
              <a:buClr>
                <a:srgbClr val="FF0000"/>
              </a:buClr>
              <a:buFont typeface="Wingdings" charset="2"/>
              <a:buChar char=""/>
            </a:pPr>
            <a:r>
              <a:rPr lang="ru-RU" altLang="ru-RU" sz="2600" b="1" i="1">
                <a:latin typeface="Arial Narrow" pitchFamily="32" charset="0"/>
              </a:rPr>
              <a:t>  реальными возможностями ребенка по присвоению образовательных воздействий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424274" y="4649551"/>
            <a:ext cx="5124318" cy="2890876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80" tIns="51523" rIns="99080" bIns="51523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r" defTabSz="494608" eaLnBrk="1" hangingPunct="1">
              <a:lnSpc>
                <a:spcPct val="100000"/>
              </a:lnSpc>
              <a:spcBef>
                <a:spcPts val="1652"/>
              </a:spcBef>
              <a:buClr>
                <a:srgbClr val="FF0000"/>
              </a:buClr>
              <a:buFont typeface="Wingdings" charset="2"/>
              <a:buChar char=""/>
            </a:pPr>
            <a:r>
              <a:rPr lang="ru-RU" altLang="ru-RU" sz="2600" b="1" i="1">
                <a:latin typeface="Arial Narrow" pitchFamily="32" charset="0"/>
              </a:rPr>
              <a:t>  и объемом, динамическими показателями   этих образовательных  воздействий со стороны педагогов, родителей, других субъектов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1670431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35777" y="0"/>
            <a:ext cx="9072563" cy="15259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662" tIns="50334" rIns="100662" bIns="50334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ru-RU" altLang="ru-RU" sz="3100" b="1">
                <a:solidFill>
                  <a:srgbClr val="C00000"/>
                </a:solidFill>
              </a:rPr>
              <a:t>Задачи деятельности психолого-медико-педагогического консилиума образовательной организации (ПМПк ОО)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57510" y="1653680"/>
            <a:ext cx="9765605" cy="574850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662" tIns="50334" rIns="100662" bIns="50334"/>
          <a:lstStyle>
            <a:lvl1pPr marL="341313" indent="-341313" eaLnBrk="0" hangingPunct="0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defTabSz="494608" eaLnBrk="1" hangingPunct="1">
              <a:lnSpc>
                <a:spcPct val="100000"/>
              </a:lnSpc>
              <a:spcBef>
                <a:spcPts val="606"/>
              </a:spcBef>
              <a:buFont typeface="Times New Roman" pitchFamily="16" charset="0"/>
              <a:buChar char="•"/>
            </a:pPr>
            <a:r>
              <a:rPr lang="ru-RU" altLang="ru-RU" sz="2900"/>
              <a:t>Уточнение стратегии и определение тактики и технологий сопровождения;</a:t>
            </a:r>
          </a:p>
          <a:p>
            <a:pPr defTabSz="494608" eaLnBrk="1" hangingPunct="1">
              <a:lnSpc>
                <a:spcPct val="100000"/>
              </a:lnSpc>
              <a:spcBef>
                <a:spcPts val="606"/>
              </a:spcBef>
              <a:buFont typeface="Times New Roman" pitchFamily="16" charset="0"/>
              <a:buChar char="•"/>
            </a:pPr>
            <a:r>
              <a:rPr lang="ru-RU" altLang="ru-RU" sz="2900"/>
              <a:t>Динамическая оценка эффективности мероприятий;</a:t>
            </a:r>
          </a:p>
          <a:p>
            <a:pPr defTabSz="494608" eaLnBrk="1" hangingPunct="1">
              <a:lnSpc>
                <a:spcPct val="100000"/>
              </a:lnSpc>
              <a:spcBef>
                <a:spcPts val="606"/>
              </a:spcBef>
              <a:buFont typeface="Times New Roman" pitchFamily="16" charset="0"/>
              <a:buChar char="•"/>
            </a:pPr>
            <a:r>
              <a:rPr lang="ru-RU" altLang="ru-RU" sz="2900"/>
              <a:t>Изменение образовательной траектории ребенка в ОУ, при необходимости направление на повторное ПМПК;</a:t>
            </a:r>
          </a:p>
          <a:p>
            <a:pPr defTabSz="494608" eaLnBrk="1" hangingPunct="1">
              <a:lnSpc>
                <a:spcPct val="100000"/>
              </a:lnSpc>
              <a:spcBef>
                <a:spcPts val="606"/>
              </a:spcBef>
              <a:buFont typeface="Times New Roman" pitchFamily="16" charset="0"/>
              <a:buChar char="•"/>
            </a:pPr>
            <a:r>
              <a:rPr lang="ru-RU" altLang="ru-RU" sz="2900"/>
              <a:t>Выделение детей, не проходивших ПМПК и не имеющих статуса «включенный», но нуждающихся  в специализированных условиях и помощи различных специалистов;</a:t>
            </a:r>
          </a:p>
          <a:p>
            <a:pPr defTabSz="494608" eaLnBrk="1" hangingPunct="1">
              <a:lnSpc>
                <a:spcPct val="100000"/>
              </a:lnSpc>
              <a:spcBef>
                <a:spcPts val="606"/>
              </a:spcBef>
              <a:buFont typeface="Times New Roman" pitchFamily="16" charset="0"/>
              <a:buChar char="•"/>
            </a:pPr>
            <a:r>
              <a:rPr lang="ru-RU" altLang="ru-RU" sz="2900"/>
              <a:t>Координация взаимодействия специалистов по оказанию дополнительной специализированной помощи детям.</a:t>
            </a:r>
          </a:p>
        </p:txBody>
      </p:sp>
    </p:spTree>
    <p:extLst>
      <p:ext uri="{BB962C8B-B14F-4D97-AF65-F5344CB8AC3E}">
        <p14:creationId xmlns:p14="http://schemas.microsoft.com/office/powerpoint/2010/main" val="409140169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19008" y="127745"/>
            <a:ext cx="9842610" cy="71449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662" tIns="50334" rIns="100662" bIns="50334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ts val="772"/>
              </a:spcBef>
              <a:buClrTx/>
            </a:pPr>
            <a:r>
              <a:rPr lang="ru-RU" altLang="ru-RU" dirty="0" smtClean="0"/>
              <a:t> </a:t>
            </a:r>
            <a:r>
              <a:rPr lang="ru-RU" altLang="ru-RU" sz="3100" b="1" dirty="0"/>
              <a:t>Этапы </a:t>
            </a:r>
            <a:r>
              <a:rPr lang="ru-RU" altLang="ru-RU" sz="3100" b="1" dirty="0" err="1"/>
              <a:t>консилиумной</a:t>
            </a:r>
            <a:r>
              <a:rPr lang="ru-RU" altLang="ru-RU" sz="3100" b="1" dirty="0"/>
              <a:t> деятельности </a:t>
            </a:r>
          </a:p>
          <a:p>
            <a:pPr algn="just" defTabSz="494608" eaLnBrk="1" hangingPunct="1">
              <a:lnSpc>
                <a:spcPct val="100000"/>
              </a:lnSpc>
              <a:spcBef>
                <a:spcPts val="551"/>
              </a:spcBef>
              <a:buFont typeface="Times New Roman" pitchFamily="16" charset="0"/>
              <a:buChar char="•"/>
            </a:pPr>
            <a:r>
              <a:rPr lang="ru-RU" altLang="ru-RU" sz="2600" b="1" dirty="0"/>
              <a:t> Предварительный этап: </a:t>
            </a:r>
            <a:r>
              <a:rPr lang="ru-RU" altLang="ru-RU" sz="2600" dirty="0"/>
              <a:t>анализ актуальных ресурсов специалистов ОУ, анализ рекомендаций и условий включения </a:t>
            </a:r>
            <a:r>
              <a:rPr lang="ru-RU" altLang="ru-RU" sz="2600" dirty="0" smtClean="0"/>
              <a:t>ребенка, </a:t>
            </a:r>
            <a:r>
              <a:rPr lang="ru-RU" altLang="ru-RU" sz="2600" dirty="0"/>
              <a:t>в </a:t>
            </a:r>
            <a:r>
              <a:rPr lang="ru-RU" altLang="ru-RU" sz="2600" dirty="0" err="1"/>
              <a:t>т.ч</a:t>
            </a:r>
            <a:r>
              <a:rPr lang="ru-RU" altLang="ru-RU" sz="2600" dirty="0"/>
              <a:t>. анализ документов и определение последовательности «прохождения» специалистов;</a:t>
            </a:r>
          </a:p>
          <a:p>
            <a:pPr algn="just" defTabSz="494608" eaLnBrk="1" hangingPunct="1">
              <a:lnSpc>
                <a:spcPct val="100000"/>
              </a:lnSpc>
              <a:spcBef>
                <a:spcPts val="551"/>
              </a:spcBef>
              <a:buFont typeface="Times New Roman" pitchFamily="16" charset="0"/>
              <a:buChar char="•"/>
            </a:pPr>
            <a:r>
              <a:rPr lang="ru-RU" altLang="ru-RU" sz="2600" b="1" dirty="0"/>
              <a:t> Первый этап: </a:t>
            </a:r>
            <a:r>
              <a:rPr lang="ru-RU" altLang="ru-RU" sz="2600" dirty="0"/>
              <a:t>обследование ребенка профильными специалистами (в том числе и психологом). Составление индивидуальных заключений всеми специалистами консилиума;</a:t>
            </a:r>
          </a:p>
          <a:p>
            <a:pPr algn="just" defTabSz="494608" eaLnBrk="1" hangingPunct="1">
              <a:lnSpc>
                <a:spcPct val="100000"/>
              </a:lnSpc>
              <a:spcBef>
                <a:spcPts val="551"/>
              </a:spcBef>
              <a:buFont typeface="Times New Roman" pitchFamily="16" charset="0"/>
              <a:buChar char="•"/>
            </a:pPr>
            <a:r>
              <a:rPr lang="ru-RU" altLang="ru-RU" sz="2600" b="1" dirty="0"/>
              <a:t> Второй этап: </a:t>
            </a:r>
            <a:r>
              <a:rPr lang="ru-RU" altLang="ru-RU" sz="2600" dirty="0"/>
              <a:t>Коллегиальное обсуждение специалистами полученных результатов обследования. Определение тактики сопровождения ребенка в инклюзивном пространстве ОУ;</a:t>
            </a:r>
          </a:p>
          <a:p>
            <a:pPr algn="just" defTabSz="494608" eaLnBrk="1" hangingPunct="1">
              <a:lnSpc>
                <a:spcPct val="100000"/>
              </a:lnSpc>
              <a:spcBef>
                <a:spcPts val="551"/>
              </a:spcBef>
              <a:buFont typeface="Times New Roman" pitchFamily="16" charset="0"/>
              <a:buChar char="•"/>
            </a:pPr>
            <a:r>
              <a:rPr lang="ru-RU" altLang="ru-RU" sz="2600" b="1" dirty="0"/>
              <a:t> Третий этап: </a:t>
            </a:r>
            <a:r>
              <a:rPr lang="ru-RU" altLang="ru-RU" sz="2600" dirty="0"/>
              <a:t>реализация решений консилиума ОУ силами специалистов ОУ </a:t>
            </a:r>
          </a:p>
          <a:p>
            <a:pPr algn="just" defTabSz="494608" eaLnBrk="1" hangingPunct="1">
              <a:lnSpc>
                <a:spcPct val="100000"/>
              </a:lnSpc>
              <a:spcBef>
                <a:spcPts val="551"/>
              </a:spcBef>
              <a:buFont typeface="Times New Roman" pitchFamily="16" charset="0"/>
              <a:buChar char="•"/>
            </a:pPr>
            <a:r>
              <a:rPr lang="ru-RU" altLang="ru-RU" sz="2600" b="1" dirty="0"/>
              <a:t>Завершающий этап: </a:t>
            </a:r>
            <a:r>
              <a:rPr lang="ru-RU" altLang="ru-RU" sz="2600" dirty="0"/>
              <a:t>Динамическое/итоговое обследование ребенка (оценка состояния ребенка после окончания цикла сопровождения, учебного года, ступени образования).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01409678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511031" y="208242"/>
            <a:ext cx="9072563" cy="91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662" tIns="50334" rIns="100662" bIns="50334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ru-RU" altLang="ru-RU" sz="3100" b="1"/>
              <a:t>Виды консилиумной деятельности </a:t>
            </a:r>
            <a:br>
              <a:rPr lang="ru-RU" altLang="ru-RU" sz="3100" b="1"/>
            </a:br>
            <a:r>
              <a:rPr lang="ru-RU" altLang="ru-RU" sz="3100" b="1"/>
              <a:t>и решаемые задачи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35780" y="1142701"/>
            <a:ext cx="9644847" cy="63095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100662" tIns="50334" rIns="100662" bIns="50334"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hangingPunct="1">
              <a:lnSpc>
                <a:spcPct val="100000"/>
              </a:lnSpc>
              <a:spcBef>
                <a:spcPts val="661"/>
              </a:spcBef>
              <a:buClrTx/>
              <a:defRPr/>
            </a:pPr>
            <a:r>
              <a:rPr lang="ru-RU" altLang="ru-RU" b="1" dirty="0" smtClean="0"/>
              <a:t>ПЛАНОВЫЙ КОНСИЛИУМ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Уточнение стратегии и определение тактики психолого-медико-педагогического сопровождения детей с ОВЗ;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 выработка согласованных решений по определению образовательного коррекционно-развивающего маршрута и дополнительных программ развивающей, коррекционной  и </a:t>
            </a:r>
            <a:r>
              <a:rPr lang="ru-RU" altLang="ru-RU" sz="3100" dirty="0" err="1"/>
              <a:t>абилитационной</a:t>
            </a:r>
            <a:r>
              <a:rPr lang="ru-RU" altLang="ru-RU" sz="3100" dirty="0"/>
              <a:t> работы;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 динамическая оценка состояния ребенка и коррекция ранее намеченной программы.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Решение вопроса об изменении образовательного маршрута.</a:t>
            </a:r>
          </a:p>
          <a:p>
            <a:pPr algn="just" defTabSz="494608" hangingPunct="1">
              <a:lnSpc>
                <a:spcPct val="100000"/>
              </a:lnSpc>
              <a:spcBef>
                <a:spcPts val="496"/>
              </a:spcBef>
              <a:buClrTx/>
              <a:defRPr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0430216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A241"/>
            </a:gs>
            <a:gs pos="50000">
              <a:srgbClr val="66FF66"/>
            </a:gs>
            <a:gs pos="100000">
              <a:srgbClr val="41A241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11031" y="208242"/>
            <a:ext cx="9072563" cy="91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662" tIns="50334" rIns="100662" bIns="50334"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ru-RU" altLang="ru-RU" sz="3100" b="1"/>
              <a:t>Виды консилиумной деятельности </a:t>
            </a:r>
            <a:br>
              <a:rPr lang="ru-RU" altLang="ru-RU" sz="3100" b="1"/>
            </a:br>
            <a:r>
              <a:rPr lang="ru-RU" altLang="ru-RU" sz="3100" b="1"/>
              <a:t>и решаемые задачи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35780" y="1142701"/>
            <a:ext cx="9644847" cy="60337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100662" tIns="50334" rIns="100662" bIns="50334"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defTabSz="494608" hangingPunct="1">
              <a:lnSpc>
                <a:spcPct val="100000"/>
              </a:lnSpc>
              <a:spcBef>
                <a:spcPts val="661"/>
              </a:spcBef>
              <a:buClrTx/>
              <a:defRPr/>
            </a:pPr>
            <a:endParaRPr lang="ru-RU" altLang="ru-RU" sz="2000" dirty="0"/>
          </a:p>
          <a:p>
            <a:pPr algn="ctr" defTabSz="494608" hangingPunct="1">
              <a:lnSpc>
                <a:spcPct val="100000"/>
              </a:lnSpc>
              <a:spcBef>
                <a:spcPts val="661"/>
              </a:spcBef>
              <a:buClrTx/>
              <a:defRPr/>
            </a:pPr>
            <a:r>
              <a:rPr lang="ru-RU" altLang="ru-RU" b="1" dirty="0" smtClean="0"/>
              <a:t>ВНЕПЛАНОВЫЙ КОНСИЛИУМ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решение вопроса о принятии необходимых экстренных мер по выявившимся обстоятельствам;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 изменение направления  ранее проводимой коррекционно-развивающей работы в изменившейся ситуации или в случае ее неэффективности;</a:t>
            </a:r>
          </a:p>
          <a:p>
            <a:pPr marL="375762" indent="-374014" algn="just" defTabSz="494608" hangingPunct="1">
              <a:lnSpc>
                <a:spcPct val="100000"/>
              </a:lnSpc>
              <a:spcBef>
                <a:spcPts val="496"/>
              </a:spcBef>
              <a:buFont typeface="Times New Roman" pitchFamily="16" charset="0"/>
              <a:buChar char="•"/>
              <a:defRPr/>
            </a:pPr>
            <a:r>
              <a:rPr lang="ru-RU" altLang="ru-RU" sz="3100" dirty="0"/>
              <a:t> решение вопроса об изменении образовательного маршрута в рамках деятельности данного ОУ, либо иного типа учебного заведения (повторное прохождение ПМПК).  </a:t>
            </a:r>
          </a:p>
          <a:p>
            <a:pPr algn="just" defTabSz="494608" hangingPunct="1">
              <a:lnSpc>
                <a:spcPct val="100000"/>
              </a:lnSpc>
              <a:spcBef>
                <a:spcPts val="496"/>
              </a:spcBef>
              <a:buClrTx/>
              <a:defRPr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66574246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2354" y="13"/>
            <a:ext cx="8568531" cy="1034561"/>
          </a:xfrm>
        </p:spPr>
        <p:txBody>
          <a:bodyPr/>
          <a:lstStyle/>
          <a:p>
            <a:r>
              <a:rPr lang="ru-RU" dirty="0" smtClean="0"/>
              <a:t>Понятие «</a:t>
            </a:r>
            <a:r>
              <a:rPr lang="ru-RU" b="1" dirty="0" smtClean="0">
                <a:solidFill>
                  <a:srgbClr val="C00000"/>
                </a:solidFill>
              </a:rPr>
              <a:t>сопровождение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287784" y="899520"/>
            <a:ext cx="9826347" cy="6660157"/>
          </a:xfrm>
        </p:spPr>
        <p:txBody>
          <a:bodyPr/>
          <a:lstStyle/>
          <a:p>
            <a:pPr indent="352023" algn="l"/>
            <a:r>
              <a:rPr lang="ru-RU" sz="2000" dirty="0"/>
              <a:t> 1) как особая форма деятельности преподавателя, направленная на взаимодействие по оказанию помощи сопровождаемому в процессе его личностного роста, выбор способов поведения, принятия решений (Н. С. </a:t>
            </a:r>
            <a:r>
              <a:rPr lang="ru-RU" sz="2000" dirty="0" err="1"/>
              <a:t>Пряжников</a:t>
            </a:r>
            <a:r>
              <a:rPr lang="ru-RU" sz="2000" dirty="0"/>
              <a:t>, С. Н. Чистякова); </a:t>
            </a:r>
          </a:p>
          <a:p>
            <a:pPr indent="352023" algn="l"/>
            <a:r>
              <a:rPr lang="ru-RU" sz="2000" dirty="0"/>
              <a:t>2) как целостный процесс изучения, формирования, развития и коррекции профессионального роста личности педагога (Э. Ф. </a:t>
            </a:r>
            <a:r>
              <a:rPr lang="ru-RU" sz="2000" dirty="0" err="1"/>
              <a:t>Зеер</a:t>
            </a:r>
            <a:r>
              <a:rPr lang="ru-RU" sz="2000" dirty="0"/>
              <a:t>); </a:t>
            </a:r>
          </a:p>
          <a:p>
            <a:pPr indent="352023" algn="l"/>
            <a:r>
              <a:rPr lang="ru-RU" sz="2000" dirty="0"/>
              <a:t>3) как взаимодействие сопровождающего и сопровождаемого, направленное на разрешение жизненных проблем сопровождаемого (Н. Л. Коновалова); </a:t>
            </a:r>
          </a:p>
          <a:p>
            <a:pPr indent="352023" algn="l"/>
            <a:r>
              <a:rPr lang="ru-RU" sz="2000" dirty="0"/>
              <a:t>4) как система профессиональной деятельности, обеспечивающая создание условий для успешной адаптации человека к условиям его жизнедеятельности (Г. </a:t>
            </a:r>
            <a:r>
              <a:rPr lang="ru-RU" sz="2000" dirty="0" err="1"/>
              <a:t>Бардиер</a:t>
            </a:r>
            <a:r>
              <a:rPr lang="ru-RU" sz="2000" dirty="0"/>
              <a:t>, М. Р. </a:t>
            </a:r>
            <a:r>
              <a:rPr lang="ru-RU" sz="2000" dirty="0" err="1"/>
              <a:t>Битянова</a:t>
            </a:r>
            <a:r>
              <a:rPr lang="ru-RU" sz="2000" dirty="0"/>
              <a:t>, И. </a:t>
            </a:r>
            <a:r>
              <a:rPr lang="ru-RU" sz="2000" dirty="0" err="1"/>
              <a:t>Ромазан</a:t>
            </a:r>
            <a:r>
              <a:rPr lang="ru-RU" sz="2000" dirty="0"/>
              <a:t>, Т. Чередникова); </a:t>
            </a:r>
          </a:p>
          <a:p>
            <a:pPr indent="352023" algn="l"/>
            <a:r>
              <a:rPr lang="ru-RU" sz="2000" dirty="0"/>
              <a:t>5) как системная интегративная «технология» социально-психологической помощи личности (Н. </a:t>
            </a:r>
            <a:r>
              <a:rPr lang="ru-RU" sz="2000" dirty="0" err="1"/>
              <a:t>Осухова</a:t>
            </a:r>
            <a:r>
              <a:rPr lang="ru-RU" sz="2000" dirty="0"/>
              <a:t>); </a:t>
            </a:r>
          </a:p>
          <a:p>
            <a:pPr indent="352023" algn="l"/>
            <a:r>
              <a:rPr lang="ru-RU" sz="2000" dirty="0"/>
              <a:t>6) как деятельность, обеспечивающая создание условий для принятия субъектом развития оптимального решения в различных ситуациях жизненного выбора (Е. И. Казакова, А. П. </a:t>
            </a:r>
            <a:r>
              <a:rPr lang="ru-RU" sz="2000" dirty="0" err="1"/>
              <a:t>Тряпицына</a:t>
            </a:r>
            <a:r>
              <a:rPr lang="ru-RU" sz="2000" dirty="0"/>
              <a:t>); </a:t>
            </a:r>
          </a:p>
          <a:p>
            <a:pPr indent="352023" algn="l"/>
            <a:r>
              <a:rPr lang="ru-RU" sz="2000" dirty="0"/>
              <a:t>7) комплексный метод, в основе которого лежит единство взаимодействия сопровождающего и сопровождаемого, направленное на разрешение жизненных проблем развития сопровождаемого (Л. М. Шипицына).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74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436" y="3303585"/>
            <a:ext cx="9072563" cy="1259946"/>
          </a:xfrm>
        </p:spPr>
        <p:txBody>
          <a:bodyPr/>
          <a:lstStyle/>
          <a:p>
            <a:r>
              <a:rPr lang="ru-RU" sz="6000" b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358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03808" y="398379"/>
            <a:ext cx="9289032" cy="140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4920" rIns="89839" bIns="449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3200" b="1" dirty="0">
                <a:solidFill>
                  <a:srgbClr val="7030A0"/>
                </a:solidFill>
              </a:rPr>
              <a:t>Психолого-педагогическое сопровождение</a:t>
            </a:r>
          </a:p>
          <a:p>
            <a:pPr algn="ctr" eaLnBrk="1">
              <a:spcBef>
                <a:spcPts val="1200"/>
              </a:spcBef>
              <a:spcAft>
                <a:spcPts val="1000"/>
              </a:spcAft>
            </a:pPr>
            <a:r>
              <a:rPr lang="ru-RU" altLang="ru-RU" sz="2000" dirty="0">
                <a:solidFill>
                  <a:srgbClr val="000000"/>
                </a:solidFill>
              </a:rPr>
              <a:t>(</a:t>
            </a:r>
            <a:r>
              <a:rPr lang="ru-RU" altLang="ru-RU" sz="2000" dirty="0" err="1">
                <a:solidFill>
                  <a:srgbClr val="000000"/>
                </a:solidFill>
              </a:rPr>
              <a:t>Битянова</a:t>
            </a:r>
            <a:r>
              <a:rPr lang="ru-RU" altLang="ru-RU" sz="2000" dirty="0">
                <a:solidFill>
                  <a:srgbClr val="000000"/>
                </a:solidFill>
              </a:rPr>
              <a:t> М.Р., 1998)</a:t>
            </a:r>
            <a:endParaRPr lang="ru-RU" altLang="ru-RU" sz="800" dirty="0">
              <a:solidFill>
                <a:srgbClr val="000000"/>
              </a:solidFill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9811" y="1979639"/>
            <a:ext cx="9216007" cy="406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39" tIns="44920" rIns="89839" bIns="449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indent="985683">
              <a:lnSpc>
                <a:spcPct val="100000"/>
              </a:lnSpc>
              <a:defRPr/>
            </a:pPr>
            <a:r>
              <a:rPr lang="ru-RU" altLang="ru-RU" sz="3200" dirty="0">
                <a:solidFill>
                  <a:srgbClr val="000000"/>
                </a:solidFill>
              </a:rPr>
              <a:t>целостная системно организованная деятельность, в процессе которой создаются социально-психологические и педагогические условия для успешного обучения и психологического развития ребенка в школьной среде</a:t>
            </a:r>
            <a:endParaRPr lang="ru-RU" altLang="ru-RU" sz="1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436" y="2627709"/>
            <a:ext cx="9349411" cy="4464496"/>
          </a:xfrm>
          <a:solidFill>
            <a:schemeClr val="bg1"/>
          </a:solidFill>
        </p:spPr>
        <p:txBody>
          <a:bodyPr/>
          <a:lstStyle/>
          <a:p>
            <a:r>
              <a:rPr lang="ru-RU" sz="3600" b="1" dirty="0"/>
              <a:t>Целью психолого-педагогического сопровождения</a:t>
            </a:r>
            <a:r>
              <a:rPr lang="ru-RU" sz="3600" dirty="0"/>
              <a:t> ребенка с ОВЗ, обучающегося в общеобразовательном учреждении является </a:t>
            </a:r>
            <a:r>
              <a:rPr lang="ru-RU" sz="3600" b="1" i="1" dirty="0"/>
              <a:t>обеспечение оптимального развития ребенка, успешная интеграция в социум</a:t>
            </a:r>
            <a:r>
              <a:rPr lang="ru-RU" sz="3600" i="1" dirty="0"/>
              <a:t>. </a:t>
            </a:r>
            <a:r>
              <a:rPr lang="ru-RU" sz="3600" dirty="0"/>
              <a:t>(что практически не возможно в условиях спец школы)</a:t>
            </a:r>
          </a:p>
        </p:txBody>
      </p:sp>
    </p:spTree>
    <p:extLst>
      <p:ext uri="{BB962C8B-B14F-4D97-AF65-F5344CB8AC3E}">
        <p14:creationId xmlns:p14="http://schemas.microsoft.com/office/powerpoint/2010/main" val="23203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777" y="2051645"/>
            <a:ext cx="9649072" cy="1259946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ru-RU" sz="3200" b="1" dirty="0">
                <a:solidFill>
                  <a:srgbClr val="FF3399"/>
                </a:solidFill>
              </a:rPr>
              <a:t>Задачи  психолого-педагогического сопровождения на разных ступенях образования различны</a:t>
            </a:r>
            <a:r>
              <a:rPr lang="ru-RU" sz="5400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3131773"/>
            <a:ext cx="9433048" cy="410445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02128" indent="-302128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800" b="1" dirty="0">
                <a:solidFill>
                  <a:srgbClr val="FF2DFF"/>
                </a:solidFill>
              </a:rPr>
              <a:t>Дошкольное образование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- ранняя диагностика и коррекция нарушений в развитии, обеспечение готовности к школе.</a:t>
            </a:r>
          </a:p>
          <a:p>
            <a:pPr marL="302128" indent="-302128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800" b="1" dirty="0">
              <a:solidFill>
                <a:schemeClr val="tx2">
                  <a:lumMod val="75000"/>
                </a:schemeClr>
              </a:solidFill>
            </a:endParaRPr>
          </a:p>
          <a:p>
            <a:pPr marL="302128" indent="-302128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2800" b="1" dirty="0">
                <a:solidFill>
                  <a:srgbClr val="FF2DFF"/>
                </a:solidFill>
              </a:rPr>
              <a:t>Начальная  школа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-  определение  готовности  к обучению в школе, обеспечение адаптации к школе, повышение заинтересованности школьников в  учебной  деятельности, развитие познавательной и учебной мотивации, развитие самостоятельности и самоорганизации, поддержка в формировании желания и "умения учиться", развитие творческих способностей.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E04B-26EA-467B-A660-7C22B0FBF0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5775" y="2359500"/>
            <a:ext cx="9721081" cy="520017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02128" indent="-302128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b="1" dirty="0"/>
              <a:t>    </a:t>
            </a:r>
            <a:r>
              <a:rPr lang="ru-RU" sz="2500" b="1" dirty="0">
                <a:solidFill>
                  <a:srgbClr val="FF3399"/>
                </a:solidFill>
              </a:rPr>
              <a:t>Основная   школа</a:t>
            </a:r>
            <a:r>
              <a:rPr lang="ru-RU" sz="2500" b="1" dirty="0"/>
              <a:t> 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-  сопровождение  перехода  в  основную  школу, адаптации  к  новым  условиям  обучения,  поддержка  в  решении  задач личностного  и  ценностно-смыслового  самоопределения  и саморазвития, помощь   в   решении   личностных   проблем  и  проблем  социализации, формирование   жизненных  навыков,  профилактика  неврозов,  помощь  в построении  конструктивных  отношений  с  родителями  и  сверстниками, профилактика </a:t>
            </a:r>
            <a:r>
              <a:rPr lang="ru-RU" sz="2500" b="1" dirty="0" err="1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 поведения, </a:t>
            </a:r>
            <a:r>
              <a:rPr lang="ru-RU" sz="2500" b="1" dirty="0" err="1">
                <a:solidFill>
                  <a:schemeClr val="tx2">
                    <a:lumMod val="75000"/>
                  </a:schemeClr>
                </a:solidFill>
              </a:rPr>
              <a:t>наркозависимости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02128" indent="-302128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800" b="1" dirty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pPr marL="302128" indent="-302128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500" b="1" dirty="0"/>
              <a:t>    </a:t>
            </a:r>
            <a:r>
              <a:rPr lang="ru-RU" sz="2500" b="1" dirty="0">
                <a:solidFill>
                  <a:srgbClr val="FF3399"/>
                </a:solidFill>
              </a:rPr>
              <a:t>Старшая школа</a:t>
            </a:r>
            <a:r>
              <a:rPr lang="ru-RU" sz="2500" b="1" dirty="0"/>
              <a:t>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- помощь в профильной ориентации и профессиональном самоопределении,   поддержка   в   решении   экзистенциальных 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проблем (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самопознание,  поиск  смысла  жизни, достижение личной идентичности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), развитие 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временной перспективы, способности к целеполаганию, развитие психосоциальной  компетентности,  профилактика  </a:t>
            </a:r>
            <a:r>
              <a:rPr lang="ru-RU" sz="2500" b="1" dirty="0" err="1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</a:rPr>
              <a:t> поведения, наркозависимости.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8A61A-43A7-46B3-9AB4-D776EDE24B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01973"/>
            <a:ext cx="7056536" cy="349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374" tIns="45686" rIns="91374" bIns="45686">
            <a:spAutoFit/>
          </a:bodyPr>
          <a:lstStyle/>
          <a:p>
            <a:r>
              <a:rPr lang="ru-RU" b="1" dirty="0">
                <a:solidFill>
                  <a:srgbClr val="FF3399"/>
                </a:solidFill>
              </a:rPr>
              <a:t>Задачи  психолого-педагогического сопровождения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424" y="3923854"/>
            <a:ext cx="9499424" cy="2695430"/>
          </a:xfrm>
          <a:prstGeom prst="rect">
            <a:avLst/>
          </a:prstGeom>
          <a:solidFill>
            <a:schemeClr val="bg1"/>
          </a:solidFill>
        </p:spPr>
        <p:txBody>
          <a:bodyPr wrap="square" lIns="91278" tIns="45639" rIns="91278" bIns="45639">
            <a:sp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Основной субъект - ребенок с ОВЗ, который по результатам обследования на ПМПК, нуждается в организации специальных образовательных условий и разработке АОП.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793" y="2339677"/>
            <a:ext cx="9361040" cy="1237262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Субъекты психолого-педагогического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7689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793" y="2339677"/>
            <a:ext cx="9361040" cy="1237262"/>
          </a:xfrm>
          <a:prstGeom prst="rect">
            <a:avLst/>
          </a:prstGeom>
        </p:spPr>
        <p:txBody>
          <a:bodyPr wrap="square" lIns="91278" tIns="45639" rIns="91278" bIns="45639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Субъекты психолого-педагогического сопровождения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818" y="3923853"/>
            <a:ext cx="9001000" cy="2897588"/>
          </a:xfrm>
          <a:prstGeom prst="rect">
            <a:avLst/>
          </a:prstGeom>
          <a:solidFill>
            <a:schemeClr val="bg1"/>
          </a:solidFill>
        </p:spPr>
        <p:txBody>
          <a:bodyPr wrap="square" lIns="91278" tIns="45639" rIns="91278" bIns="45639">
            <a:sp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Следующим по значимости субъектом ( субъектами) инклюзивного образовательного пространства являются остальные дети, включенные в то же самое образовательное пространство, которое после появления ребенка с ОВЗ, нуждающегося в организации специальных условий образования приобретает свойство «инклюзивного». </a:t>
            </a:r>
          </a:p>
        </p:txBody>
      </p:sp>
    </p:spTree>
    <p:extLst>
      <p:ext uri="{BB962C8B-B14F-4D97-AF65-F5344CB8AC3E}">
        <p14:creationId xmlns:p14="http://schemas.microsoft.com/office/powerpoint/2010/main" val="4676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_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eorgia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eorgia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eorgia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Microsoft YaHei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34676</TotalTime>
  <Words>1393</Words>
  <Application>Microsoft Office PowerPoint</Application>
  <PresentationFormat>Произвольный</PresentationFormat>
  <Paragraphs>136</Paragraphs>
  <Slides>30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30</vt:i4>
      </vt:variant>
    </vt:vector>
  </HeadingPairs>
  <TitlesOfParts>
    <vt:vector size="53" baseType="lpstr">
      <vt:lpstr>Microsoft YaHei</vt:lpstr>
      <vt:lpstr>Amaze</vt:lpstr>
      <vt:lpstr>Arial</vt:lpstr>
      <vt:lpstr>Arial Black</vt:lpstr>
      <vt:lpstr>Arial Narrow</vt:lpstr>
      <vt:lpstr>Calibri</vt:lpstr>
      <vt:lpstr>Georgia</vt:lpstr>
      <vt:lpstr>Lucida Sans Unicode</vt:lpstr>
      <vt:lpstr>Times New Roman</vt:lpstr>
      <vt:lpstr>Wingdings</vt:lpstr>
      <vt:lpstr>Wingdings 2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лица</vt:lpstr>
      <vt:lpstr>1_лица</vt:lpstr>
      <vt:lpstr>2_лица</vt:lpstr>
      <vt:lpstr>3_лица</vt:lpstr>
      <vt:lpstr>4_лица</vt:lpstr>
      <vt:lpstr>Презентация PowerPoint</vt:lpstr>
      <vt:lpstr>Презентация PowerPoint</vt:lpstr>
      <vt:lpstr>Понятие «сопровождение» </vt:lpstr>
      <vt:lpstr>Презентация PowerPoint</vt:lpstr>
      <vt:lpstr>Целью психолого-педагогического сопровождения ребенка с ОВЗ, обучающегося в общеобразовательном учреждении является обеспечение оптимального развития ребенка, успешная интеграция в социум. (что практически не возможно в условиях спец школы)</vt:lpstr>
      <vt:lpstr>Задачи  психолого-педагогического сопровождения на разных ступенях образования различны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Гуоров</dc:creator>
  <cp:lastModifiedBy>Гуров</cp:lastModifiedBy>
  <cp:revision>44</cp:revision>
  <cp:lastPrinted>1601-01-01T00:00:00Z</cp:lastPrinted>
  <dcterms:created xsi:type="dcterms:W3CDTF">2017-03-01T12:00:29Z</dcterms:created>
  <dcterms:modified xsi:type="dcterms:W3CDTF">2021-06-01T13:11:33Z</dcterms:modified>
</cp:coreProperties>
</file>