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928992" cy="1470025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Министерства здравоохранения  Российской Федерации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8640960" cy="439248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контрацепции, планирование семьи</a:t>
            </a: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Сасина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А.Р.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Проверила: Черемисина А.А.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Красноярск, 2020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2276872"/>
            <a:ext cx="6779096" cy="3849291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Методы контрацепции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064022" cy="504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520" y="908720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Прерывание полового акта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Методы контрацепции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544616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Физиологический метод (С 4 дня до 4 дня после менструации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Преимущества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Отсутствие побочных эффектов.</a:t>
            </a:r>
          </a:p>
          <a:p>
            <a:pPr marL="457200" indent="-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 контрацепции бесплатен.</a:t>
            </a:r>
          </a:p>
          <a:p>
            <a:pPr marL="457200" indent="-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уровня самопознания супругов</a:t>
            </a:r>
          </a:p>
          <a:p>
            <a:pPr marL="457200" indent="-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Большее удовлетворение от полового акта после воздержания в «опасный период» </a:t>
            </a:r>
          </a:p>
          <a:p>
            <a:pPr marL="457200" indent="-457200" algn="just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Недостатки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Необходимость предварительного этапа – подготовки. Заключается подготовка постоянном и ежедневном наблюдении за фазами менструального.</a:t>
            </a:r>
          </a:p>
          <a:p>
            <a:pPr marL="457200" indent="-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Сложности на начальном этапе использования данного метода - в интерпретации состояния цервикальной слизи, слежение за уровнем базальной температуры.</a:t>
            </a:r>
          </a:p>
          <a:p>
            <a:pPr marL="457200" indent="-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Определённые ограничения обоих партнёров, заключаются в необходимости воздержания или использования прерванного полового акта или барьерных методов контрацепции в «опасный» период.</a:t>
            </a:r>
          </a:p>
          <a:p>
            <a:pPr marL="457200" indent="-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Данный метод неприемлем у пар с нерегулярным графиком труда и отдыха.</a:t>
            </a:r>
          </a:p>
          <a:p>
            <a:pPr marL="457200" indent="-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обеспечивает защиту от венерических заболеваний.</a:t>
            </a:r>
          </a:p>
          <a:p>
            <a:pPr marL="457200" indent="-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Нет возможности достоверного контроля эффективности контрацепции</a:t>
            </a: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Методы контрацепции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568952" cy="57606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Спермицидные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препараты (не гарантируют защиту):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грамицидная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паста;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-вагинальные шарики;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трацептин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kontr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692696"/>
            <a:ext cx="2857500" cy="2857500"/>
          </a:xfrm>
          <a:prstGeom prst="rect">
            <a:avLst/>
          </a:prstGeom>
        </p:spPr>
      </p:pic>
      <p:pic>
        <p:nvPicPr>
          <p:cNvPr id="9218" name="Picture 2" descr="https://intimmix.ru/wa-data/public/shop/products/00/59/115900/images/291937/291937.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429000"/>
            <a:ext cx="2736304" cy="2736304"/>
          </a:xfrm>
          <a:prstGeom prst="rect">
            <a:avLst/>
          </a:prstGeom>
          <a:noFill/>
        </p:spPr>
      </p:pic>
      <p:pic>
        <p:nvPicPr>
          <p:cNvPr id="9220" name="Picture 4" descr="https://redapteka.ru/upload/iblock/4f9/4f9caf7a049af0973b159274ab9672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429000"/>
            <a:ext cx="2736304" cy="2185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Методы контрацепции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400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Гормональные препараты: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Вызывают: тошнота, рвота, прибавка в весе, снижают сексуальное влечение, нарушение менструального цикла.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Наибольшая эффективность: 98%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Рекомендованы врачом и назначаются только им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modeste.ru/uploads/posts/2016-10/1477504792_sredstva-ekstrennoy-kontracepci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101948"/>
            <a:ext cx="4983485" cy="3446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Методы контрацепции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3285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Механические: 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презервативы;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губка противозачаточная;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Цервикальный колпачок.</a:t>
            </a:r>
          </a:p>
          <a:p>
            <a:pPr algn="just"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резирватив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356992"/>
            <a:ext cx="3073331" cy="3240360"/>
          </a:xfrm>
          <a:prstGeom prst="rect">
            <a:avLst/>
          </a:prstGeom>
        </p:spPr>
      </p:pic>
      <p:pic>
        <p:nvPicPr>
          <p:cNvPr id="7170" name="Picture 2" descr="https://beremenno.ru/wp-content/uploads/2019/02/spermicidnye-sredst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789040"/>
            <a:ext cx="3563888" cy="2337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s://p-s-k-v.ru/wp-content/uploads/2019/10/9846d2d9d5b187d1ffda66ce50eb388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124744"/>
            <a:ext cx="3497009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Методы контрацепции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3285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Внутриматочные: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-спирали (высокая эффективность, остаются на 5-6 лет)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okeydoc.ru/wp-content/uploads/2018/12/spiral-vnutrimatochnay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04864"/>
            <a:ext cx="6264696" cy="417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Методы контрацепции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492941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Хирургические: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направлены на создание препятствий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фаллопиевые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трубы)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перевязка семенного канала.</a:t>
            </a:r>
          </a:p>
          <a:p>
            <a:pPr algn="just"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ере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5122" name="Picture 2" descr="https://img.medscape.com/thumbnail_library/am_170329_vasectomy_8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708920"/>
            <a:ext cx="4739680" cy="3554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Планирование семьи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47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Планирование семьи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это комплекс мероприятий, направленных на снижение заболеваемости и сохранения здоровья женщин и детей. Комплекс мероприятий, имеющих своей целью способствовать супружеской паре в решении следующих задач:</a:t>
            </a:r>
          </a:p>
          <a:p>
            <a:pPr marL="0" indent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Избежать нежеланных детей;</a:t>
            </a:r>
          </a:p>
          <a:p>
            <a:pPr marL="0" indent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Иметь только желанных детей;</a:t>
            </a:r>
          </a:p>
          <a:p>
            <a:pPr marL="0" indent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Регулировать интервалы между беременностями;</a:t>
            </a:r>
          </a:p>
          <a:p>
            <a:pPr marL="0" indent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Установить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колличество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детей;</a:t>
            </a:r>
          </a:p>
          <a:p>
            <a:pPr marL="0" indent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Контролировать выбор времени рождения ребенка в зависимости от возраста родителей.</a:t>
            </a: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313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Федеральное государственное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 Российской Федерации Фармацевтический колледж</vt:lpstr>
      <vt:lpstr>Методы контрацепции </vt:lpstr>
      <vt:lpstr>Методы контрацепции</vt:lpstr>
      <vt:lpstr>Методы контрацепции</vt:lpstr>
      <vt:lpstr>Методы контрацепции</vt:lpstr>
      <vt:lpstr>Методы контрацепции</vt:lpstr>
      <vt:lpstr>Методы контрацепции</vt:lpstr>
      <vt:lpstr>Методы контрацепции </vt:lpstr>
      <vt:lpstr>Планирование семьи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 Российской Федерации Фармацевтический колледж</dc:title>
  <dc:creator>Admin</dc:creator>
  <cp:lastModifiedBy>Admin</cp:lastModifiedBy>
  <cp:revision>13</cp:revision>
  <dcterms:created xsi:type="dcterms:W3CDTF">2020-06-24T15:21:20Z</dcterms:created>
  <dcterms:modified xsi:type="dcterms:W3CDTF">2020-06-25T06:45:20Z</dcterms:modified>
</cp:coreProperties>
</file>