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8" r:id="rId1"/>
  </p:sldMasterIdLst>
  <p:notesMasterIdLst>
    <p:notesMasterId r:id="rId14"/>
  </p:notesMasterIdLst>
  <p:sldIdLst>
    <p:sldId id="256" r:id="rId2"/>
    <p:sldId id="305" r:id="rId3"/>
    <p:sldId id="308" r:id="rId4"/>
    <p:sldId id="306" r:id="rId5"/>
    <p:sldId id="309" r:id="rId6"/>
    <p:sldId id="307" r:id="rId7"/>
    <p:sldId id="310" r:id="rId8"/>
    <p:sldId id="311" r:id="rId9"/>
    <p:sldId id="312" r:id="rId10"/>
    <p:sldId id="313" r:id="rId11"/>
    <p:sldId id="31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5" autoAdjust="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outlineViewPr>
    <p:cViewPr>
      <p:scale>
        <a:sx n="33" d="100"/>
        <a:sy n="33" d="100"/>
      </p:scale>
      <p:origin x="0" y="-517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2F2F0-A263-4904-AA7B-FAC7488E836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273E9-F6B5-4B1C-AE9C-9FACA69B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6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B5EE2-3DB7-4DE9-9FD8-152A4F822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BE8662-1B4A-4EEB-8958-23AF24AA7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F0E96A-71A2-4D57-B2CF-1D5210EC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8D6D-8202-4367-A570-5C69BFB67F5E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FF38F-97CB-46B5-87BA-3DC100D7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CC152-471D-4BAE-AC61-D63D4819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6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43D10-EB97-4E00-9DC3-CAF7D4C4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39704-81B7-42CC-BA29-51378FF84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C5A5C-468B-48E3-ADCA-928D9325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19E4-39A5-4699-AEAD-DFEABE283734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8C793-A87F-4C45-9C53-1869D3AC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B6E89-C005-4236-A3F2-2726D399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031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7DB13B-83DE-4775-AE3A-6CE9139FF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637A7-2B5A-4B17-A7D8-C634D0876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5940F-3C24-45BE-A7D9-03B097EF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19E4-39A5-4699-AEAD-DFEABE283734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B88BF-BC91-4FAA-9DB7-C95D6850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7CB21-2141-4D2A-AE1B-D6788B88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43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868A2-45CE-4F18-8F81-EAEAF536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412A0-C434-42ED-8183-2C833AA2B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2E98-80EC-42C8-8469-33ED5DC3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19E4-39A5-4699-AEAD-DFEABE283734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948F0-3663-4C3A-A368-756565BC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95B2B-A68E-4515-BD7D-7CB1CA84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765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F56F2-6F96-436F-AD3B-EB558CAF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2F97A-825D-4CD5-B4A9-F81D82A3F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C2A34-2722-4A94-9464-1673D2C7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0F0C-ABA9-48F9-9A33-5E9538FD70D8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340A2-E090-45BE-95D3-F6886269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D0984-F122-43E9-A9A2-E8C7DA92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7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7C93E-E1B9-4A29-8F68-67E150E5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7E707-3219-4872-A872-618AE0319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B4EC4-7E8B-4016-9522-928D92676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F75ACF-CCFE-4BE6-B92C-DE605A26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19E4-39A5-4699-AEAD-DFEABE283734}" type="datetime1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9CD432-172C-4C37-9E36-BECFCBB2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66207F-E3EC-43AA-B12D-58654233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881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CD304-D546-4442-9197-34F51B8F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42E316-E775-4A63-BF36-753B2BB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94B15E-5B1F-42CC-829E-07AA4FE1D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314DE3-4A61-490E-9B7F-13C83984E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FDE2BB-ED81-4ED4-89CB-51642B199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F8FA16-1C1B-4ED4-98E8-A5DDE134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19E4-39A5-4699-AEAD-DFEABE283734}" type="datetime1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25E77-3A35-465C-8C03-B5DDFDA7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887E4-299E-477F-A5DC-4C59B3C9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152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DA796-0D72-4DDB-A014-758B4080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4EC311-1E25-4C78-BE96-71550D9F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6666-103F-420E-AA78-FF707C2F3949}" type="datetime1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B6DA19-495C-4ED7-858E-585B39F5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067499-B2C0-4332-9030-BF49FC61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5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FE96DD-DBDF-4E1F-9F1E-78C06A08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820-F629-4ABD-988D-476A065165F2}" type="datetime1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9621E5-3EF2-494F-8453-95F3735B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48FA7E-327C-468D-BB70-7CAABF98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8A7FC-32FA-4B04-B7E8-5E8D484F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22530-3FE7-4408-A3A5-E0EFDA36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9506BD-4E5C-447C-868D-B9DA09BAF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1CFE8D-1245-4243-B060-09F307B4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19E4-39A5-4699-AEAD-DFEABE283734}" type="datetime1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E29471-F9B0-4FA5-973A-797CDA0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A7FEC2-A6C3-4D80-8812-DBFE2E03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786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B4EA3-62A6-4B34-8C94-075B859A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881F93-D043-47AD-82E8-1B632E146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A3B761-FE45-4901-8773-4BD1F3E1E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DF43D8-41DF-4630-B33D-7D42B42D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728-1C59-4E22-BC25-C74ADF9A123A}" type="datetime1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794511-296F-49E8-B3F9-2B83D3D8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642FC-80C5-45AB-9669-4DC9B603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9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7D2A5-D62F-421E-9693-B428D378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31FFF-6ABE-4633-8FDC-7ACE1A35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2F4A00-408C-4316-9124-009CB3346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19E4-39A5-4699-AEAD-DFEABE283734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AB2A2D-C899-4D1A-A59C-9687972E4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C8F08-DDAD-4FD4-88C6-33CEB2CE2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C8EA-6FB1-40D3-A9F0-AB959C1E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FD9014-7894-4814-915E-49B49B08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1" y="254524"/>
            <a:ext cx="10976711" cy="165047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Войно-Ясенецкого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7FBA58-C433-40D6-83F7-3FC247FE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6763"/>
            <a:ext cx="10398550" cy="262065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03.01 Организация деятельности аптеки и её структурных подразделений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«Приемка товаров в аптечных организациях»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D1AE6DC-274F-4AE8-BDB9-810E7A6B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16201-0415-4085-866B-3D3B56901A65}"/>
              </a:ext>
            </a:extLst>
          </p:cNvPr>
          <p:cNvSpPr txBox="1"/>
          <p:nvPr/>
        </p:nvSpPr>
        <p:spPr>
          <a:xfrm>
            <a:off x="4279769" y="6306532"/>
            <a:ext cx="347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7893D-9825-427E-8030-D9481168E8B5}"/>
              </a:ext>
            </a:extLst>
          </p:cNvPr>
          <p:cNvSpPr txBox="1"/>
          <p:nvPr/>
        </p:nvSpPr>
        <p:spPr>
          <a:xfrm>
            <a:off x="7579151" y="4961303"/>
            <a:ext cx="4612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Шемерянкина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Р.В. 201 группа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руководитель: Ивашкевич Т.С.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руководитель: Ивашкевич Т.С.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руководитель: Казакова Е.Н.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1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A8FB2-9BC6-449C-AF29-F7193499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приемки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7582B-C06A-4CF9-9491-250B9FC46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pPr marL="0" lv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столами </a:t>
            </a:r>
          </a:p>
          <a:p>
            <a:pPr marL="0" lv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стулом</a:t>
            </a:r>
          </a:p>
          <a:p>
            <a:pPr marL="0" lv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компьютером, с программой УАС (1С)</a:t>
            </a:r>
          </a:p>
          <a:p>
            <a:pPr marL="0" lv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канцелярскими принадлежностями </a:t>
            </a:r>
          </a:p>
          <a:p>
            <a:pPr marL="0" lv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машинкой для печати ценников</a:t>
            </a:r>
          </a:p>
          <a:p>
            <a:pPr marL="0" lv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сканером, который распознает код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Matrix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DBDC45-8C40-4454-8FD8-342BC23F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0E612-0D57-4963-865C-6138E83F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40967"/>
            <a:ext cx="5957584" cy="3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291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AB24-F071-406F-8A76-4F948C44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FE80F8-D607-492D-BA74-57E70BFBE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685" y="1847850"/>
            <a:ext cx="5697915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AB587E-16B5-449F-AAFB-72F75A20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3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2DAAE-3287-402F-B432-5AAA2944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043E64-765E-4BC6-A2FE-8B9763361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618517"/>
            <a:ext cx="10364452" cy="517268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latin typeface="Monotype Corsiva" panose="03010101010201010101" pitchFamily="66" charset="0"/>
              </a:rPr>
              <a:t>Спасибо за внимание !!!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A0E2C0-0810-48FA-A3CD-73B29E10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8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08904-6328-459E-A028-B90D06A1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38E4C-55AA-44EF-895B-ED91F4CD7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приемкой понимают проверку соответствия качества, количества и комплектности товара его характеристике и техническим условиям, указанным в договоре купли-продажи.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ECC3B5-EF1F-497B-A58A-6C92560E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6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B8C11-BF22-43C3-8E5D-3BBDFD25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приемочного контроля в аптеке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711BA-EC6A-4B31-AA13-F17CBEA90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000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 приемочного контроля — не допустить попадание недоброкачественного товара в аптеку, а в дальнейшем — к покупателям.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F838F9-6709-421B-BB5D-3979D5CB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1B337-A9D0-46F4-8D2B-AD2868F2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E2493C-E91B-4AF6-93B6-BE21CDA3E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№249н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№647Н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№61-ФЗ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№646н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6A17DE-DA24-4A8D-AA81-45C483A3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2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8EA9B-3C81-4AAA-AE03-7EF2F69D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получения медикаментов в аптечной организации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3FA553-76A6-4DF5-96A7-D166A0BE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313"/>
            <a:ext cx="10515600" cy="5116562"/>
          </a:xfrm>
        </p:spPr>
        <p:txBody>
          <a:bodyPr>
            <a:normAutofit fontScale="70000" lnSpcReduction="20000"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действующего договора с поставщиком. 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со стороны изготовителя, подрядчика, снабженца, что средства хранились и перевозились к месту продажи согласно правилам и рекомендациям.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явных признаков повреждения на упаковке, в том числе внутренней.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правильно подготовленной сопроводительной документации.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приказ о назначении ответственного лица за проведение приемочного контроля в аптеке, подписанный руководителем организации.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37A6BD-639C-4B06-94FC-CFE29B81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3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3D7C5-51FA-455E-8DDD-8D8EC0B7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Сопроводительные документы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E882C-312A-48B6-8EB3-89ADBEF48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Товарная накладная – является основанием для приемки и оприходовании товара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Счет-фактура – для оплаты товара и принятии к налоговому вычету суммы НДС. Регистрируется в бухгалтерии в книге покупок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Протокол согласования цен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273068-B9A3-4E44-9E70-27A8CAFA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1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33BA8-76E3-4B41-B55A-8E686E18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товара на качество соответствие требованиям по показателям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7407B-B65C-4D7D-8A4E-B7ED22C47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(включается проверка внешнего вида, агрегатного состояния, цвета, запаха ЛС)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(оценивается целостность упаковки ЛС и ее соответствие физико-химическим свойствам ЛС)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(проверяется соответствие маркировки первичной, вторичной упаковки ЛС)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оформления сопроводительных документов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643FD5-DE20-49DF-A66A-4764150E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2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3FD96-7FE5-406F-B43C-1EB374B4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материально-ответственного лица при нарушении проверки товара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C894D-03E1-4806-B70C-C3234443A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 маркируются "Забраковано при приемочном контроле" хранятся в карантинной зоне помещения хранения изолированно от других лекарственных средств.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797141-85FF-4ED6-874E-B2337C19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5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59678-8D33-4328-8D90-9E900289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приемки товара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852DAB-D68E-4289-B9D9-9E151C219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668661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76F0EA-51F1-46E5-81EB-A752BBFC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C8EA-6FB1-40D3-A9F0-AB959C1E4B21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3D3DC3-F5BD-443B-8EB7-FFFA60B77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43"/>
          <a:stretch/>
        </p:blipFill>
        <p:spPr>
          <a:xfrm>
            <a:off x="6685141" y="1685369"/>
            <a:ext cx="3113987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664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380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  имени профессора В.Ф. Войно-Ясенецкого» Министерства здравоохранения Российской Федерации Фармацевтический колледж </vt:lpstr>
      <vt:lpstr>Презентация PowerPoint</vt:lpstr>
      <vt:lpstr>Цель приемочного контроля в аптеке</vt:lpstr>
      <vt:lpstr>Нормативные документы </vt:lpstr>
      <vt:lpstr>Условия получения медикаментов в аптечной организации </vt:lpstr>
      <vt:lpstr>Сопроводительные документы </vt:lpstr>
      <vt:lpstr>Проверка товара на качество соответствие требованиям по показателям</vt:lpstr>
      <vt:lpstr>Действия материально-ответственного лица при нарушении проверки товара</vt:lpstr>
      <vt:lpstr>Зона приемки товара  </vt:lpstr>
      <vt:lpstr>Зона приемки</vt:lpstr>
      <vt:lpstr>СОП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 </dc:title>
  <dc:creator>User</dc:creator>
  <cp:lastModifiedBy>User</cp:lastModifiedBy>
  <cp:revision>24</cp:revision>
  <dcterms:created xsi:type="dcterms:W3CDTF">2021-12-12T06:17:38Z</dcterms:created>
  <dcterms:modified xsi:type="dcterms:W3CDTF">2023-07-06T13:22:33Z</dcterms:modified>
</cp:coreProperties>
</file>