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57" r:id="rId3"/>
    <p:sldId id="258" r:id="rId4"/>
    <p:sldId id="260" r:id="rId5"/>
    <p:sldId id="259" r:id="rId6"/>
    <p:sldId id="261" r:id="rId7"/>
    <p:sldId id="269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3AED2-68B5-4F3D-817B-018D6DB1C03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14E6F-2FAE-4414-819D-D837C103D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4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4F58BF-300A-42BB-8268-439768517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36511" y="1521930"/>
            <a:ext cx="9107489" cy="536345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21E0C0C-07EA-4FB5-8885-DD460B1A1361}"/>
              </a:ext>
            </a:extLst>
          </p:cNvPr>
          <p:cNvSpPr/>
          <p:nvPr/>
        </p:nvSpPr>
        <p:spPr>
          <a:xfrm>
            <a:off x="303371" y="2492896"/>
            <a:ext cx="8580572" cy="1837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</a:rPr>
              <a:t>О подготовке к первичной аккредитации специалистов по </a:t>
            </a:r>
            <a:r>
              <a:rPr lang="ru-RU" sz="3200" b="1" dirty="0" smtClean="0">
                <a:solidFill>
                  <a:schemeClr val="tx1"/>
                </a:solidFill>
              </a:rPr>
              <a:t>специальности </a:t>
            </a:r>
            <a:endParaRPr lang="ru-RU" sz="3200" b="1" dirty="0" smtClean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31.05.01 </a:t>
            </a:r>
            <a:r>
              <a:rPr lang="ru-RU" sz="3200" b="1" dirty="0">
                <a:solidFill>
                  <a:schemeClr val="tx1"/>
                </a:solidFill>
              </a:rPr>
              <a:t>Лечебное дело</a:t>
            </a:r>
            <a:endParaRPr lang="ru-RU" altLang="ru-RU" sz="3200" b="1" cap="al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E9BACDE-EDBE-44AD-B628-3BBF0FA6077F}"/>
              </a:ext>
            </a:extLst>
          </p:cNvPr>
          <p:cNvSpPr/>
          <p:nvPr/>
        </p:nvSpPr>
        <p:spPr>
          <a:xfrm>
            <a:off x="303371" y="5503178"/>
            <a:ext cx="6523170" cy="1086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И.о</a:t>
            </a:r>
            <a:r>
              <a:rPr lang="ru-RU" altLang="ru-R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. декана </a:t>
            </a: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лечебного факультета</a:t>
            </a:r>
          </a:p>
          <a:p>
            <a:r>
              <a:rPr lang="ru-RU" altLang="ru-R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Виктория Викторовна Никель</a:t>
            </a:r>
            <a:endParaRPr lang="en-US" altLang="ru-RU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7F474DB-6EB1-4EC0-BA1A-FCC8BE1D8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4494" y="184739"/>
            <a:ext cx="2943370" cy="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6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26" y="332656"/>
            <a:ext cx="840056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2051720" y="3284984"/>
            <a:ext cx="158417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4869160"/>
            <a:ext cx="194421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39397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052736"/>
            <a:ext cx="3240360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ТЕСТОВЫЕ ЗАДАНИЯ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8928992" cy="674687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1100" b="1" dirty="0"/>
              <a:t>РАБОТА КОМПЬЮТЕРНЫХ КАБИНЕТОВ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b="1" dirty="0"/>
              <a:t>НА ПЕРИОД ПРОВЕДЕНИЯ ТЕСТИРОВАНИЯ СТУДЕНТОВ 6-ГО КУРСА ЛЕЧЕБНОГО ФАКУЛЬТЕТА</a:t>
            </a: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443496"/>
              </p:ext>
            </p:extLst>
          </p:nvPr>
        </p:nvGraphicFramePr>
        <p:xfrm>
          <a:off x="61110" y="1412778"/>
          <a:ext cx="4366874" cy="46085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90635"/>
                <a:gridCol w="955811"/>
                <a:gridCol w="1160455"/>
                <a:gridCol w="1159973"/>
              </a:tblGrid>
              <a:tr h="4023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кабинета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Понедельник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18.12.2023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Четверг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21.12.2023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Пятница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22.12.2023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корпус,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№5 (4-60/3)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14:00 -17:00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13:30- 17:00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13:00 -17:00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624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625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корпус,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№1 (3-03) 12 мест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14:30 -17:00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604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605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15:30 -17:00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613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корпус, кл. №2 (3-90)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14:30 -17:00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607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608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корпус, кл. №3 (3-46)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14:00 -17:00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615,616,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617,618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13:00 -16:00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627,628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629,630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корпус, №6 (4-60/1)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14:00 -17:00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620,621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13:00 -16:00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633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658968"/>
              </p:ext>
            </p:extLst>
          </p:nvPr>
        </p:nvGraphicFramePr>
        <p:xfrm>
          <a:off x="4553294" y="1772816"/>
          <a:ext cx="4555210" cy="3607689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073062"/>
                <a:gridCol w="1753956"/>
                <a:gridCol w="172819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кабинета </a:t>
                      </a:r>
                      <a:endParaRPr lang="ru-RU" sz="105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 </a:t>
                      </a: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01.03.2024</a:t>
                      </a:r>
                      <a:endParaRPr lang="ru-RU" sz="105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 </a:t>
                      </a: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15.03.2024</a:t>
                      </a:r>
                      <a:endParaRPr lang="ru-RU" sz="105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Главный корпус,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3-03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15:00-16:00   601,602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16:00-17:00   603,604</a:t>
                      </a:r>
                      <a:endParaRPr lang="ru-RU" sz="105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16:00-17:00   621, 622</a:t>
                      </a:r>
                      <a:endParaRPr lang="ru-RU" sz="105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Главный корпус, каб.3-90</a:t>
                      </a: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15:00-16:00   605,606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16:00-17:00   607,608</a:t>
                      </a:r>
                      <a:endParaRPr lang="ru-RU" sz="105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16:00-17:00   623, 624</a:t>
                      </a:r>
                      <a:endParaRPr lang="ru-RU" sz="105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Главный корпус, каб.4-60/4</a:t>
                      </a:r>
                      <a:endParaRPr lang="ru-RU" sz="105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15:00-16:00  609,610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16:00-17:00  611,612</a:t>
                      </a:r>
                      <a:endParaRPr lang="ru-RU" sz="105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15:00-16:00   625,626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16:00-17:00   627,628</a:t>
                      </a:r>
                      <a:endParaRPr lang="ru-RU" sz="105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Главный корпус, каб. 4-60/3</a:t>
                      </a:r>
                      <a:endParaRPr lang="ru-RU" sz="105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15:00-16:00  613,614</a:t>
                      </a: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16:00-17:00  615,616</a:t>
                      </a:r>
                      <a:endParaRPr lang="ru-RU" sz="105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16:00-17:00   629,630</a:t>
                      </a:r>
                      <a:endParaRPr lang="ru-RU" sz="105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Главный корпус, каб. 4-60/1</a:t>
                      </a:r>
                      <a:endParaRPr lang="ru-RU" sz="105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15:00-16:00   617,618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16:00-17:00   619,620</a:t>
                      </a:r>
                      <a:endParaRPr lang="ru-RU" sz="105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15:00-16:00   631,632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16:00-17:00   633,634</a:t>
                      </a:r>
                      <a:endParaRPr lang="ru-RU" sz="105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412032" y="980727"/>
            <a:ext cx="1863824" cy="288033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/>
              <a:t>1 попытка</a:t>
            </a:r>
            <a:endParaRPr lang="ru-RU" sz="11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084168" y="1277143"/>
            <a:ext cx="1863824" cy="288033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/>
              <a:t>2 попытка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03504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0" y="332656"/>
            <a:ext cx="802237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571996"/>
            <a:ext cx="5184576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Ситуационные </a:t>
            </a:r>
            <a:r>
              <a:rPr lang="ru-RU" sz="2400" dirty="0">
                <a:solidFill>
                  <a:srgbClr val="FF0000"/>
                </a:solidFill>
              </a:rPr>
              <a:t>задачи (кейс-задания)</a:t>
            </a: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3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6557"/>
            <a:ext cx="8219256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5900" b="1" i="1" dirty="0"/>
              <a:t>Паспорта станций </a:t>
            </a:r>
            <a:r>
              <a:rPr lang="ru-RU" sz="5900" b="1" i="1" dirty="0" smtClean="0"/>
              <a:t>:</a:t>
            </a:r>
            <a:endParaRPr lang="ru-RU" sz="5900" b="1" i="1" dirty="0"/>
          </a:p>
          <a:p>
            <a:pPr marL="0" indent="0">
              <a:buNone/>
            </a:pPr>
            <a:r>
              <a:rPr lang="ru-RU" sz="4500" dirty="0">
                <a:latin typeface="+mj-lt"/>
                <a:ea typeface="+mj-ea"/>
                <a:cs typeface="+mj-cs"/>
              </a:rPr>
              <a:t>1</a:t>
            </a:r>
            <a:r>
              <a:rPr lang="ru-RU" sz="5800" dirty="0">
                <a:latin typeface="+mj-lt"/>
                <a:ea typeface="+mj-ea"/>
                <a:cs typeface="+mj-cs"/>
              </a:rPr>
              <a:t>.</a:t>
            </a:r>
            <a:r>
              <a:rPr lang="ru-RU" sz="4400" dirty="0">
                <a:latin typeface="+mj-lt"/>
                <a:ea typeface="+mj-ea"/>
                <a:cs typeface="+mj-cs"/>
              </a:rPr>
              <a:t> Паспорт "Базовая сердечно-легочная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реанимация</a:t>
            </a:r>
            <a:r>
              <a:rPr lang="ru-RU" sz="4400" dirty="0" smtClean="0"/>
              <a:t>"</a:t>
            </a: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>2.  Паспорт станции "Экстренная медицинская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помощь</a:t>
            </a:r>
            <a:r>
              <a:rPr lang="ru-RU" sz="4400" dirty="0"/>
              <a:t> "</a:t>
            </a:r>
            <a:endParaRPr lang="ru-RU" sz="44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4400" dirty="0">
                <a:latin typeface="+mj-lt"/>
                <a:ea typeface="+mj-ea"/>
                <a:cs typeface="+mj-cs"/>
              </a:rPr>
              <a:t>3. Паспорт станции "</a:t>
            </a:r>
            <a:r>
              <a:rPr lang="ru-RU" sz="4400" dirty="0" err="1">
                <a:latin typeface="+mj-lt"/>
                <a:ea typeface="+mj-ea"/>
                <a:cs typeface="+mj-cs"/>
              </a:rPr>
              <a:t>Физикальное</a:t>
            </a:r>
            <a:r>
              <a:rPr lang="ru-RU" sz="4400" dirty="0">
                <a:latin typeface="+mj-lt"/>
                <a:ea typeface="+mj-ea"/>
                <a:cs typeface="+mj-cs"/>
              </a:rPr>
              <a:t> обследование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пациента"</a:t>
            </a:r>
            <a:endParaRPr lang="ru-RU" sz="44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4. Паспорт станции "Внутривенная инъекция</a:t>
            </a:r>
            <a:r>
              <a:rPr lang="ru-RU" sz="4400" dirty="0"/>
              <a:t>"</a:t>
            </a:r>
          </a:p>
          <a:p>
            <a:pPr marL="0" indent="0">
              <a:buNone/>
            </a:pP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>5. Паспорт станции "Диспансеризация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"</a:t>
            </a:r>
          </a:p>
          <a:p>
            <a:pPr marL="0" indent="0">
              <a:buNone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6</a:t>
            </a:r>
            <a:r>
              <a:rPr lang="ru-RU" sz="4400" dirty="0">
                <a:latin typeface="+mj-lt"/>
                <a:ea typeface="+mj-ea"/>
                <a:cs typeface="+mj-cs"/>
              </a:rPr>
              <a:t>. Паспорт станции «Сбор жалоб и анамнеза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»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3200" dirty="0"/>
              <a:t>Перечень практических навыков (умений)</a:t>
            </a: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  <p:sp>
        <p:nvSpPr>
          <p:cNvPr id="5" name="Выгнутая вправо стрелка 4"/>
          <p:cNvSpPr/>
          <p:nvPr/>
        </p:nvSpPr>
        <p:spPr>
          <a:xfrm flipV="1">
            <a:off x="8172400" y="4932784"/>
            <a:ext cx="216024" cy="5844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flipH="1">
            <a:off x="7941040" y="5085184"/>
            <a:ext cx="207640" cy="576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427984" y="5877272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62373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связи с загруженностью сим. центра отработка практических навыков планируется на апрель 2024г.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85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88180"/>
          <a:stretch/>
        </p:blipFill>
        <p:spPr>
          <a:xfrm>
            <a:off x="1306246" y="-12731"/>
            <a:ext cx="6516588" cy="74597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335163"/>
              </p:ext>
            </p:extLst>
          </p:nvPr>
        </p:nvGraphicFramePr>
        <p:xfrm>
          <a:off x="1439735" y="1437504"/>
          <a:ext cx="6876681" cy="754189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338691"/>
                <a:gridCol w="2049583"/>
                <a:gridCol w="2488407"/>
              </a:tblGrid>
              <a:tr h="2160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Дата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Ответственный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7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03.07.2024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09:00-15:00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Гордеева Н.В., доцент кафедры госпитальной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терапии и иммунологии с курсом ПО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3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04.07.2024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9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05.07.2024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5736" y="762071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Первый этап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03.07.2024-05.07.2024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(Главный корпус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П. Железняка, 1)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2276872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Второй этап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04.07.2024-15.07.2024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(Кафедра-центр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симуляционных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технологий, П. Железняка, 1Е)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516038"/>
              </p:ext>
            </p:extLst>
          </p:nvPr>
        </p:nvGraphicFramePr>
        <p:xfrm>
          <a:off x="1385687" y="2931263"/>
          <a:ext cx="6876681" cy="20099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338691"/>
                <a:gridCol w="2049583"/>
                <a:gridCol w="2488407"/>
              </a:tblGrid>
              <a:tr h="2160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Дата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Ответственный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7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04.07.2024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08:00-18:00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Гордеева Н.В., доцент кафедры госпитальной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терапии и иммунологии с курсом ПО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3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05.07.2024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9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06.07.2024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9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08.07.2024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9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09.07.2024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9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10.07.2024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9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11.07.2024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9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12.07.2024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9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13.07.2024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9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15.07.2024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68062" y="501317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Третий этап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16.07.2024-18.07.2024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Главный корпус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П. Железняка, 1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303631"/>
              </p:ext>
            </p:extLst>
          </p:nvPr>
        </p:nvGraphicFramePr>
        <p:xfrm>
          <a:off x="1385687" y="5699148"/>
          <a:ext cx="6876681" cy="75418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338691"/>
                <a:gridCol w="2049583"/>
                <a:gridCol w="2488407"/>
              </a:tblGrid>
              <a:tr h="2160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Дата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Ответственный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7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16.07.2024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09:00-15:00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Гордеева Н.В., доцент кафедры госпитальной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терапии и иммунологии с курсом ПО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3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17.07.2024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9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18.07.2024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90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ru-RU" dirty="0" smtClean="0"/>
              <a:t>Благодарю за </a:t>
            </a:r>
            <a:r>
              <a:rPr lang="ru-RU" dirty="0" smtClean="0"/>
              <a:t>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648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345</Words>
  <Application>Microsoft Office PowerPoint</Application>
  <PresentationFormat>Экран (4:3)</PresentationFormat>
  <Paragraphs>163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РАБОТА КОМПЬЮТЕРНЫХ КАБИНЕТОВ НА ПЕРИОД ПРОВЕДЕНИЯ ТЕСТИРОВАНИЯ СТУДЕНТОВ 6-ГО КУРСА ЛЕЧЕБНОГО ФАКУЛЬТЕТА </vt:lpstr>
      <vt:lpstr>Презентация PowerPoint</vt:lpstr>
      <vt:lpstr>Перечень практических навыков (умений) 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Василий Гордеев</dc:creator>
  <cp:lastModifiedBy>НикельВВ</cp:lastModifiedBy>
  <cp:revision>25</cp:revision>
  <dcterms:created xsi:type="dcterms:W3CDTF">2023-02-26T09:18:13Z</dcterms:created>
  <dcterms:modified xsi:type="dcterms:W3CDTF">2024-02-19T09:23:05Z</dcterms:modified>
</cp:coreProperties>
</file>