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74" r:id="rId8"/>
    <p:sldId id="296" r:id="rId9"/>
    <p:sldId id="282" r:id="rId10"/>
    <p:sldId id="297" r:id="rId11"/>
    <p:sldId id="260" r:id="rId12"/>
    <p:sldId id="298" r:id="rId13"/>
    <p:sldId id="299" r:id="rId14"/>
    <p:sldId id="300" r:id="rId15"/>
    <p:sldId id="301" r:id="rId16"/>
    <p:sldId id="302" r:id="rId17"/>
    <p:sldId id="303" r:id="rId18"/>
    <p:sldId id="28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Количественный состав персонала с медицинским образованием КГБУЗ "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Тальменская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ЦРБ"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Количественный состав персонала с медицинским образованием КГБУЗ "Тальменская ЦРБ"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211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lmczn@altszn.ru" TargetMode="External"/><Relationship Id="rId2" Type="http://schemas.openxmlformats.org/officeDocument/2006/relationships/hyperlink" Target="mailto:crb6501ok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81918" cy="1271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Краевое государственное  бюджетное учреждение здравоохранения «Тальменская центральная районная больница»</a:t>
            </a:r>
            <a:br>
              <a:rPr lang="ru-RU" sz="1800" dirty="0" smtClean="0"/>
            </a:br>
            <a:r>
              <a:rPr lang="ru-RU" sz="1800" dirty="0" smtClean="0"/>
              <a:t>(КГБУЗ « Тальменская ЦРБ»)</a:t>
            </a:r>
            <a:endParaRPr lang="ru-RU" sz="1800" dirty="0"/>
          </a:p>
        </p:txBody>
      </p:sp>
      <p:pic>
        <p:nvPicPr>
          <p:cNvPr id="7" name="Содержимое 6" descr="image-10-07-23-02-07-2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2808715" cy="2811339"/>
          </a:xfrm>
        </p:spPr>
      </p:pic>
      <p:pic>
        <p:nvPicPr>
          <p:cNvPr id="18434" name="Picture 2" descr="http://talmenkalife.ru/wp-content/uploads/2019/10/1c2ab6935cfc9c0782a092c1292a4d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32456"/>
            <a:ext cx="4736709" cy="355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Почему именно к нам?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-10-07-23-02-07-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500438"/>
            <a:ext cx="3905278" cy="2928958"/>
          </a:xfr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2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80576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Местоположение и территориально-транспортная доступность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Алтайский край,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Тальменский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 район, р.п.Тальменка, ул.Кирова, 68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Федеральная трасса М-52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Местонахождение р.п. Тальменка - между городами Новосибирск (157 км) и Барнаул (78 км)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 поселке имеется автовокзал и ж/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вокзал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J:\buffer\ежедневные отчеты\2023\07 июль\10.07.2023\Фото ЦРБ\image-10-07-23-02-07-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12" y="3143248"/>
            <a:ext cx="3628996" cy="2864623"/>
          </a:xfrm>
          <a:prstGeom prst="rect">
            <a:avLst/>
          </a:prstGeom>
          <a:noFill/>
        </p:spPr>
      </p:pic>
      <p:sp>
        <p:nvSpPr>
          <p:cNvPr id="4100" name="AutoShape 4" descr="blob:https://web.whatsapp.com/1d680ccc-887c-4765-80c7-74daf40055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40719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Поселок городского типа (р.п.Тальменка) это -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Развивающаяся инфраструктура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Живописная природа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Транспортная доступность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Социально-культурная среда для молодежи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876"/>
            <a:ext cx="5929354" cy="309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Инфраструктура: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Магазины (продуктовые, строительные и др.)</a:t>
            </a:r>
          </a:p>
          <a:p>
            <a:r>
              <a:rPr lang="ru-RU" dirty="0" smtClean="0"/>
              <a:t>ПФР, МФЦ, Мировой суд, прокуратура </a:t>
            </a:r>
            <a:r>
              <a:rPr lang="ru-RU" dirty="0" err="1" smtClean="0"/>
              <a:t>Тальменского</a:t>
            </a:r>
            <a:r>
              <a:rPr lang="ru-RU" dirty="0" smtClean="0"/>
              <a:t> района и др.</a:t>
            </a:r>
          </a:p>
          <a:p>
            <a:r>
              <a:rPr lang="ru-RU" dirty="0" smtClean="0"/>
              <a:t>Банки (</a:t>
            </a:r>
            <a:r>
              <a:rPr lang="ru-RU" dirty="0" err="1" smtClean="0"/>
              <a:t>Россельхоз</a:t>
            </a:r>
            <a:r>
              <a:rPr lang="ru-RU" dirty="0" smtClean="0"/>
              <a:t> Банк, Сбербанк и др.)</a:t>
            </a:r>
          </a:p>
          <a:p>
            <a:r>
              <a:rPr lang="ru-RU" dirty="0" smtClean="0"/>
              <a:t>Культурно-массовые учреждения (</a:t>
            </a:r>
            <a:r>
              <a:rPr lang="ru-RU" dirty="0" err="1" smtClean="0"/>
              <a:t>Многофунциональный</a:t>
            </a:r>
            <a:r>
              <a:rPr lang="ru-RU" dirty="0" smtClean="0"/>
              <a:t> культурный центр, детская школа искусств и др.)</a:t>
            </a:r>
          </a:p>
          <a:p>
            <a:r>
              <a:rPr lang="ru-RU" dirty="0" smtClean="0"/>
              <a:t>Учебные заведения (дошкольные, школьные, начально-профессиональные и др.)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20b3c18-2df4-4e46-bb72-40210d8ba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861048"/>
            <a:ext cx="3960440" cy="2714644"/>
          </a:xfrm>
        </p:spPr>
      </p:pic>
      <p:pic>
        <p:nvPicPr>
          <p:cNvPr id="10" name="Содержимое 9" descr="image-10-07-23-02-07-17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524275" cy="2857520"/>
          </a:xfrm>
        </p:spPr>
      </p:pic>
      <p:pic>
        <p:nvPicPr>
          <p:cNvPr id="3074" name="Picture 2" descr="J:\buffer\ежедневные отчеты\2023\07 июль\10.07.2023\Фото ЦРБ\image-10-07-23-02-07-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649149" cy="2736861"/>
          </a:xfrm>
          <a:prstGeom prst="rect">
            <a:avLst/>
          </a:prstGeom>
          <a:noFill/>
        </p:spPr>
      </p:pic>
      <p:pic>
        <p:nvPicPr>
          <p:cNvPr id="3075" name="Picture 3" descr="J:\buffer\ежедневные отчеты\2023\07 июль\10.07.2023\Фото ЦРБ\image-10-07-23-04-13-8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908720"/>
            <a:ext cx="3951505" cy="285467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46069" y="201796"/>
            <a:ext cx="44518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Образовательные организации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ТАЛЬМЕНСКИЙ ТЕХНОЛОГИЧЕСКИЙ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ТЕХНИКУМ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age-12-07-23-04-46-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753878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-10-07-23-02-07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3521075" cy="2640806"/>
          </a:xfrm>
        </p:spPr>
      </p:pic>
      <p:pic>
        <p:nvPicPr>
          <p:cNvPr id="8" name="Содержимое 7" descr="image-10-07-23-04-13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836712"/>
            <a:ext cx="3521075" cy="2640806"/>
          </a:xfrm>
        </p:spPr>
      </p:pic>
      <p:pic>
        <p:nvPicPr>
          <p:cNvPr id="3074" name="Picture 2" descr="J:\buffer\ежедневные отчеты\2023\07 июль\10.07.2023\Фото ЦРБ\ПР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285578" cy="2998686"/>
          </a:xfrm>
          <a:prstGeom prst="rect">
            <a:avLst/>
          </a:prstGeom>
          <a:noFill/>
        </p:spPr>
      </p:pic>
      <p:pic>
        <p:nvPicPr>
          <p:cNvPr id="3075" name="Picture 3" descr="J:\buffer\ежедневные отчеты\2023\07 июль\10.07.2023\Фото ЦРБ\image-10-07-23-02-07-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3456384" cy="283966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71155" y="201796"/>
            <a:ext cx="50016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Спорткомплексы и спортплощадки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0040"/>
            <a:ext cx="6984900" cy="4657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 МАГАЗИНЫ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age-10-07-23-04-02-1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071834" cy="3071834"/>
          </a:xfrm>
        </p:spPr>
      </p:pic>
      <p:pic>
        <p:nvPicPr>
          <p:cNvPr id="8" name="Содержимое 7" descr="08ed627b-b206-4c48-890b-8900e0c46d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071546"/>
            <a:ext cx="3214710" cy="3128927"/>
          </a:xfrm>
        </p:spPr>
      </p:pic>
      <p:pic>
        <p:nvPicPr>
          <p:cNvPr id="1028" name="Picture 4" descr="J:\buffer\ежедневные отчеты\2023\07 июль\10.07.2023\Фото ЦРБ\image-12-07-23-04-4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357694"/>
            <a:ext cx="3214710" cy="235745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671532"/>
            <a:ext cx="3454619" cy="205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e70d6b5-36c6-4ac7-bb20-ac95e5bcac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714752"/>
            <a:ext cx="3521075" cy="2644007"/>
          </a:xfrm>
        </p:spPr>
      </p:pic>
      <p:pic>
        <p:nvPicPr>
          <p:cNvPr id="6" name="Содержимое 5" descr="image-10-07-23-02-07-1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521075" cy="2496790"/>
          </a:xfrm>
        </p:spPr>
      </p:pic>
      <p:pic>
        <p:nvPicPr>
          <p:cNvPr id="2050" name="Picture 2" descr="J:\buffer\ежедневные отчеты\2023\07 июль\10.07.2023\Фото ЦРБ\image-10-07-23-04-0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0688"/>
            <a:ext cx="5256584" cy="302393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24753" y="13156"/>
            <a:ext cx="32944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Сфера услуг / питания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Наши Контакты: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547260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Центральная районная больница: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Адрес электронной почты: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crb6501ok@mail.ru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Телефон отдела кадров: 8(38591)27149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Сотовый телефон: 8-913-263-4246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Кадровый центр «Работа России»</a:t>
            </a:r>
          </a:p>
          <a:p>
            <a:r>
              <a:rPr lang="ru-RU" dirty="0" smtClean="0"/>
              <a:t>Адрес электронной почты:</a:t>
            </a:r>
          </a:p>
          <a:p>
            <a:pPr>
              <a:buNone/>
            </a:pPr>
            <a:r>
              <a:rPr lang="ru-RU" u="sng" dirty="0" err="1" smtClean="0">
                <a:hlinkClick r:id="rId3"/>
              </a:rPr>
              <a:t>talmczn@altszn.ru</a:t>
            </a:r>
            <a:endParaRPr lang="ru-RU" u="sng" dirty="0" smtClean="0"/>
          </a:p>
          <a:p>
            <a:r>
              <a:rPr lang="ru-RU" dirty="0" smtClean="0"/>
              <a:t>Кадровый консультант</a:t>
            </a:r>
            <a:r>
              <a:rPr lang="ru-RU" smtClean="0"/>
              <a:t>:  8-996-701-55-50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Козина Наталья Геннадьевна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КГБУЗ « Тальменская ЦРБ»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632848" cy="42484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КГБУЗ «Тальменская ЦРБ» приглашает специалистов медицинских профессий работать в районной больнице  р.п.Тальменка,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фельдшерско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–акушерских пунктах и амбулаториях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Тальменского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района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Вакансии при наличии высшего медицинского образования: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Врач-онколог;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 педиатр;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 педиатр участковый;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Врач-хирург;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 по паллиативной помощи;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Врач-гериатр;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 акушер гинеколог;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Врач-невролог;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 ультразвуковой диагностики;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 клинико-диагностической лаборатории: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Врач стоматолог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Вакансии при наличии среднего специального медицинского образования: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Фельдшер скорой медицинской помощи;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Медицинская сестра;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Фельдшер-лаборант;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Заведующий фельдшерско-акушерским пунктом;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Акушерка;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Рентгенолаборант;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Фельдшер;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Зубной врач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Что мы предлагаем?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Официальное трудоустройство;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Полный социальный пакет;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Компенсация найма жилого помещения;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Выплата подъемный средств при трудоустройстве выпускника из учебного заведения к нам;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Закрепление опытного наставника;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Выплата дополнительных выплат медицинским работникам;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Возможность участия в программе «Земский доктор/Земский фельдшер»;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Работа с нами это - 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Ваш первоначальный профессиональный опыт;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Возможность карьерного роста;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Обучение по специфике вашей профессии;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Помощь наставника  для специалиста, окончившего учебное заведение;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Дружный коллектив.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-11-07-23-11-1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714776" cy="3786214"/>
          </a:xfrm>
        </p:spPr>
      </p:pic>
      <p:pic>
        <p:nvPicPr>
          <p:cNvPr id="8" name="Содержимое 7" descr="615b997a-28f7-4914-8f08-cd2caaa7ea2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420888"/>
            <a:ext cx="3814936" cy="3786784"/>
          </a:xfr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576" y="-171400"/>
            <a:ext cx="24399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Детское отделение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023022" cy="486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633</TotalTime>
  <Words>340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   Краевое государственное  бюджетное учреждение здравоохранения «Тальменская центральная районная больница» (КГБУЗ « Тальменская ЦРБ»)</vt:lpstr>
      <vt:lpstr>КГБУЗ « Тальменская ЦРБ»</vt:lpstr>
      <vt:lpstr>     КГБУЗ «Тальменская ЦРБ» приглашает специалистов медицинских профессий работать в районной больнице  р.п.Тальменка,   в фельдшерско –акушерских пунктах и амбулаториях Тальменского района</vt:lpstr>
      <vt:lpstr>Вакансии при наличии высшего медицинского образования:</vt:lpstr>
      <vt:lpstr>Вакансии при наличии среднего специального медицинского образования:</vt:lpstr>
      <vt:lpstr>Что мы предлагаем?</vt:lpstr>
      <vt:lpstr>Работа с нами это - :</vt:lpstr>
      <vt:lpstr>Презентация PowerPoint</vt:lpstr>
      <vt:lpstr>Презентация PowerPoint</vt:lpstr>
      <vt:lpstr>Почему именно к нам?</vt:lpstr>
      <vt:lpstr>   Местоположение и территориально-транспортная доступность </vt:lpstr>
      <vt:lpstr>Поселок городского типа (р.п.Тальменка) это -</vt:lpstr>
      <vt:lpstr>Инфраструктура:</vt:lpstr>
      <vt:lpstr>Презентация PowerPoint</vt:lpstr>
      <vt:lpstr>ТАЛЬМЕНСКИЙ ТЕХНОЛОГИЧЕСКИЙ                  ТЕХНИКУМ</vt:lpstr>
      <vt:lpstr>Презентация PowerPoint</vt:lpstr>
      <vt:lpstr>               МАГАЗИНЫ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 бюджетное учреждение здравоохранения «Тальменская ЦРБ» (КГБУЗ « Тальменская ЦРБ»)</dc:title>
  <dc:creator>KADRTAT</dc:creator>
  <cp:lastModifiedBy>Ткаченко</cp:lastModifiedBy>
  <cp:revision>69</cp:revision>
  <dcterms:created xsi:type="dcterms:W3CDTF">2023-05-21T17:51:08Z</dcterms:created>
  <dcterms:modified xsi:type="dcterms:W3CDTF">2023-07-17T05:11:36Z</dcterms:modified>
</cp:coreProperties>
</file>