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23F54-0D31-4FE8-AE86-667C776B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F1F658-9EC2-45AA-B37E-9A08C536B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BCDD-F767-484A-ADD9-9571B412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A644A-1ACA-4A83-96D4-68C081E7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EA90C-3000-4F33-BED0-AFE1E568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2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D6D34-94CD-49AA-8F33-0FEDF8BE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25FCBA-A9D6-4B67-88A5-5ECBC9B2A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8851B-B9EC-4B1C-9BE5-F8D24861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14640-04AE-4B90-BEE6-1E41251B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4F0F5-98BE-4C78-A627-3540E1AA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B2F2C9-0BB1-4BD6-868D-B6BECB57C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D86231-4897-42D7-B109-6A7039396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EF603-96B6-4BFB-ABA9-F0CE8551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28F4B-4506-4A42-A257-1B6C0A9F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DEB7-CF0F-47C7-A678-F9AA872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5CDD9-CDC7-47FC-8E53-69320D6D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215AE-4E56-449E-97B4-A17DC7A77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B202D-FF7E-4C04-A4A1-6B7ADDBC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7A0D4-D029-4781-BF4D-1E5ADEEE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CE7D0-B509-4B8A-8348-4E38023C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9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31C5C-9C61-4A83-98B9-E37CF15C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BE73B-9437-4202-BACD-939FFE1B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4B9B8-0544-4ABE-A39E-5405A7C9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4AFB-FFFB-40BF-AD9D-A20BD08E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16401-908C-4209-AD69-FF2014FE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D4389-3A63-4653-A723-76281218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A6F0C-67E1-4883-ABE0-C7298C38C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57331-E0A7-47F8-9EA2-BA9A098D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D7E47-5406-471B-81BE-98B73A5B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85DE6-FAAD-4150-A3CF-9DE6F4F1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B0237-3E72-478F-ACF1-F99806BD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5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0808-9E4C-425B-B43A-C5F610F2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FB57B6-B512-4BC2-BD73-2797D9668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1BC448-8EBF-4906-A63B-AF0C741D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579530-B9C7-46CB-BAA1-01425B120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8D53E7-E266-410B-8D78-C5851EE64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DF78BC-4645-4E1A-88FE-CCC97B9A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BFCE41-59AD-4264-99DC-83CBF260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57AD12-0748-4DCE-B40B-F0A807CE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799C-D187-46A0-A85A-9B8DBC6B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61CF90-CC81-4355-9DFF-A1BDD24F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D2DF80-97AA-4482-BBF8-1E2C8803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79AF86-62AB-4F5E-B8D4-4B7AD094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40FC16-85DE-4AE6-BDF1-82107163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3874C-71C8-453B-9AEC-37E9C78C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72B9D-2481-433A-8CFD-758EF8E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34C5-AB59-45CB-9369-2D09D288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4BD7E-446E-40CF-8DB8-9206A730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1CA76F-66AA-4AE7-87A7-22104EB42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2A507-6C38-45B1-9F10-AC0FCA55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0118C-C5BC-4A54-9199-64720AC9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A638F-C1A5-48E8-BB57-160EE257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A53EE-2D08-4C6D-BC77-7D756E30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868A54-75F2-4D79-87C5-126C43E78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479DF-6ABC-431E-91B0-FC25AC854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4C4606-BCF9-4570-8F67-37E33868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E71F4-51E7-4792-92A2-67AAE513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985E6F-23F3-4EDD-AC5F-5F4CAF44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0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60FB-4D51-4F54-B9E5-34F9DECD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838E2-C316-47B7-9D89-5F2132E3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2F284-8922-44A8-B054-75049050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9788-28CC-4C10-A4C6-E7AF02EA07F6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1196C-5624-4BD7-9F0A-D288B3043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873A6-8E70-408D-83C8-D20382542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0E04-1C99-4AFF-9BC0-B0F299DD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0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brovolec.kmiac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B7486-7509-418B-9122-4CB97396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673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практике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08B802-1957-4DAE-8342-1C8438920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201-2 группы Ростовцева Екатерина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Елена Николаевна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35824-AA04-419D-90BD-B0547DBE259C}"/>
              </a:ext>
            </a:extLst>
          </p:cNvPr>
          <p:cNvSpPr txBox="1"/>
          <p:nvPr/>
        </p:nvSpPr>
        <p:spPr>
          <a:xfrm>
            <a:off x="1866900" y="404379"/>
            <a:ext cx="8458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университет» имени профессора В.Ф. Войно-Ясенецкого Министерства здравоохранения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Российской Федерации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06016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BA8A-B2C0-48B5-A0C8-91DA7AAA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приобретенные на практике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4E4DD-0B5D-454A-8F0C-102F327BF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навыки, которые напрямую касаются моей бедующей профессии «Фармацевт» мне не удалось получить. Работа добровольца в поликлинике кардинально отличается от работы фармацевта в аптеке. Но есть свои преимущества в добровольчестве:  помощь персоналу поликлиники, у которых из-за пандемии увеличился объем работы, так как пациентов стало значительно больше; использование коммуникативных навыков в общении с пациентами.</a:t>
            </a:r>
          </a:p>
        </p:txBody>
      </p:sp>
    </p:spTree>
    <p:extLst>
      <p:ext uri="{BB962C8B-B14F-4D97-AF65-F5344CB8AC3E}">
        <p14:creationId xmlns:p14="http://schemas.microsoft.com/office/powerpoint/2010/main" val="103380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CB919-26E0-4E9E-8AA0-8FC66693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впечатление о пройденной практике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74253-4DBB-4551-A714-557B89C2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2938" cy="425161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работа добровольцем вполне приемлема в связи со сложившейся в стране ситуацией. Конечно, жаль, что не получилось пройти производственную практику в АО. Персонал поликлиники очень доброжелателен, умеет всё доходчиво объяснить и помочь. Пациенты тоже вполне доброжелательны, идут на контакт с персоналом поликлиники, выполняя четкие указания, которые касались масочного режима на территории Красноярска.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C90C1-F6D3-4A39-8F81-287FA016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8" y="1690688"/>
            <a:ext cx="5256628" cy="39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FE15F-D601-468C-B66F-A723BE7B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868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830FC-900B-4053-8979-A98185EE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A126F-B1D1-460D-8A6F-3F5BE317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волонтером, работая на базе «Детской поликлиники №1», города Красноярска. Использовать полученные на занятиях знания во-время прохождения практики. Усовершенствовать умение находить общий язык с людьми, так как это непосредственно касается профессии «Фармацевт».</a:t>
            </a:r>
          </a:p>
        </p:txBody>
      </p:sp>
    </p:spTree>
    <p:extLst>
      <p:ext uri="{BB962C8B-B14F-4D97-AF65-F5344CB8AC3E}">
        <p14:creationId xmlns:p14="http://schemas.microsoft.com/office/powerpoint/2010/main" val="235209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FECD8-79A6-4022-9423-7E1CD956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5714A-1959-4C4C-85D0-8F11D77FC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сайте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https://dobrovolec.kmiac.ru/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необходимый пакет документов для прохождения практики.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ежедневно шестичасовую практику на базе Детской поликлиники №1, расположенной по адресу Кутузова 89А.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дневник о прохождении практики.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6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4E56B-E796-4190-AF2F-BB6F321E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Меридиан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3E51E-A375-47C9-9F3C-14931EEA6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Приехав в первый день практики в клинику «Первый Меридиан», студенты 201 группы получили указание зарегистрироваться на сайте добровольцев, после чего мы могли начать проходить нашу практику.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C2955E-6DF3-4527-B72C-60D66559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78" y="3098878"/>
            <a:ext cx="4436598" cy="33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F070D-D0A5-4EBA-ABC7-8C6C3C36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добровольцев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4F875-4354-48F4-B00E-1B37B8D9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7185" cy="46672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 свой личный кабинет на сайте «Доброволец КМИАЦ», мы получили пакет документов для прохождения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698F1-1AE7-4BBF-82AB-747380C6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36" y="1609407"/>
            <a:ext cx="5789380" cy="45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9CDC-7FD2-4387-B545-194B8B03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0E84E1-74F6-4BC4-B536-080B36F1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9892" cy="420941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 можно было выбрать в зависимости от места жительства, что являлось огромным плюсом. Я проходила практику в Детской поликлинике №1, на улице Кутузова 89А.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F8D3E-FE5A-4CED-A46E-8D8F78FD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8634"/>
            <a:ext cx="586153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FF68D-CC62-4505-A75A-396D6F1A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36A2E-D14A-4EC1-888C-AEDA3A3A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практики были даны следующие задания: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необходимо позвонить родителям детей, которые находились в контакте с больными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-19, для уточнения состояния здоровья пациентов, если ребенок оказывался больным, по месту жительства направлялась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бригада для взятия мазка и дальнейшего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417505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BAA895-46A5-47B3-86FC-8E3DAD41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0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Также во-время прохождения практики было необходимо измерять температуру всех пациентов детской поликлиники.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617891-97B0-4683-B1D8-EE16C81D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84" y="191056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1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662D4-E227-4E05-91A0-A4E86F39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F9E80-2EBA-47F8-BFC2-2DEDD79A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0748" cy="44344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Во-время прохождения практики в качестве формы мы использовали медицинский халат, медицинскую маску, а также сменную обувь.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2DBA9-EACD-48E8-A290-F0548888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83" y="1090246"/>
            <a:ext cx="3118339" cy="4677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EC5B7-3A21-4745-A4BF-FC6537F8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46" y="1988234"/>
            <a:ext cx="3118339" cy="31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9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439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Отчет о практике</vt:lpstr>
      <vt:lpstr>Цель практики</vt:lpstr>
      <vt:lpstr>Задачи</vt:lpstr>
      <vt:lpstr>Первый Меридиан</vt:lpstr>
      <vt:lpstr>Сайт добровольцев</vt:lpstr>
      <vt:lpstr>Практика</vt:lpstr>
      <vt:lpstr>Презентация PowerPoint</vt:lpstr>
      <vt:lpstr>Презентация PowerPoint</vt:lpstr>
      <vt:lpstr>Форма </vt:lpstr>
      <vt:lpstr>Навыки приобретенные на практике</vt:lpstr>
      <vt:lpstr>Общее впечатление о пройденной практике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практике</dc:title>
  <dc:creator>Екатерина Ростовцева</dc:creator>
  <cp:lastModifiedBy>Екатерина Ростовцева</cp:lastModifiedBy>
  <cp:revision>5</cp:revision>
  <dcterms:created xsi:type="dcterms:W3CDTF">2020-12-07T17:42:21Z</dcterms:created>
  <dcterms:modified xsi:type="dcterms:W3CDTF">2020-12-07T18:30:07Z</dcterms:modified>
</cp:coreProperties>
</file>