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036496" cy="43204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Обеспечение </a:t>
            </a:r>
            <a:r>
              <a:rPr lang="ru-RU" sz="2800" b="1" dirty="0">
                <a:latin typeface="Times New Roman"/>
                <a:ea typeface="Times New Roman"/>
              </a:rPr>
              <a:t>безопасности окружающей среды для мужчин и женщин зрелого </a:t>
            </a:r>
            <a:r>
              <a:rPr lang="ru-RU" sz="2800" b="1" dirty="0" smtClean="0">
                <a:latin typeface="Times New Roman"/>
                <a:ea typeface="Times New Roman"/>
              </a:rPr>
              <a:t>возраста</a:t>
            </a:r>
          </a:p>
          <a:p>
            <a:pPr algn="ctr"/>
            <a:endParaRPr lang="ru-RU" sz="2800" b="1" dirty="0">
              <a:latin typeface="Times New Roman"/>
            </a:endParaRPr>
          </a:p>
          <a:p>
            <a:pPr algn="ctr"/>
            <a:endParaRPr lang="ru-RU" sz="2800" b="1" dirty="0" smtClean="0">
              <a:latin typeface="Times New Roman"/>
            </a:endParaRPr>
          </a:p>
          <a:p>
            <a:pPr algn="ctr"/>
            <a:r>
              <a:rPr lang="ru-RU" sz="2400" dirty="0" smtClean="0">
                <a:latin typeface="Times New Roman"/>
              </a:rPr>
              <a:t>                                                    Выполнила студентка 208 группы</a:t>
            </a:r>
          </a:p>
          <a:p>
            <a:pPr algn="ctr"/>
            <a:r>
              <a:rPr lang="ru-RU" sz="2400" dirty="0" smtClean="0">
                <a:latin typeface="Times New Roman"/>
              </a:rPr>
              <a:t>                            Вульфович Полина</a:t>
            </a:r>
          </a:p>
          <a:p>
            <a:pPr algn="ctr"/>
            <a:endParaRPr lang="ru-RU" sz="2400" dirty="0">
              <a:latin typeface="Times New Roman"/>
            </a:endParaRPr>
          </a:p>
          <a:p>
            <a:pPr algn="ctr"/>
            <a:r>
              <a:rPr lang="ru-RU" sz="2400" dirty="0" smtClean="0">
                <a:latin typeface="Times New Roman"/>
              </a:rPr>
              <a:t>Красноярск 2020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1793167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  <a:b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университет имени профессора В.Ф. </a:t>
            </a:r>
            <a:r>
              <a:rPr lang="ru-RU" sz="1700" b="0" dirty="0" err="1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Войно</a:t>
            </a:r>
            <a: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lang="ru-RU" sz="1700" b="0" dirty="0" err="1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Ясенецкого</a:t>
            </a:r>
            <a: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700" b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Фармацевтический колледж</a:t>
            </a:r>
            <a:r>
              <a:rPr lang="ru-RU" sz="1500" b="0" dirty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1500" b="0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68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464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 пожилого человека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8964488" cy="602128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Потребляемая пища должна обладать антисклеротическими свойствами, содержать вещества, стимулирующие ферментные системы, расщепляющие жиры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липотропные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а также биологически активные витамины и микроэлементы, легко усваиваемые под воздействием пищеварительных ферментов.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пищи и ее качество зависят от возраста и пола человека, характера выполняемой им работы. Диета в пожилом возрасте очень отличается от диеты в молодом: физическая активность снижается, обмен веществ замедляется, следовательно, калорий требуется меньше, чем раньше. Но даже в этом случае рацион должен содержать белки, витамины и минеральные соли в достаточном объеме. Поэтому калорийность еды уменьшают за счет простых углеводов и животных жиров.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26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640960" cy="66693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Питаться нужно регулярно, в умеренных объемах, разнообразно. Переедание вкупе с малоподвижным образом жизни угрожает безопасности людей, так как ведет к ожирению, на фоне которого почти всегда развивается атеросклероз. Как гласит пословица, толстеть — значит стареть.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Пожилым людям лучше употреблять продукты, в которых есть вещества, выводящие из организма холестерин: простоквашу, обезжиренный творог, кефир, нежирные сорта мяса, рыбу, горох, бобы, сою, капусту, салат, морковь (в них самих холестерина нет вообще, или он содержится в малых количествах).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7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464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Высокотехнологичные приспособления для контроля безопасности пожилых</a:t>
            </a:r>
            <a:b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44824"/>
            <a:ext cx="9144000" cy="491488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действительность такова, что пенсионеры нашей страны имеют довольно слабое представление о применении современных высокотехнологичных устройств медико-санитарного назначения в целях личной безопасности. Но это не означает, что подобные приспособления в принципе не могут использоваться в современных реалиях.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Особого внимания заслуживают инновации, которые дают возможность детям или внукам пенсионеров удаленно отслеживать передвижения пожилых людей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4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6480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того, как устройство «изучит» закономерность распорядка дня своего пожилого владельца, оно сможет посылать родственникам или людям, осуществляющим ход, уведомления обо всех изменениях, которые происходят в организме человека. Подобные сообщения в целях безопасности отправляются на мобильные устройства с помощью специального приложения. Причиной рассылки может стать все, заслуживающее особенного внимания: беспокойный сон, выход на прогулку в нетипичное время, уменьшение объема потребляемой еды, патологическое повторение действий.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Разработчики из Флориды создавали сенсор специально для пожилых людей, поэтому его очень просто использовать и обслуживать. К примеру, устройство можно зарядить без шнура, оно оснащено кнопкой вызова, применяемой в опасных ситуациях для сообщения близким о том, что самочувствие человека резко ухудшилось.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7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76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правильного образа жизни</a:t>
            </a:r>
            <a:r>
              <a:rPr lang="ru-RU" dirty="0">
                <a:solidFill>
                  <a:srgbClr val="333333"/>
                </a:solidFill>
                <a:effectLst/>
                <a:latin typeface="Helvetica"/>
              </a:rPr>
              <a:t/>
            </a:r>
            <a:br>
              <a:rPr lang="ru-RU" dirty="0">
                <a:solidFill>
                  <a:srgbClr val="333333"/>
                </a:solidFill>
                <a:effectLst/>
                <a:latin typeface="Helvetic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84" y="1340768"/>
            <a:ext cx="9129716" cy="5507283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каждого человека преклонного возраста важно как можно дольше находиться в хорошей физической форме и обходиться без посторонней помощи. Это значительно повышает самооценку и улучшает качество жизни. А помогут в этом: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позитивное мышление;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хобби и увлечения;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персональный режим дня;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полноценное сбалансированное питание;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регулярное обследование у медицинских специалистов;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прогулки на свежем воздухе;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 подобранный комплекс физических упражнений</a:t>
            </a:r>
            <a:r>
              <a:rPr lang="ru-RU" dirty="0">
                <a:solidFill>
                  <a:srgbClr val="333333"/>
                </a:solidFill>
                <a:latin typeface="Helvetica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075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17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612648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этих несложных рекомендаций нормализует эмоциональный фон, тренирует сердечно-сосудистую систему, укрепляет иммунитет и улучшает общее самочувствие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Старость – всего лишь очередной этап нашей жизни, который не только может, но и обязан быть счастливым! Надо только научиться правильно жить и выполнять простые меры безопасности. Доверяйте качественным частным пансионатам для пожилых, в которых созданы все условия для безопасного и комфортного быта постояльцев.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7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20472" cy="6308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4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56490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5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76064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Старение человеческого организма неизбежно связано с угасанием жизненно важных функций, обострением хронических заболеваний и появлением новых недугов. Движения становятся скованными,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дискоординированными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Постепенно замедляется скорость психических реакций, наблюдаются проблемы с памятью.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этот нелёгкий период очень важно уделить максимум внимания мерам безопасности для людей пожилого возраста. Это поможет избежать многих нежелательных проблем и на долгие годы подарит им радость бытия.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47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" y="188640"/>
            <a:ext cx="8964996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20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1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b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784976" cy="590465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большей части стариков отмечается снижение важных функций и восприимчивости рецепторов. Ухудшается координация движений, слух, зрение, обоняние, они уже работают не так, как в молодые годы. Возникает угроза жизни и здоровью из-за того, что человек становится ограниченным в физических возможностях и способен спровоцировать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пожароопасные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усугубляется тем, что многие пожилые пенсионеры – одинокие люди. Когда происходит возгорание, старики могут не почувствовать запаха дыма и задохнуться от угарного газа. Если человек плохо слышит, не факт, что до него дойдут предостерегающие крики соседей, в итоге он может просто сгореть в собственном доме. Безопасность пожилых людей и инвалидов будет обеспечена при правильно организованном постоянном присмотре и надлежащем уходе.</a:t>
            </a:r>
          </a:p>
        </p:txBody>
      </p:sp>
    </p:spTree>
    <p:extLst>
      <p:ext uri="{BB962C8B-B14F-4D97-AF65-F5344CB8AC3E}">
        <p14:creationId xmlns:p14="http://schemas.microsoft.com/office/powerpoint/2010/main" val="218260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8856984" cy="642050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провести определенные мероприятия для безопасности пожилых людей: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приобрести им слуховой аппарат (если есть такая потребность);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напоминать, чтобы ключи от квартиры, очки и телефон всегда находились при них;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 легко открывающуюся входную дверь;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освободить проходы на пути к двери.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5400600" cy="320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2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безопасной среды проживания</a:t>
            </a:r>
            <a:b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8964488" cy="5605986"/>
          </a:xfrm>
        </p:spPr>
        <p:txBody>
          <a:bodyPr>
            <a:normAutofit/>
          </a:bodyPr>
          <a:lstStyle/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Обувь для людей преклонного возраста нужно выбирать мягкую, удобную, с нескользящей подошвой.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Ковры и ковровые покрытия должны быть ровными, без потрёпанных и разорванных участков, с плотно прилегающими к полу краями. Специальные подложки помогут предупредить их скольжение. Для ванных и душевых комнат идеально подойдут резиновые коврики.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Следует отдавать предпочтение мебели без выступающих углов и торчащих ножек. Если таковая уже имеется, надо правильно её расставить.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болтающиеся провода должны быть надёжно закреплены.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63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036496" cy="6408712"/>
          </a:xfrm>
        </p:spPr>
        <p:txBody>
          <a:bodyPr>
            <a:normAutofit/>
          </a:bodyPr>
          <a:lstStyle/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Выключатели осветительных приборов необходимо располагать в легко доступных и привычных для пожилого человека местах.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стену рядом с ванной и унитазом целесообразно прикрепить удобные поручни.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Недопустимо захламлять проходы из одного помещения в другое посторонними предметами, лишней мебелью и бытовыми приборами.</a:t>
            </a: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Ступени лестниц должны быть хорошо освещены. Желательно, чтобы их края имели окантовку из нескользящего материала.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1"/>
            <a:ext cx="4104456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99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Пищевая безопасность пожилых людей</a:t>
            </a:r>
            <a:b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784976" cy="5850984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из главных условий поддержания здоровья и безопасности пожилых людей на должном уровне – употребление в пищу безопасных и качественных продуктов. Каждый человек заинтересован, чтобы его рацион был полноценным и разнообразным, и в этом смысле выбор экологически чистых продуктов является одной из составляющих концепции здоровой, благоприятной для жизни окружающей среды.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здоровья могут угрожать болезни пищевого происхождения. Постоянно употребляя опасные продукты, миллионы людей заболевают, и многие из них впоследствии умирают. Поэтому важно питаться так, чтобы в рационе были безвредные продукты.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40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" y="116632"/>
            <a:ext cx="8964488" cy="65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253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1036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Войно–Ясенецкого» Министерства здравоохранения Российской Федерации Фармацевтический колледж </vt:lpstr>
      <vt:lpstr>Введение</vt:lpstr>
      <vt:lpstr>Презентация PowerPoint</vt:lpstr>
      <vt:lpstr>Пожарная безопасность </vt:lpstr>
      <vt:lpstr>Презентация PowerPoint</vt:lpstr>
      <vt:lpstr>Создание безопасной среды проживания </vt:lpstr>
      <vt:lpstr>Презентация PowerPoint</vt:lpstr>
      <vt:lpstr>Пищевая безопасность пожилых людей </vt:lpstr>
      <vt:lpstr>Презентация PowerPoint</vt:lpstr>
      <vt:lpstr>Рацион пожилого человека</vt:lpstr>
      <vt:lpstr>Презентация PowerPoint</vt:lpstr>
      <vt:lpstr>Высокотехнологичные приспособления для контроля безопасности пожилых </vt:lpstr>
      <vt:lpstr>Презентация PowerPoint</vt:lpstr>
      <vt:lpstr>Презентация PowerPoint</vt:lpstr>
      <vt:lpstr>Формирование правильного образа жизни 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Войно–Ясенецкого» Министерства здравоохранения Российской Федерации Фармацевтический колледж</dc:title>
  <dc:creator>Рома</dc:creator>
  <cp:lastModifiedBy>Пользователь Windows</cp:lastModifiedBy>
  <cp:revision>3</cp:revision>
  <dcterms:created xsi:type="dcterms:W3CDTF">2020-07-02T08:20:36Z</dcterms:created>
  <dcterms:modified xsi:type="dcterms:W3CDTF">2020-07-02T08:49:23Z</dcterms:modified>
</cp:coreProperties>
</file>