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8" r:id="rId8"/>
    <p:sldId id="269" r:id="rId9"/>
    <p:sldId id="270" r:id="rId10"/>
    <p:sldId id="271" r:id="rId11"/>
    <p:sldId id="265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5" d="100"/>
          <a:sy n="65" d="100"/>
        </p:scale>
        <p:origin x="-65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985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195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444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281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566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173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246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911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058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747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914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8F1B-DCBA-4000-B8DF-7219611FDD55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872C8-C675-4167-BEAB-213D92A65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511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06477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Министерства здравоохранения Российской Федерации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97509"/>
            <a:ext cx="9144000" cy="4483510"/>
          </a:xfrm>
        </p:spPr>
        <p:txBody>
          <a:bodyPr>
            <a:normAutofit lnSpcReduction="10000"/>
          </a:bodyPr>
          <a:lstStyle/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Процедура лицензирования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Кильдиватова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Александровна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Проверила: Казакова Елена Николаевна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5231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108" y="279145"/>
            <a:ext cx="10515600" cy="87123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Процедура лицензирования.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Третий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563328"/>
            <a:ext cx="10515600" cy="4896465"/>
          </a:xfrm>
        </p:spPr>
        <p:txBody>
          <a:bodyPr>
            <a:normAutofit/>
          </a:bodyPr>
          <a:lstStyle/>
          <a:p>
            <a:pPr lvl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Лицензирующий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 принимает решение о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предоставлении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об отказе в предоставлении лицензии в срок,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превышающий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сорока пяти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дней со дня поступления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заявления о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предоставлении лицензии и прилагаемых к нему документов. </a:t>
            </a:r>
          </a:p>
          <a:p>
            <a:pPr lvl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sz="26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Указанное решение оформляется соответствующим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актом лицензирующего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органа. Лицензирующий орган обязан в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указанный срок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уведомить соискателя лицензии о принятии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решения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предоставлении или об отказе в предоставлении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лицензии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Уведомление о предоставлении лицензии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направляется (вручается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соискателю лицензии в письменной форме.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5540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Times New Roman"/>
                <a:ea typeface="SimSun"/>
                <a:cs typeface="Times New Roman"/>
              </a:rPr>
              <a:t>В течение 3-х дней принимается решение о правильности поданных документов. Если есть несоответствия, то соискателю лицензии дается 30 дней на исправление. В течение 45 рабочих дней орган, осуществляющий проверку принимает решение о предоставлении лицензии.</a:t>
            </a:r>
            <a:endParaRPr lang="ru-RU" sz="2800" dirty="0"/>
          </a:p>
        </p:txBody>
      </p:sp>
      <p:pic>
        <p:nvPicPr>
          <p:cNvPr id="4" name="Содержимое 3" descr="control-427510_640-e152011083832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4052" y="2344994"/>
            <a:ext cx="8082116" cy="4277032"/>
          </a:xfrm>
        </p:spPr>
      </p:pic>
    </p:spTree>
    <p:extLst>
      <p:ext uri="{BB962C8B-B14F-4D97-AF65-F5344CB8AC3E}">
        <p14:creationId xmlns="" xmlns:p14="http://schemas.microsoft.com/office/powerpoint/2010/main" val="799556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802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239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0960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Лицензирование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одно из средств государственного регулирования экономической политикой в условиях рыночной экономики.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7509" y="2622659"/>
            <a:ext cx="7654413" cy="4235341"/>
          </a:xfrm>
        </p:spPr>
      </p:pic>
    </p:spTree>
    <p:extLst>
      <p:ext uri="{BB962C8B-B14F-4D97-AF65-F5344CB8AC3E}">
        <p14:creationId xmlns="" xmlns:p14="http://schemas.microsoft.com/office/powerpoint/2010/main" val="287233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698" y="206477"/>
            <a:ext cx="10515600" cy="242331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Лицензия на фармацевтическую деятельность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документ, позволяющий оказывать услуги и выполнять работы юридическим лицам в сфере обращения лекарственных средств для медицинского и ветеринарного применения.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6" name="Содержимое 5" descr="trebovaniya-k-licenzirovaniyu-apte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0593" y="2182760"/>
            <a:ext cx="8583561" cy="4675239"/>
          </a:xfrm>
        </p:spPr>
      </p:pic>
    </p:spTree>
    <p:extLst>
      <p:ext uri="{BB962C8B-B14F-4D97-AF65-F5344CB8AC3E}">
        <p14:creationId xmlns="" xmlns:p14="http://schemas.microsoft.com/office/powerpoint/2010/main" val="640450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"/>
            <a:ext cx="10515600" cy="1061884"/>
          </a:xfrm>
        </p:spPr>
        <p:txBody>
          <a:bodyPr>
            <a:normAutofit/>
          </a:bodyPr>
          <a:lstStyle/>
          <a:p>
            <a:pPr lvl="0" algn="ctr" fontAlgn="base">
              <a:lnSpc>
                <a:spcPct val="150000"/>
              </a:lnSpc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Процедура лицензирования. Первый этап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268360"/>
            <a:ext cx="10515600" cy="5353665"/>
          </a:xfrm>
        </p:spPr>
        <p:txBody>
          <a:bodyPr>
            <a:normAutofit fontScale="47500" lnSpcReduction="20000"/>
          </a:bodyPr>
          <a:lstStyle/>
          <a:p>
            <a:pPr lvl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документальная экспертиза, которая включает в себя проверку наличия таких документов, как:</a:t>
            </a:r>
          </a:p>
          <a:p>
            <a:pPr lvl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ru-RU" sz="5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Заявление о предоставлении лицензии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ru-RU" sz="5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Копии учредительных документов (с предоставлением 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оригиналов 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случае, если верность копий не засвидетельствована 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нотариальном порядке) - для юридического лица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ru-RU" sz="5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Документ, подтверждающий уплату государственной 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пошлины 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рассмотрение лицензирующим органом заявления 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предоставлении лицензии.</a:t>
            </a:r>
          </a:p>
          <a:p>
            <a:pPr marL="457200" lvl="0" indent="-45720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ru-RU" sz="6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8752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681" y="0"/>
            <a:ext cx="10515600" cy="97746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Процедура лицензирования. Первый этап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268360"/>
            <a:ext cx="10515600" cy="5206181"/>
          </a:xfrm>
        </p:spPr>
        <p:txBody>
          <a:bodyPr>
            <a:normAutofit/>
          </a:bodyPr>
          <a:lstStyle/>
          <a:p>
            <a:pPr marL="514350" lvl="0" indent="-5143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Сведения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квалификации работников (с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приложением копий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документов, подтверждающих наличие у них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соответствующего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образования и сертификатов специалиста).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 Справки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учреждений государственной или муниципальной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системы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здравоохранения об отсутствии у работников, имеющих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силу своих служебных обязанностей доступ к наркотическим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средствам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психотропным веществам, заболеваний наркоманией,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токсикоманией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хроническим алкоголизмом, а также об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отсутствии среди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них лиц, признанных в соответствии с законодательством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РФ непригодными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выполнению отдельных видов профессиональной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связанной с источником повышенной опасности.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594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102" y="0"/>
            <a:ext cx="10515600" cy="9144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Процедура лицензирования. Первый этап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1665" y="1120877"/>
            <a:ext cx="10565785" cy="5456904"/>
          </a:xfrm>
        </p:spPr>
        <p:txBody>
          <a:bodyPr>
            <a:normAutofit/>
          </a:bodyPr>
          <a:lstStyle/>
          <a:p>
            <a:pPr marL="514350" lvl="0" indent="-51435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6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органов по контролю за оборотом наркотических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редств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психотропных веществ об отсутствии у работников,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имеющих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силу своих служебных обязанностей доступ к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наркотическим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средствам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психотропным веществам, непогашенной или неснятой судимости за преступление средней тяжести, тяжкое преступление или особо тяжкое преступление либо за преступление, связанное с незаконным оборотом наркотических средств и психотропных веществ, в т. ч. совершенное вне пределов РФ, а также о том, что указанным работникам не предъявлено обвинение в совершении преступлений, связанных с незаконным оборотом наркотических средств и психотропных веществ.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7507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353" y="220151"/>
            <a:ext cx="10515600" cy="76799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Процедура лицензирования. Первый этап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268361"/>
            <a:ext cx="10515600" cy="5279923"/>
          </a:xfrm>
        </p:spPr>
        <p:txBody>
          <a:bodyPr>
            <a:normAutofit lnSpcReduction="10000"/>
          </a:bodyPr>
          <a:lstStyle/>
          <a:p>
            <a:pPr marL="514350" lvl="0" indent="-5143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 startAt="7"/>
              <a:tabLst>
                <a:tab pos="4306888" algn="l"/>
              </a:tabLs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Сертификат специалиста, подтверждающий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соответствие профессиональной подготовки руководителя юридического лица либо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руководителя соответствующего подразделения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юридического лица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лицензируемой деятельности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306888" algn="l"/>
              </a:tabLst>
            </a:pPr>
            <a:endParaRPr lang="ru-RU" sz="26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8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Документы, подтверждающие право соискателя лицензии на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помещения для осуществления лицензируемой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9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Копия выданного в установленном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порядке санитарно-эпидемиологического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заключения 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соответствии помещений требованиям, предъявляемым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осуществления лицензируемой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деятельности.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306888" algn="l"/>
              </a:tabLst>
            </a:pP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9755" y="399692"/>
            <a:ext cx="9144000" cy="95716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Процедура лицензирования. Первый этап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88143" y="2241754"/>
            <a:ext cx="10309122" cy="4218039"/>
          </a:xfrm>
        </p:spPr>
        <p:txBody>
          <a:bodyPr/>
          <a:lstStyle/>
          <a:p>
            <a:pPr marL="457200" lvl="0" indent="-4572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10"/>
            </a:pP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 органов по контролю за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оборотом наркотических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психотропных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веществ о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установленным требованиям по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технической </a:t>
            </a:r>
            <a:r>
              <a:rPr lang="ru-RU" sz="2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укрепленности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оснащению средствами охранной сигнализации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объектов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помещений, используемых для осуществления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лицензируемого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 деятельности.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6095" y="0"/>
            <a:ext cx="10515600" cy="91547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Процедура лицензирования.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Второй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179871"/>
            <a:ext cx="10515600" cy="4909779"/>
          </a:xfrm>
        </p:spPr>
        <p:txBody>
          <a:bodyPr/>
          <a:lstStyle/>
          <a:p>
            <a:pPr lvl="0" indent="4500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описи принятых документов и выдача</a:t>
            </a:r>
          </a:p>
          <a:p>
            <a:pPr lvl="0" indent="4500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копии соискателю лицензии под расписку с указанием даты </a:t>
            </a:r>
          </a:p>
          <a:p>
            <a:pPr lvl="0" indent="4500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приема документов.  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litsenziruemye-vidy-deyatelnos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536723"/>
            <a:ext cx="7034981" cy="41436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573</Words>
  <Application>Microsoft Office PowerPoint</Application>
  <PresentationFormat>Произвольный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 Фармацевтический колледж</vt:lpstr>
      <vt:lpstr>Лицензирование - одно из средств государственного регулирования экономической политикой в условиях рыночной экономики. </vt:lpstr>
      <vt:lpstr>Лицензия на фармацевтическую деятельность - документ, позволяющий оказывать услуги и выполнять работы юридическим лицам в сфере обращения лекарственных средств для медицинского и ветеринарного применения. </vt:lpstr>
      <vt:lpstr>Процедура лицензирования. Первый этап</vt:lpstr>
      <vt:lpstr>Процедура лицензирования. Первый этап</vt:lpstr>
      <vt:lpstr>Процедура лицензирования. Первый этап</vt:lpstr>
      <vt:lpstr>Процедура лицензирования. Первый этап</vt:lpstr>
      <vt:lpstr>Процедура лицензирования. Первый этап</vt:lpstr>
      <vt:lpstr>Процедура лицензирования. Второй этап</vt:lpstr>
      <vt:lpstr>Процедура лицензирования. Третий этап</vt:lpstr>
      <vt:lpstr>В течение 3-х дней принимается решение о правильности поданных документов. Если есть несоответствия, то соискателю лицензии дается 30 дней на исправление. В течение 45 рабочих дней орган, осуществляющий проверку принимает решение о предоставлении лицензии.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  Фармацевтический колледж</dc:title>
  <dc:creator>Пользователь</dc:creator>
  <cp:lastModifiedBy>Сергей</cp:lastModifiedBy>
  <cp:revision>19</cp:revision>
  <dcterms:created xsi:type="dcterms:W3CDTF">2020-05-23T08:19:21Z</dcterms:created>
  <dcterms:modified xsi:type="dcterms:W3CDTF">2020-06-03T19:09:30Z</dcterms:modified>
</cp:coreProperties>
</file>