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2" r:id="rId3"/>
    <p:sldId id="273" r:id="rId4"/>
    <p:sldId id="274" r:id="rId5"/>
    <p:sldId id="275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C542DF-F735-4ADF-9D91-77D5F8C5AA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E7BFEB8-6BE4-40BF-8E99-F084B9D0C5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7A55C99-BF17-4701-A526-8748C4CD85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A7EEB-3E55-454D-8779-BFE0ADDF8884}" type="datetimeFigureOut">
              <a:rPr lang="ru-RU" smtClean="0"/>
              <a:t>06.07.2023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CC92791-3B50-4807-8A93-5F1C05ACD2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9620DFF-7F11-405A-8D33-8257EFDA9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BE2C6-D1BC-48BE-A477-73A0082CDB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45021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7F778D-490B-4B6B-9E90-06C3713F63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3677802-F490-444D-BCDB-E1697B06B0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156347B-A41E-43FE-AFB4-FB522214A2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A7EEB-3E55-454D-8779-BFE0ADDF8884}" type="datetimeFigureOut">
              <a:rPr lang="ru-RU" smtClean="0"/>
              <a:t>06.07.2023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56565E-AF08-4A8F-9EF8-44F66698B2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9928140-5A70-4AB4-8D6C-8EFD62792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BE2C6-D1BC-48BE-A477-73A0082CDB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70344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63F140C-9A56-4DD8-983F-E45F812D4D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726B144-E1B5-4E18-942F-3F9D0665A5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5A52678-04C4-4204-B28F-FDDAB90723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A7EEB-3E55-454D-8779-BFE0ADDF8884}" type="datetimeFigureOut">
              <a:rPr lang="ru-RU" smtClean="0"/>
              <a:t>06.07.2023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660969-B8D8-47AE-B9C2-DC31BC13DC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03D985F-72F1-431E-B243-957DC766F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BE2C6-D1BC-48BE-A477-73A0082CDB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95378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12C871-1BAF-4D63-9C6E-608FC15D72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48FF2F6-B1B9-4FC6-BB53-E696E1A687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13CBAC9-3A6F-4AFB-8979-67B3F76AB9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A7EEB-3E55-454D-8779-BFE0ADDF8884}" type="datetimeFigureOut">
              <a:rPr lang="ru-RU" smtClean="0"/>
              <a:t>06.07.2023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052A275-AEF3-4791-B413-36CE6ECC4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6D6F65F-3DF4-4A30-8D08-CAB2BEE86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BE2C6-D1BC-48BE-A477-73A0082CDB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90158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8A0D6D-ACEE-4105-BE68-3CB933C58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66881FE-CDA7-4A4A-840B-8788F99C7E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9DE4EBC-548B-40A5-B86F-72F1CF6778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A7EEB-3E55-454D-8779-BFE0ADDF8884}" type="datetimeFigureOut">
              <a:rPr lang="ru-RU" smtClean="0"/>
              <a:t>06.07.2023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9B55AE0-9B9F-480D-908E-2854A2DC1F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AC282C9-5C5C-43FD-B126-37C50B295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BE2C6-D1BC-48BE-A477-73A0082CDB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0672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EC54C9-2AC9-49A8-AC4A-3ED3063FB9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6BF5DD4-CA2E-439A-A949-5845E0E169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B1F6E53-14D0-4182-84CF-9829304C0C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AFA0FFA-8C49-46FB-A184-8462FCCC87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A7EEB-3E55-454D-8779-BFE0ADDF8884}" type="datetimeFigureOut">
              <a:rPr lang="ru-RU" smtClean="0"/>
              <a:t>06.07.2023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0D93826-67FB-4F58-BF60-6D1D1E174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EDAC427-E2D2-4EAB-9494-4CD6DD95F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BE2C6-D1BC-48BE-A477-73A0082CDB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44949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37E4C1-5EE7-4747-89CB-48A5065ACF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0006232-2703-4DA9-BDA1-0FA2FD6C2B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42685D3-2C1E-4FB9-98DA-1D4364BF51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07CC269-26A4-41F6-937D-CF9E936A90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89A9C35-F9E6-42AF-88D7-8E3A9340763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69AA2FF-3921-4869-BD1B-2E2398C474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A7EEB-3E55-454D-8779-BFE0ADDF8884}" type="datetimeFigureOut">
              <a:rPr lang="ru-RU" smtClean="0"/>
              <a:t>06.07.2023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8B89A35-F5E1-4ECF-8705-F528B60C0C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395DAE5-7153-48CE-9D90-8C9269286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BE2C6-D1BC-48BE-A477-73A0082CDB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52519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45ED9D-24B1-402E-AC2A-5AAAF9B07B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374BE9B-6CD9-4CE0-AA76-A7FE10F5F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A7EEB-3E55-454D-8779-BFE0ADDF8884}" type="datetimeFigureOut">
              <a:rPr lang="ru-RU" smtClean="0"/>
              <a:t>06.07.2023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BF78900-1C18-4535-831E-CF68A9FED7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A55DBA2-E9FD-4329-A340-810533164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BE2C6-D1BC-48BE-A477-73A0082CDB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81650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3FF7C86-AE78-403A-81BB-3533803A2F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A7EEB-3E55-454D-8779-BFE0ADDF8884}" type="datetimeFigureOut">
              <a:rPr lang="ru-RU" smtClean="0"/>
              <a:t>06.07.2023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89504ED-EF74-4766-B103-6C6CA95E8D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B3584C7-A415-4ED7-AD75-1E2C131837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BE2C6-D1BC-48BE-A477-73A0082CDB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42253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4DEADF-5D70-4D14-8687-968FF26023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3D5D312-17BF-4271-A9EF-24AFF3839C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A3992F3-D1FD-4D69-B1FD-FB1DDFEDD5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C9E37F3-5A41-420B-93D2-9E200DFEF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A7EEB-3E55-454D-8779-BFE0ADDF8884}" type="datetimeFigureOut">
              <a:rPr lang="ru-RU" smtClean="0"/>
              <a:t>06.07.2023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0B74475-CB41-461E-AFF1-DD6C133B3C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7BC1CAE-D4F9-4516-BE9E-CE63E516FC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BE2C6-D1BC-48BE-A477-73A0082CDB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62244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47844A-9081-4418-BDC5-61797AC407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CCA934E-DA0B-4FB9-A587-A42843297D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31B18C4-0847-4918-9F5D-DAB4DE53DD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91E39B3-836C-4A48-B174-9EC6FDC3E9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A7EEB-3E55-454D-8779-BFE0ADDF8884}" type="datetimeFigureOut">
              <a:rPr lang="ru-RU" smtClean="0"/>
              <a:t>06.07.2023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01C1C7F-7271-456E-8F0E-9FF0E320DF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D6496F3-A8C0-4E92-BF16-95F6831C8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BE2C6-D1BC-48BE-A477-73A0082CDB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96946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65D613-73B3-4CF8-9CBB-1D46CBDEB7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DA650C3-0E4D-476C-9274-E685A3514E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69646AA-699C-4844-8357-43515C0556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8A7EEB-3E55-454D-8779-BFE0ADDF8884}" type="datetimeFigureOut">
              <a:rPr lang="ru-RU" smtClean="0"/>
              <a:t>06.07.2023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D75106D-C4E5-4EBE-97C5-AA6AB43F59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1D9E60C-82B5-4EB9-A741-A6B729F987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0BE2C6-D1BC-48BE-A477-73A0082CDB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5588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A4FE83-C62B-464E-835E-703D87F642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97654"/>
            <a:ext cx="9144000" cy="523783"/>
          </a:xfrm>
        </p:spPr>
        <p:txBody>
          <a:bodyPr>
            <a:no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Федеральное бюджетное образовательное учреждение высшего образования «Красноярский государственный медицинский университет имени профессора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В.Ф.Войно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-Ясенецкого» Министерства здравоохранения Российской Федерации</a:t>
            </a:r>
            <a:b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Фармацевтический колледж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0F925FC-ADF1-4ABD-AD80-DF9F0C5B06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736541"/>
            <a:ext cx="9144000" cy="1655762"/>
          </a:xfrm>
        </p:spPr>
        <p:txBody>
          <a:bodyPr>
            <a:norm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Приемка товаров в аптечных организациях.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031133E-B7A1-4AE3-B802-48E21AF08943}"/>
              </a:ext>
            </a:extLst>
          </p:cNvPr>
          <p:cNvSpPr txBox="1"/>
          <p:nvPr/>
        </p:nvSpPr>
        <p:spPr>
          <a:xfrm>
            <a:off x="7696939" y="4121459"/>
            <a:ext cx="40038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Выполнила: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Ездина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Софья 201 группа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Отделение Фармация 33.02.01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Проверила преподаватель: Казакова Е.Н.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FCE128-2190-4A65-98A8-F4C5225FA315}"/>
              </a:ext>
            </a:extLst>
          </p:cNvPr>
          <p:cNvSpPr txBox="1"/>
          <p:nvPr/>
        </p:nvSpPr>
        <p:spPr>
          <a:xfrm>
            <a:off x="4173984" y="6337374"/>
            <a:ext cx="38440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Красноярск 2023</a:t>
            </a:r>
          </a:p>
        </p:txBody>
      </p:sp>
    </p:spTree>
    <p:extLst>
      <p:ext uri="{BB962C8B-B14F-4D97-AF65-F5344CB8AC3E}">
        <p14:creationId xmlns:p14="http://schemas.microsoft.com/office/powerpoint/2010/main" val="11403178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33701A-9C1F-4F69-B22F-B4AB04AE97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42743"/>
          </a:xfrm>
        </p:spPr>
        <p:txBody>
          <a:bodyPr>
            <a:noAutofit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Оборудование зоны приемки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28ABC5C-1D71-44AE-83A9-67DAD248CB09}"/>
              </a:ext>
            </a:extLst>
          </p:cNvPr>
          <p:cNvSpPr txBox="1"/>
          <p:nvPr/>
        </p:nvSpPr>
        <p:spPr>
          <a:xfrm>
            <a:off x="4332303" y="1074198"/>
            <a:ext cx="33912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Металлический стеллаж 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69B39F5B-521B-4A93-862E-CBDECCB4BA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1710" y="1474308"/>
            <a:ext cx="3801863" cy="5069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75164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33701A-9C1F-4F69-B22F-B4AB04AE97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42743"/>
          </a:xfrm>
        </p:spPr>
        <p:txBody>
          <a:bodyPr>
            <a:noAutofit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Оборудование зоны приемки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9BD5BB-7309-4F65-8CE8-88D2CDD68249}"/>
              </a:ext>
            </a:extLst>
          </p:cNvPr>
          <p:cNvSpPr txBox="1"/>
          <p:nvPr/>
        </p:nvSpPr>
        <p:spPr>
          <a:xfrm>
            <a:off x="4600112" y="1038687"/>
            <a:ext cx="29917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Поддоны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2045403B-9F70-4B7D-951E-55195136D1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3304" y="1518082"/>
            <a:ext cx="6285391" cy="4714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23196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33701A-9C1F-4F69-B22F-B4AB04AE97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42743"/>
          </a:xfrm>
        </p:spPr>
        <p:txBody>
          <a:bodyPr>
            <a:noAutofit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Оборудование зоны приемки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7C5A813-68F0-4091-80C7-9FD3933E9C1B}"/>
              </a:ext>
            </a:extLst>
          </p:cNvPr>
          <p:cNvSpPr txBox="1"/>
          <p:nvPr/>
        </p:nvSpPr>
        <p:spPr>
          <a:xfrm>
            <a:off x="3832194" y="887766"/>
            <a:ext cx="45276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Сканнер и прибор для печати этикеток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B158E1A2-85D2-41A3-8CAB-A2EB2A8329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5604" y="1508973"/>
            <a:ext cx="6440792" cy="4830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9659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33701A-9C1F-4F69-B22F-B4AB04AE97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515600" cy="442743"/>
          </a:xfrm>
        </p:spPr>
        <p:txBody>
          <a:bodyPr>
            <a:noAutofit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Оборудование зоны приемки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42EFE6-1E54-436F-A37E-9ABAF9BA60CE}"/>
              </a:ext>
            </a:extLst>
          </p:cNvPr>
          <p:cNvSpPr txBox="1"/>
          <p:nvPr/>
        </p:nvSpPr>
        <p:spPr>
          <a:xfrm>
            <a:off x="4284954" y="1047565"/>
            <a:ext cx="36220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Соп</a:t>
            </a:r>
            <a:r>
              <a:rPr lang="ru-RU" dirty="0"/>
              <a:t> по приемке товара</a:t>
            </a: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A5BA57E5-599B-4B3B-A8AD-BD8FF7BB53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961" y="1416897"/>
            <a:ext cx="3744412" cy="4992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>
            <a:extLst>
              <a:ext uri="{FF2B5EF4-FFF2-40B4-BE49-F238E27FC236}">
                <a16:creationId xmlns:a16="http://schemas.microsoft.com/office/drawing/2014/main" id="{9B253FA5-4EA9-4B92-B061-5B539115C8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8333" y="1516200"/>
            <a:ext cx="6391923" cy="4793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45348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6B055E9D-08A0-4AE2-9C22-34C585E999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44390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Прием товара в аптечных организациях регламентирует приказ Минздрава России №751н. Приемочный контроль подразумевает проверку товара по качеству и количеству, а также проверку сопроводительных документов, таких как:</a:t>
            </a:r>
          </a:p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Товарная накладная-документ для оформления операций по передаче или приёму товарно-материальных ценностей, который является первичным учетным документом.</a:t>
            </a:r>
          </a:p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Счет-фактура-налоговый документ строго установленного образца (формата), оформляемый продавцом товаров (работ, услуг), на которого в соответствии с Налоговым кодексом РФ возложена обязанность уплаты в бюджет НДС. </a:t>
            </a:r>
          </a:p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Протокол согласования цен (для лекарственных препаратов, включенных в перечень жизненно-необходимых и важнейших лекарственных препаратов)</a:t>
            </a:r>
          </a:p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Реестр документов по качеству или документы, удостоверяющие качество товара, согласно действующим нормативным документам, заверенные подписью и печатью поставщика или продавца с указанием его места нахождения (адреса) и телефона.</a:t>
            </a:r>
          </a:p>
        </p:txBody>
      </p:sp>
    </p:spTree>
    <p:extLst>
      <p:ext uri="{BB962C8B-B14F-4D97-AF65-F5344CB8AC3E}">
        <p14:creationId xmlns:p14="http://schemas.microsoft.com/office/powerpoint/2010/main" val="16775691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7B4871-EB4B-4887-8878-C4A55E48EC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67030"/>
          </a:xfrm>
        </p:spPr>
        <p:txBody>
          <a:bodyPr>
            <a:normAutofit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Товарно-транспортная накладная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20B7335-E67E-4EA8-83F4-028F4DC4A9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6159" y="1065320"/>
            <a:ext cx="6699681" cy="5024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3042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60B8D1-BE3B-4446-998F-74F5AE5E8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09073"/>
          </a:xfrm>
        </p:spPr>
        <p:txBody>
          <a:bodyPr>
            <a:normAutofit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Счет-фактура</a:t>
            </a:r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0B4D9CD4-4576-481E-B762-473A3DDF25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218" y="1135203"/>
            <a:ext cx="7143563" cy="5357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02802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6132DD-FBA1-44F8-A032-A63F3AC31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Протокол согласования цен на ЖНВЛП</a:t>
            </a:r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1670CC80-514F-43C2-8614-6CE6169640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5142" y="1343818"/>
            <a:ext cx="6261716" cy="4696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18726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B9EDFF-2E1F-43CD-8187-5239FDE82A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4254"/>
            <a:ext cx="10515600" cy="558153"/>
          </a:xfrm>
        </p:spPr>
        <p:txBody>
          <a:bodyPr>
            <a:normAutofit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Помещение приемки товара аптеки №60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F5139CB-C85C-486E-90CB-BA80CD5C7C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8436" y="1127464"/>
            <a:ext cx="3855128" cy="5140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51773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272F8C-D924-40F3-83BF-1A38F1CC3C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Оборудование зоны приемки товара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781FB27-E3D8-4271-9CD1-5ACE0CCDDD81}"/>
              </a:ext>
            </a:extLst>
          </p:cNvPr>
          <p:cNvSpPr txBox="1"/>
          <p:nvPr/>
        </p:nvSpPr>
        <p:spPr>
          <a:xfrm>
            <a:off x="4160667" y="1159152"/>
            <a:ext cx="38706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Вход с улицы в зону приемки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180D8B3A-B046-40CF-B46E-F9906B2151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0667" y="1559262"/>
            <a:ext cx="3615431" cy="482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91451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33701A-9C1F-4F69-B22F-B4AB04AE97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42743"/>
          </a:xfrm>
        </p:spPr>
        <p:txBody>
          <a:bodyPr>
            <a:noAutofit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Оборудование зоны приемки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3B65917-0331-4525-A12A-F693701D4999}"/>
              </a:ext>
            </a:extLst>
          </p:cNvPr>
          <p:cNvSpPr txBox="1"/>
          <p:nvPr/>
        </p:nvSpPr>
        <p:spPr>
          <a:xfrm>
            <a:off x="3484485" y="923279"/>
            <a:ext cx="52230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 для упаковки и вскрытия товара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64F511E3-841E-4D62-8293-573D27C33B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3301" y="1438800"/>
            <a:ext cx="6699681" cy="5024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09309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33701A-9C1F-4F69-B22F-B4AB04AE97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42743"/>
          </a:xfrm>
        </p:spPr>
        <p:txBody>
          <a:bodyPr>
            <a:noAutofit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Оборудование зоны приемки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00F701A-F8E2-42D7-9041-8B2209C3ECDD}"/>
              </a:ext>
            </a:extLst>
          </p:cNvPr>
          <p:cNvSpPr txBox="1"/>
          <p:nvPr/>
        </p:nvSpPr>
        <p:spPr>
          <a:xfrm>
            <a:off x="4555724" y="1047565"/>
            <a:ext cx="30805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Холодильная камера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F4992AAA-6E1C-43ED-BECE-CFE5CEE1A8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6417" y="1447675"/>
            <a:ext cx="3740643" cy="4987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81C8187E-0C58-449E-9521-44743B3FFE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422954"/>
            <a:ext cx="3777724" cy="5036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307959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245</Words>
  <Application>Microsoft Office PowerPoint</Application>
  <PresentationFormat>Широкоэкранный</PresentationFormat>
  <Paragraphs>29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Times New Roman</vt:lpstr>
      <vt:lpstr>Тема Office</vt:lpstr>
      <vt:lpstr>Федеральное бюджетное образовательное учреждение высшего образования «Красноярский государственный медицинский университет имени профессора В.Ф.Войно-Ясенецкого» Министерства здравоохранения Российской Федерации Фармацевтический колледж</vt:lpstr>
      <vt:lpstr>Презентация PowerPoint</vt:lpstr>
      <vt:lpstr>Товарно-транспортная накладная</vt:lpstr>
      <vt:lpstr>Счет-фактура</vt:lpstr>
      <vt:lpstr>Протокол согласования цен на ЖНВЛП</vt:lpstr>
      <vt:lpstr>Помещение приемки товара аптеки №60</vt:lpstr>
      <vt:lpstr>Оборудование зоны приемки товара</vt:lpstr>
      <vt:lpstr>Оборудование зоны приемки</vt:lpstr>
      <vt:lpstr>Оборудование зоны приемки</vt:lpstr>
      <vt:lpstr>Оборудование зоны приемки</vt:lpstr>
      <vt:lpstr>Оборудование зоны приемки</vt:lpstr>
      <vt:lpstr>Оборудование зоны приемки</vt:lpstr>
      <vt:lpstr>Оборудование зоны приемки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Федеральное бюджетное образовательное учреждение высшего образования «Красноярский государственный медицинский университет имени профессора В.Ф.Войно-Ясенецкого» Министерства здравоохранения Российской Федерации Фармацевтический колледж</dc:title>
  <dc:creator>Alex</dc:creator>
  <cp:lastModifiedBy>Alex</cp:lastModifiedBy>
  <cp:revision>1</cp:revision>
  <dcterms:created xsi:type="dcterms:W3CDTF">2023-07-06T14:48:50Z</dcterms:created>
  <dcterms:modified xsi:type="dcterms:W3CDTF">2023-07-06T15:23:47Z</dcterms:modified>
</cp:coreProperties>
</file>