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ичные карточки" id="{9E085033-CB0B-4B37-B566-3923010DA827}">
          <p14:sldIdLst>
            <p14:sldId id="256"/>
            <p14:sldId id="257"/>
            <p14:sldId id="258"/>
            <p14:sldId id="259"/>
          </p14:sldIdLst>
        </p14:section>
        <p14:section name="Ведомости" id="{BC2D2DF4-D58F-4D20-9CE6-82587F362722}">
          <p14:sldIdLst>
            <p14:sldId id="260"/>
            <p14:sldId id="261"/>
            <p14:sldId id="264"/>
            <p14:sldId id="266"/>
            <p14:sldId id="26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5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85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4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2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7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6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44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25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01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97D5180-0211-4460-80FC-B517934100F1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ADA1CAAE-36B8-4458-8178-A99191CE4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0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карточки </a:t>
            </a:r>
            <a:b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6212" y="4371975"/>
            <a:ext cx="9228201" cy="1604646"/>
          </a:xfrm>
        </p:spPr>
        <p:txBody>
          <a:bodyPr/>
          <a:lstStyle/>
          <a:p>
            <a:pPr algn="ctr"/>
            <a:r>
              <a:rPr lang="ru-RU" dirty="0" smtClean="0"/>
              <a:t>В ходе проверки личных карточек студентов были выявлены следующие замечания по группам: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03070" y="1"/>
            <a:ext cx="8709659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«Форма №3»</a:t>
            </a:r>
            <a:endParaRPr lang="ru-RU" sz="4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2"/>
          <a:stretch/>
        </p:blipFill>
        <p:spPr>
          <a:xfrm>
            <a:off x="445770" y="573144"/>
            <a:ext cx="11167110" cy="62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9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03070" y="1"/>
            <a:ext cx="8709659" cy="5715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«Форма №3» - </a:t>
            </a:r>
            <a:r>
              <a:rPr lang="ru-RU" sz="45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  <a:endParaRPr lang="ru-RU" sz="45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8"/>
          <a:stretch/>
        </p:blipFill>
        <p:spPr>
          <a:xfrm>
            <a:off x="582930" y="629724"/>
            <a:ext cx="11349990" cy="62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3556" y="81204"/>
            <a:ext cx="7552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 «Фармация»</a:t>
            </a:r>
            <a:endParaRPr lang="ru-RU" sz="5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586808"/>
              </p:ext>
            </p:extLst>
          </p:nvPr>
        </p:nvGraphicFramePr>
        <p:xfrm>
          <a:off x="266701" y="942978"/>
          <a:ext cx="11820524" cy="5753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041"/>
                <a:gridCol w="1560093"/>
                <a:gridCol w="1740973"/>
                <a:gridCol w="2006641"/>
                <a:gridCol w="2036033"/>
                <a:gridCol w="2284743"/>
              </a:tblGrid>
              <a:tr h="1150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Группа/ куратор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карточка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 все) оценки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(неполные) личные данные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(неверные) приказы об а/о, поступлении, отчислении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актулизи-ровать информацию и убрать в папку «а/о», «отчисленные»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101-11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Плетюх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Анисимова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Казакова Е.Н.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107-9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Н.В.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Болдышева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Волын Т.П.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Матюшкина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Намазова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Матюшкина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920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Звягина С.П.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Гунтикова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Бронникова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всех – 2, 3 курс перевод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Аюпова а/о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Чинкова а/о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Ярмонова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Плетюх Е.А.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Старчикова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920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Анисимова М.В.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Чанзан (0)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Селяевава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Помаркова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  <a:tr h="460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Агафонова Н.В.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адресов проживания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44" marR="616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7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700" y="0"/>
            <a:ext cx="96964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 «Сестринское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дело</a:t>
            </a: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5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65223"/>
              </p:ext>
            </p:extLst>
          </p:nvPr>
        </p:nvGraphicFramePr>
        <p:xfrm>
          <a:off x="200025" y="752474"/>
          <a:ext cx="11906249" cy="611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940"/>
                <a:gridCol w="1571406"/>
                <a:gridCol w="1753599"/>
                <a:gridCol w="2021194"/>
                <a:gridCol w="2050799"/>
                <a:gridCol w="2301311"/>
              </a:tblGrid>
              <a:tr h="87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Группа/ куратор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карточка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 все) оценки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(неполные) личные данные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(неверные) приказы об а/о, поступлении, отчислении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актулизи-ровать информацию и убрать в папку «а/о», «отчисленные»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1405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111-11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Цуканова Е.В.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Вергазова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Антоненко,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Вергазова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Елизарьева, Новиченко, Павлова,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Хачатарян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Ярмак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Вепрева - поступление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Вергазова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Вепрева Эрнст Дойнур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52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209-9 (Байко И.А.)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Леонтьева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Варанкина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Люфт, Павельева - поступление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70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211-11 (Черемисина А.А.)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Ирисбаева – нет оценок, (прописать н/а?)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52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309-9 (Байко И.А.)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Журавель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семестр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Асафьева – о переводе на второй курс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878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310-9 (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Буракова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Г.Л.)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Бутенко – нет приказа о академ. отпуске и восстановлении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351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311-11 (Терентьева О.В.)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Бурмакина, Дойбаа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семестр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приказа 3 курс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Терешина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Гоменюк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  <a:tr h="70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409-9 (Попова О.М.)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семестр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Кокорин, Суворова –о переводе на 4 курс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327" marR="453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4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" y="0"/>
            <a:ext cx="10687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 «Лабораторная диагностика»</a:t>
            </a:r>
            <a:endParaRPr lang="ru-RU" sz="5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87243"/>
              </p:ext>
            </p:extLst>
          </p:nvPr>
        </p:nvGraphicFramePr>
        <p:xfrm>
          <a:off x="66676" y="1631216"/>
          <a:ext cx="12030073" cy="476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902"/>
                <a:gridCol w="1587748"/>
                <a:gridCol w="1771835"/>
                <a:gridCol w="2042214"/>
                <a:gridCol w="2072128"/>
                <a:gridCol w="2325246"/>
              </a:tblGrid>
              <a:tr h="1269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Группа/ куратор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лич. карточка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 все) оценки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(неполные) личные данные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(неверные) приказы об а/о, поступлении, отчислении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актуализировать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информацию и убрать в папку «а/о», «отчисленные»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</a:tr>
              <a:tr h="538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121-11 (Перфильева Г.В.)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Шамрай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</a:tr>
              <a:tr h="538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123-9 (Храмцова К.В.)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физ-ра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Аскерова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</a:tr>
              <a:tr h="24228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306-9 (Караваева В.Н.)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Хертек – 1 курс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Азизова - актуализировать   личные данные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Азизова – нет приказа 2 курс, нет приказа поступление,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Кур-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Базыр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Юлдашева – нет приказа 3 курс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Лапковский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нет приказа 2 курс;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Хертек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нет приказа 2 курс, нет оценок 1 курс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Лапковский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Малыщева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039" marR="55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2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375" y="1172259"/>
            <a:ext cx="102298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заполнению ведомостей учета рабочих часов педагогов по форме №2 и форме №3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42019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106024" cy="1085850"/>
          </a:xfrm>
        </p:spPr>
        <p:txBody>
          <a:bodyPr>
            <a:normAutofit/>
          </a:bodyPr>
          <a:lstStyle/>
          <a:p>
            <a:pPr algn="ctr"/>
            <a:r>
              <a:rPr lang="ru-RU" sz="7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№2</a:t>
            </a:r>
            <a:endParaRPr lang="ru-RU" sz="75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181100"/>
            <a:ext cx="11124819" cy="53911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подгруппы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Прописывать экзамены, консультации, производственные практики, нормконтроль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проведенные дополнительные часы (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внетарификации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отдельной ведомости по форме №2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Прописывать итоговую сумму часов за месяц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ведомость по форме №2 до 5 числа каждого месяца, следующего за отчетным месяцем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роспись и дату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54" y="0"/>
            <a:ext cx="10772775" cy="765810"/>
          </a:xfrm>
        </p:spPr>
        <p:txBody>
          <a:bodyPr>
            <a:normAutofit/>
          </a:bodyPr>
          <a:lstStyle/>
          <a:p>
            <a:pPr algn="ctr"/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«Форма №2»</a:t>
            </a:r>
            <a:endParaRPr lang="ru-RU" sz="4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795332"/>
            <a:ext cx="9852660" cy="60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8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54354" y="0"/>
            <a:ext cx="10772775" cy="7658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«Форма №2» - </a:t>
            </a:r>
            <a:r>
              <a:rPr lang="ru-RU" sz="45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</a:t>
            </a:r>
            <a:endParaRPr lang="ru-RU" sz="45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6474" r="2994" b="7964"/>
          <a:stretch/>
        </p:blipFill>
        <p:spPr>
          <a:xfrm>
            <a:off x="674370" y="651510"/>
            <a:ext cx="1057275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3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10106024" cy="1085850"/>
          </a:xfrm>
        </p:spPr>
        <p:txBody>
          <a:bodyPr>
            <a:normAutofit/>
          </a:bodyPr>
          <a:lstStyle/>
          <a:p>
            <a:pPr algn="ctr"/>
            <a:r>
              <a:rPr lang="ru-RU" sz="7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№3</a:t>
            </a:r>
            <a:endParaRPr lang="ru-RU" sz="75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1181100"/>
            <a:ext cx="11124819" cy="539115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Сдается дважды в год за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подгруппы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Указывать лекции, практики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Прописывать экзамены, консультации, производственные практики, нормконтроль </a:t>
            </a:r>
            <a:r>
              <a:rPr lang="ru-RU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таблице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проведенные дополнительные часы (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внетарификации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отдельной ведомости по форме №3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Прописывать итоговую сумму часов по группе за семестр внизу таблицы и итоговую за год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Прописывать итоговую сумму часов за месяц в правом крайнем столбце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вписывать часы во второй (нижней) таблице.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91</TotalTime>
  <Words>604</Words>
  <Application>Microsoft Office PowerPoint</Application>
  <PresentationFormat>Широкоэкранный</PresentationFormat>
  <Paragraphs>172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Метрополия</vt:lpstr>
      <vt:lpstr>Личные карточки 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№2</vt:lpstr>
      <vt:lpstr>ОБРАЗЕЦ «Форма №2»</vt:lpstr>
      <vt:lpstr>Презентация PowerPoint</vt:lpstr>
      <vt:lpstr>Форма №3</vt:lpstr>
      <vt:lpstr>ОБРАЗЕЦ «Форма №3»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Личные карточки  студентов</dc:title>
  <dc:creator>ASUS</dc:creator>
  <cp:lastModifiedBy>Позднякова Людмила Юрьевна</cp:lastModifiedBy>
  <cp:revision>9</cp:revision>
  <dcterms:created xsi:type="dcterms:W3CDTF">2021-03-28T16:02:35Z</dcterms:created>
  <dcterms:modified xsi:type="dcterms:W3CDTF">2021-03-30T02:15:25Z</dcterms:modified>
</cp:coreProperties>
</file>