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A0F8F-5A6C-4B5E-BCB3-FA928130AB2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4969-94C4-4F70-B2C2-96EC943235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4364-B733-4A2E-AC4B-031E6DC87B5E}" type="datetime1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E099-F56E-4057-BC13-A2293D2BE55D}" type="datetime1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C052-52FF-45C2-8F78-8C603DD011E2}" type="datetime1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5B92-861A-4731-BCC2-F5A63D2207F0}" type="datetime1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7263-E9B4-41DC-A81F-7FEE998C99BF}" type="datetime1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2A9-2959-4B34-BA1D-38FEA82D06B7}" type="datetime1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4490-6F17-409D-B984-580AE0E3F253}" type="datetime1">
              <a:rPr lang="ru-RU" smtClean="0"/>
              <a:t>28.06.2020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1730-B88E-40F3-865E-3B8045637D63}" type="datetime1">
              <a:rPr lang="ru-RU" smtClean="0"/>
              <a:t>28.06.2020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0556-8A5D-41A9-AFF0-0F62FB0A603C}" type="datetime1">
              <a:rPr lang="ru-RU" smtClean="0"/>
              <a:t>28.06.2020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614E-23CA-4D96-805D-744000F9BD87}" type="datetime1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77FE-36A4-46D7-9F09-102F5752EC34}" type="datetime1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C4D6-DBF6-4C67-BB5E-C9251ED646A0}" type="datetime1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Планирование семьи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"Красноярский государственный медицинский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 имени профессора В.Ф.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57301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Дисциплина: Здоровый человек и его окружение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869160"/>
            <a:ext cx="6156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Стрельникова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Арина Николаевна,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 отделения «сестринское дело»,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курс, группа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08-1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Преподаватель: Черемисина А. 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Красноярск</a:t>
            </a:r>
          </a:p>
          <a:p>
            <a:pPr algn="ctr"/>
            <a:r>
              <a:rPr lang="ru-RU" dirty="0" smtClean="0"/>
              <a:t>2020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032" y="1628800"/>
            <a:ext cx="716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Планирование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Преимущества </a:t>
            </a:r>
            <a:r>
              <a:rPr lang="ru-RU" sz="2400" dirty="0" smtClean="0"/>
              <a:t>планирования семьи и </a:t>
            </a:r>
            <a:r>
              <a:rPr lang="ru-RU" sz="2400" dirty="0" smtClean="0"/>
              <a:t>контрацепции семьи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Предотвращение риска, связанного с беременностью, для здоровья женщин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Снижение детской </a:t>
            </a:r>
            <a:r>
              <a:rPr lang="ru-RU" sz="2400" dirty="0" smtClean="0"/>
              <a:t>смертности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Содействие предотвращению </a:t>
            </a:r>
            <a:r>
              <a:rPr lang="ru-RU" sz="2400" dirty="0" smtClean="0"/>
              <a:t>ВИЧ/</a:t>
            </a:r>
            <a:r>
              <a:rPr lang="ru-RU" sz="2400" dirty="0" err="1" smtClean="0"/>
              <a:t>СПИДа</a:t>
            </a:r>
            <a:endParaRPr lang="ru-RU" sz="2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Предоставление возможностей людям и улучшение их образования</a:t>
            </a:r>
            <a:endParaRPr lang="ru-RU" sz="2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/>
              <a:t>Уменьшение числа беременностей среди девушек-подростков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ru-RU" dirty="0" smtClean="0"/>
              <a:t>Планирование семьи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2400" dirty="0" smtClean="0"/>
              <a:t>Планирование семьи </a:t>
            </a:r>
            <a:r>
              <a:rPr lang="ru-RU" sz="2400" dirty="0" smtClean="0"/>
              <a:t>— </a:t>
            </a:r>
            <a:r>
              <a:rPr lang="ru-RU" sz="2400" dirty="0" smtClean="0"/>
              <a:t>планированию семьи определяются как «образовательная, комплексная медицинская или социальная деятельность, которая позволяет отдельным лицам, включая несовершеннолетних, свободно определять количество и интервал между рождением детей и выбирать средства, с помощью которых это может быть достигнуто»</a:t>
            </a:r>
            <a:endParaRPr lang="ru-RU" sz="2400" dirty="0"/>
          </a:p>
        </p:txBody>
      </p:sp>
      <p:pic>
        <p:nvPicPr>
          <p:cNvPr id="8194" name="Picture 2" descr="https://ulibky.ru/wp-content/uploads/2019/10/happy_family_7_04130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696411" cy="50405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 планирования семьи и </a:t>
            </a:r>
            <a:r>
              <a:rPr lang="ru-RU" dirty="0" smtClean="0"/>
              <a:t>контрацепции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2438" algn="just"/>
            <a:r>
              <a:rPr lang="ru-RU" sz="2400" dirty="0" smtClean="0"/>
              <a:t>Укрепление служб планирования семьи и обеспечение доступа к предпочитаемым методам контрацепции для женщин и пар крайне важно для достижения благополучия и независимости женщин, а также для поддержки здоровья и развития отдельных сообществ.</a:t>
            </a:r>
            <a:endParaRPr lang="ru-RU" sz="2400" dirty="0"/>
          </a:p>
        </p:txBody>
      </p:sp>
      <p:pic>
        <p:nvPicPr>
          <p:cNvPr id="7170" name="Picture 2" descr="https://i.pinimg.com/736x/18/71/b7/1871b7a0e7377dd42e153b4aff0c8ac9--photography-business-fall-phot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210541" cy="482453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352928" cy="2060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Предотвращение риска, связанного с беременностью, для здоровья </a:t>
            </a:r>
            <a:r>
              <a:rPr lang="ru-RU" dirty="0" smtClean="0"/>
              <a:t>женщин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2438" algn="just"/>
            <a:r>
              <a:rPr lang="ru-RU" sz="2400" dirty="0" smtClean="0"/>
              <a:t>Планирование </a:t>
            </a:r>
            <a:r>
              <a:rPr lang="ru-RU" sz="2400" dirty="0" smtClean="0"/>
              <a:t>семьи позволяет делать интервалы между беременностями и отсрочивать их наступление у молодых женщин, подвергающихся повышенному риску возникновения проблем со здоровьем и смерти в результате ранней беременности.</a:t>
            </a:r>
            <a:endParaRPr lang="ru-RU" sz="2400" dirty="0"/>
          </a:p>
        </p:txBody>
      </p:sp>
      <p:pic>
        <p:nvPicPr>
          <p:cNvPr id="6146" name="Picture 2" descr="https://avatars.mds.yandex.net/get-pdb/27625/8e79b8e5-cbf1-4193-b1f5-499ee274fe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3216357" cy="482453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Снижение детской </a:t>
            </a:r>
            <a:r>
              <a:rPr lang="ru-RU" dirty="0" smtClean="0"/>
              <a:t>смертности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2400" dirty="0" smtClean="0"/>
              <a:t>Планирование семьи позволяет предотвращать частые или несвоевременные беременности и роды, которые причастны к самым высоким показателям детской смертности в мире. Дети, матери которых умерли в результате родов, также подвергаются повышенному риску смерти и плохого состояния здоровья.</a:t>
            </a:r>
            <a:endParaRPr lang="ru-RU" sz="2400" dirty="0"/>
          </a:p>
        </p:txBody>
      </p:sp>
      <p:pic>
        <p:nvPicPr>
          <p:cNvPr id="5122" name="Picture 2" descr="https://avatars.mds.yandex.net/get-pdb/215709/71cc1b5d-fcfc-4c02-9649-54cf0bb79b1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432382" cy="514857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Содействие предотвращению </a:t>
            </a:r>
            <a:r>
              <a:rPr lang="ru-RU" dirty="0" smtClean="0"/>
              <a:t>ВИЧ/</a:t>
            </a:r>
            <a:r>
              <a:rPr lang="ru-RU" dirty="0" err="1" smtClean="0"/>
              <a:t>СПИДа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2438" algn="just"/>
            <a:r>
              <a:rPr lang="ru-RU" sz="2400" dirty="0" smtClean="0"/>
              <a:t>Планирование семьи снижает риск наступления нежелательной беременности у женщин с ВИЧ, что приводит к рождению меньшего числа инфицированных детей и сирот. Кроме того, мужские и женские презервативы обеспечивают двойную защиту – от нежелательной беременности и от ИППП, включая ВИЧ.</a:t>
            </a:r>
            <a:endParaRPr lang="ru-RU" sz="2400" dirty="0"/>
          </a:p>
        </p:txBody>
      </p:sp>
      <p:pic>
        <p:nvPicPr>
          <p:cNvPr id="4098" name="Picture 2" descr="https://i.pinimg.com/736x/0d/90/fb/0d90fbf071afef87bf05c62b10a2f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464082" cy="49801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Предоставление возможностей людям и улучшение их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2438" algn="just"/>
            <a:r>
              <a:rPr lang="ru-RU" sz="2400" dirty="0" smtClean="0"/>
              <a:t>Планирование семьи предоставляет женщинам возможности для улучшенного образования и участия в общественной жизни, включая оплачиваемую работу в несемейных организациях. Кроме того, родители, имеющие меньше детей, могут инвестировать больше средств в каждого ребенка. </a:t>
            </a:r>
            <a:endParaRPr lang="ru-RU" sz="2400" dirty="0"/>
          </a:p>
        </p:txBody>
      </p:sp>
      <p:pic>
        <p:nvPicPr>
          <p:cNvPr id="3074" name="Picture 2" descr="https://i.pinimg.com/736x/f1/43/c7/f143c7723ed5fefe59c2b6f4d83a7b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745568" cy="46819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Уменьшение числа беременностей среди </a:t>
            </a:r>
            <a:r>
              <a:rPr lang="ru-RU" dirty="0" smtClean="0"/>
              <a:t>девушек-подростков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2400" dirty="0" smtClean="0"/>
              <a:t>У беременных девушек подросткового возраста с наибольшей вероятностью рождаются недоношенные дети или дети с низкой массой тела. Среди детей, рожденных девушками-подростками, отмечаются более высокие показатели смертности новорожденных. </a:t>
            </a:r>
            <a:endParaRPr lang="ru-RU" sz="2400" dirty="0"/>
          </a:p>
        </p:txBody>
      </p:sp>
      <p:pic>
        <p:nvPicPr>
          <p:cNvPr id="2050" name="Picture 2" descr="https://ic.pics.livejournal.com/svetlyachok_vtk/60138654/421078/421078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251845" cy="471010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343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Планирование семьи</vt:lpstr>
      <vt:lpstr>Содержание</vt:lpstr>
      <vt:lpstr>Планирование семьи</vt:lpstr>
      <vt:lpstr>Преимущества планирования семьи и контрацепции</vt:lpstr>
      <vt:lpstr>Предотвращение риска, связанного с беременностью, для здоровья женщин</vt:lpstr>
      <vt:lpstr>Снижение детской смертности</vt:lpstr>
      <vt:lpstr>Содействие предотвращению ВИЧ/СПИДа</vt:lpstr>
      <vt:lpstr>Предоставление возможностей людям и улучшение их образования</vt:lpstr>
      <vt:lpstr>Уменьшение числа беременностей среди девушек-подростков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семьи</dc:title>
  <dc:creator>Вход</dc:creator>
  <cp:lastModifiedBy>Вход</cp:lastModifiedBy>
  <cp:revision>11</cp:revision>
  <dcterms:created xsi:type="dcterms:W3CDTF">2020-06-27T23:03:46Z</dcterms:created>
  <dcterms:modified xsi:type="dcterms:W3CDTF">2020-06-27T23:55:31Z</dcterms:modified>
</cp:coreProperties>
</file>