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tmp" ContentType="image/jpe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 /><Relationship Id="rId3" Type="http://schemas.openxmlformats.org/officeDocument/2006/relationships/slide" Target="slides/slide2.xml" /><Relationship Id="rId7" Type="http://schemas.openxmlformats.org/officeDocument/2006/relationships/viewProps" Target="viewProps.xml" /><Relationship Id="rId2" Type="http://schemas.openxmlformats.org/officeDocument/2006/relationships/slide" Target="slides/slide1.xml" /><Relationship Id="rId1" Type="http://schemas.openxmlformats.org/officeDocument/2006/relationships/slideMaster" Target="slideMasters/slideMaster1.xml" /><Relationship Id="rId6" Type="http://schemas.openxmlformats.org/officeDocument/2006/relationships/presProps" Target="presProps.xml" /><Relationship Id="rId5" Type="http://schemas.openxmlformats.org/officeDocument/2006/relationships/slide" Target="slides/slide4.xml" /><Relationship Id="rId4" Type="http://schemas.openxmlformats.org/officeDocument/2006/relationships/slide" Target="slides/slide3.xml" /><Relationship Id="rId9" Type="http://schemas.openxmlformats.org/officeDocument/2006/relationships/tableStyles" Target="tableStyles.xml" 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C163F4-04AA-A91F-8698-234A649CB9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D472F13-2099-2FB8-3E48-F1F5A751BA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3087EEA-4277-9AD7-0AF0-84A5CEF7EE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CD08D-DB66-6345-9438-162D1BD38DF3}" type="datetimeFigureOut">
              <a:rPr lang="ru-RU" smtClean="0"/>
              <a:t>11.11.2022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2CF0802-D66D-E089-247C-7FC8EA80EB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26783A-F63A-5D19-3B2B-A8BDD0C288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BB4EB-F2D2-4F42-8DC2-5D52259C4E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89634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67C3A9-16D3-7858-8068-288933B078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96F820B-6E20-F5B6-B2E0-1450AD3124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D94758A-9E2C-11BC-363D-69C1CD1E4D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CD08D-DB66-6345-9438-162D1BD38DF3}" type="datetimeFigureOut">
              <a:rPr lang="ru-RU" smtClean="0"/>
              <a:t>11.11.2022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06EED3C-DD6F-38E7-295A-32E1B89DEA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DA02476-4E57-2E79-63E4-8B7B033131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BB4EB-F2D2-4F42-8DC2-5D52259C4E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73600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8018F70-625E-6874-6F6E-DF31AC4B380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0AC0730-FEE4-FE6B-93D4-83EA2BEBDA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555B446-C9C7-DAD9-E90F-F4115C74C5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CD08D-DB66-6345-9438-162D1BD38DF3}" type="datetimeFigureOut">
              <a:rPr lang="ru-RU" smtClean="0"/>
              <a:t>11.11.2022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8F114AC-06DD-A1FD-87B2-76002B550C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15B9CB5-CB50-3C1C-8C6E-99D4453AA6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BB4EB-F2D2-4F42-8DC2-5D52259C4E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45681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4E6D70-1872-974B-989B-7F3690ACCA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ADE0A64-1F92-A68E-F24C-93EB189CE6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F77C227-5D0E-171D-C0B9-210BD149A6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CD08D-DB66-6345-9438-162D1BD38DF3}" type="datetimeFigureOut">
              <a:rPr lang="ru-RU" smtClean="0"/>
              <a:t>11.11.2022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DB89C36-742B-587F-1E45-35D9EEAE80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070D2B9-72F3-00D5-4BDD-05C44EBCC6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BB4EB-F2D2-4F42-8DC2-5D52259C4E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69651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D176BB-F824-DAF8-8E0D-8B0E025DA5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3DFD86F-021A-8E6D-56BD-0BD804ACE1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903BBC2-F279-63E5-2935-B294CF7B12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CD08D-DB66-6345-9438-162D1BD38DF3}" type="datetimeFigureOut">
              <a:rPr lang="ru-RU" smtClean="0"/>
              <a:t>11.11.2022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F7B70ED-F1C8-4CD9-5693-A00644CA85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DDF85E5-BDB9-1CCC-4EB1-86FAFB60A0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BB4EB-F2D2-4F42-8DC2-5D52259C4E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97129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45DEDE-4813-C9CA-1124-5D4CA43BA9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573ECED-E597-E67B-86DB-B64E4C24558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C2114F5-F853-05B2-101C-71F29514CA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0BE1E74-3E32-2217-66C8-D89494C3E3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CD08D-DB66-6345-9438-162D1BD38DF3}" type="datetimeFigureOut">
              <a:rPr lang="ru-RU" smtClean="0"/>
              <a:t>11.11.2022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FE5B1A6-705E-CD12-C37F-8D4D3D9FEC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ACC69A0-8E8E-5761-55DC-D5FBD8CEA0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BB4EB-F2D2-4F42-8DC2-5D52259C4E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61005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390A2E-178F-3DA3-96F4-667A02C0CC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B8052F8-4B87-B55D-2E06-264C4A35C3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48DC382-96E7-83D1-3DD2-581BA0F835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3D81D8E-90C0-19A3-6F00-EF7FD655824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6A259136-5809-26D1-1A32-51C0380814B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04CF43B8-BF1F-3620-6A2F-8BF101E7D0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CD08D-DB66-6345-9438-162D1BD38DF3}" type="datetimeFigureOut">
              <a:rPr lang="ru-RU" smtClean="0"/>
              <a:t>11.11.2022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55CDA51-CC87-00A3-7630-D3B3C2A977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75B741B8-F6D6-32C7-8CE0-1997E8B069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BB4EB-F2D2-4F42-8DC2-5D52259C4E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49597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17D5DDA-10D6-C781-4C70-1A300670AE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571AA0F6-AFC3-D45E-64D4-082A6CD34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CD08D-DB66-6345-9438-162D1BD38DF3}" type="datetimeFigureOut">
              <a:rPr lang="ru-RU" smtClean="0"/>
              <a:t>11.11.2022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AC1528F-9092-0F40-53A2-A305D7FCF4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21D14B9-8FFF-F284-76C8-B207AB7820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BB4EB-F2D2-4F42-8DC2-5D52259C4E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34619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43480C4-8FD7-4C99-9BFE-B39E388008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CD08D-DB66-6345-9438-162D1BD38DF3}" type="datetimeFigureOut">
              <a:rPr lang="ru-RU" smtClean="0"/>
              <a:t>11.11.2022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9D55BF6F-A479-84C0-2BFD-2E0491678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AF64D58-B471-CA55-BE72-E1CAAB7946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BB4EB-F2D2-4F42-8DC2-5D52259C4E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28117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6C3C16-9601-86CB-BFF4-4C492CF744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EB3281E-462C-69C1-355A-B552A2CFD3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8BFA944-F886-ECAC-966C-037C68CAA1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415FAAA-E074-A276-6CF2-715E0D0AFB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CD08D-DB66-6345-9438-162D1BD38DF3}" type="datetimeFigureOut">
              <a:rPr lang="ru-RU" smtClean="0"/>
              <a:t>11.11.2022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F657AD5-812F-28BF-6631-22424C4471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5CFC84E-87F1-12B9-B57B-B470B6100E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BB4EB-F2D2-4F42-8DC2-5D52259C4E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14586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354D96-AC97-9561-0C08-948356900F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08B96FFC-E6B9-98EC-2CAD-11450D0143B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7F8AFF1-9E6D-501E-38CD-98D3AA4D3C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4EEE360-4570-4F10-0569-F07A7C7F93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CD08D-DB66-6345-9438-162D1BD38DF3}" type="datetimeFigureOut">
              <a:rPr lang="ru-RU" smtClean="0"/>
              <a:t>11.11.2022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85530BD-7780-F05D-3FCB-9203D65D56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5EF6759-B9CB-7A0F-770E-BE55D4B674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BB4EB-F2D2-4F42-8DC2-5D52259C4E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66564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530BDA-9F6A-1567-6909-CB17D5F883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FFFAEC0-E98E-1B83-F2DE-C20F749933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8E1349C-343F-18EB-D15F-7C3FFF742BA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2CD08D-DB66-6345-9438-162D1BD38DF3}" type="datetimeFigureOut">
              <a:rPr lang="ru-RU" smtClean="0"/>
              <a:t>11.11.2022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75D4924-C14C-88D5-535B-4199FD42F0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6BA2F00-C858-9D9A-54C9-8FA89B8239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DBB4EB-F2D2-4F42-8DC2-5D52259C4E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82508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 /><Relationship Id="rId2" Type="http://schemas.openxmlformats.org/officeDocument/2006/relationships/image" Target="../media/image1.jpeg" /><Relationship Id="rId1" Type="http://schemas.openxmlformats.org/officeDocument/2006/relationships/slideLayout" Target="../slideLayouts/slideLayout1.xml" /><Relationship Id="rId4" Type="http://schemas.openxmlformats.org/officeDocument/2006/relationships/image" Target="../media/image3.jpeg" 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 /><Relationship Id="rId2" Type="http://schemas.openxmlformats.org/officeDocument/2006/relationships/image" Target="../media/image4.tmp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6.jpeg" 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 /><Relationship Id="rId2" Type="http://schemas.openxmlformats.org/officeDocument/2006/relationships/image" Target="../media/image7.jpeg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9.jpeg" 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 /><Relationship Id="rId2" Type="http://schemas.openxmlformats.org/officeDocument/2006/relationships/image" Target="../media/image10.jpeg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12.jpeg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09D5A2A8-3640-DCA3-DBA0-CA101E4981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3777752" cy="5418667"/>
          </a:xfrm>
          <a:prstGeom prst="rect">
            <a:avLst/>
          </a:prstGeom>
        </p:spPr>
      </p:pic>
      <p:pic>
        <p:nvPicPr>
          <p:cNvPr id="5" name="Рисунок 5">
            <a:extLst>
              <a:ext uri="{FF2B5EF4-FFF2-40B4-BE49-F238E27FC236}">
                <a16:creationId xmlns:a16="http://schemas.microsoft.com/office/drawing/2014/main" id="{4E781A33-FDDB-663F-0D2F-16110AADCC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1553" y="-3"/>
            <a:ext cx="3608896" cy="5418667"/>
          </a:xfrm>
          <a:prstGeom prst="rect">
            <a:avLst/>
          </a:prstGeom>
        </p:spPr>
      </p:pic>
      <p:pic>
        <p:nvPicPr>
          <p:cNvPr id="6" name="Рисунок 6">
            <a:extLst>
              <a:ext uri="{FF2B5EF4-FFF2-40B4-BE49-F238E27FC236}">
                <a16:creationId xmlns:a16="http://schemas.microsoft.com/office/drawing/2014/main" id="{3AEB4974-36C5-C193-7E23-EC34DDF48F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4250" y="0"/>
            <a:ext cx="3765298" cy="5418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2265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1132A997-087F-2A88-7B51-3C7D2D9978E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0266" y="0"/>
            <a:ext cx="3684765" cy="5418667"/>
          </a:xfrm>
          <a:prstGeom prst="rect">
            <a:avLst/>
          </a:prstGeom>
        </p:spPr>
      </p:pic>
      <p:pic>
        <p:nvPicPr>
          <p:cNvPr id="5" name="Рисунок 5">
            <a:extLst>
              <a:ext uri="{FF2B5EF4-FFF2-40B4-BE49-F238E27FC236}">
                <a16:creationId xmlns:a16="http://schemas.microsoft.com/office/drawing/2014/main" id="{1D9D6B32-E109-30C8-BF33-D0E08E8868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9783" y="-1"/>
            <a:ext cx="3672434" cy="5418667"/>
          </a:xfrm>
          <a:prstGeom prst="rect">
            <a:avLst/>
          </a:prstGeom>
        </p:spPr>
      </p:pic>
      <p:pic>
        <p:nvPicPr>
          <p:cNvPr id="6" name="Рисунок 6">
            <a:extLst>
              <a:ext uri="{FF2B5EF4-FFF2-40B4-BE49-F238E27FC236}">
                <a16:creationId xmlns:a16="http://schemas.microsoft.com/office/drawing/2014/main" id="{AF454B0E-1B0A-F1E0-6321-121D9A776A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5372" y="0"/>
            <a:ext cx="3726362" cy="5418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2048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CB5072CA-858E-8632-CD69-E0A30CA8CC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763166" cy="5418667"/>
          </a:xfrm>
          <a:prstGeom prst="rect">
            <a:avLst/>
          </a:prstGeom>
        </p:spPr>
      </p:pic>
      <p:pic>
        <p:nvPicPr>
          <p:cNvPr id="5" name="Рисунок 5">
            <a:extLst>
              <a:ext uri="{FF2B5EF4-FFF2-40B4-BE49-F238E27FC236}">
                <a16:creationId xmlns:a16="http://schemas.microsoft.com/office/drawing/2014/main" id="{847C82D8-A428-67D1-3327-F740E416FC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0307" y="-1"/>
            <a:ext cx="3751385" cy="5418667"/>
          </a:xfrm>
          <a:prstGeom prst="rect">
            <a:avLst/>
          </a:prstGeom>
        </p:spPr>
      </p:pic>
      <p:pic>
        <p:nvPicPr>
          <p:cNvPr id="6" name="Рисунок 6">
            <a:extLst>
              <a:ext uri="{FF2B5EF4-FFF2-40B4-BE49-F238E27FC236}">
                <a16:creationId xmlns:a16="http://schemas.microsoft.com/office/drawing/2014/main" id="{2754F22E-CC3C-4C40-FE2D-2FF0BFFEE0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9388" y="0"/>
            <a:ext cx="3672612" cy="5418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5629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5">
            <a:extLst>
              <a:ext uri="{FF2B5EF4-FFF2-40B4-BE49-F238E27FC236}">
                <a16:creationId xmlns:a16="http://schemas.microsoft.com/office/drawing/2014/main" id="{8B2A8D0B-BCA6-14C8-83B7-7817AE651A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614210" cy="5418667"/>
          </a:xfrm>
          <a:prstGeom prst="rect">
            <a:avLst/>
          </a:prstGeom>
        </p:spPr>
      </p:pic>
      <p:pic>
        <p:nvPicPr>
          <p:cNvPr id="6" name="Рисунок 6">
            <a:extLst>
              <a:ext uri="{FF2B5EF4-FFF2-40B4-BE49-F238E27FC236}">
                <a16:creationId xmlns:a16="http://schemas.microsoft.com/office/drawing/2014/main" id="{FD877C5F-42E2-386B-BEFB-6DC41FCF97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9930" y="-3"/>
            <a:ext cx="3672140" cy="5418667"/>
          </a:xfrm>
          <a:prstGeom prst="rect">
            <a:avLst/>
          </a:prstGeom>
        </p:spPr>
      </p:pic>
      <p:pic>
        <p:nvPicPr>
          <p:cNvPr id="7" name="Рисунок 7">
            <a:extLst>
              <a:ext uri="{FF2B5EF4-FFF2-40B4-BE49-F238E27FC236}">
                <a16:creationId xmlns:a16="http://schemas.microsoft.com/office/drawing/2014/main" id="{B3F0F867-06D0-BD7B-CAB7-74B9D66F2C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0510" y="-2"/>
            <a:ext cx="3711490" cy="5418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94042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Широкоэкранный</PresentationFormat>
  <Slides>4</Slides>
  <Notes>0</Notes>
  <HiddenSlides>0</HiddenSlide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</vt:i4>
      </vt:variant>
    </vt:vector>
  </HeadingPairs>
  <TitlesOfParts>
    <vt:vector size="5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Дмитрий Мартемьянов</dc:creator>
  <cp:lastModifiedBy>Дмитрий Мартемьянов</cp:lastModifiedBy>
  <cp:revision>2</cp:revision>
  <dcterms:created xsi:type="dcterms:W3CDTF">2022-11-11T04:40:09Z</dcterms:created>
  <dcterms:modified xsi:type="dcterms:W3CDTF">2022-11-11T04:45:33Z</dcterms:modified>
</cp:coreProperties>
</file>