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6" r:id="rId8"/>
    <p:sldId id="261" r:id="rId9"/>
    <p:sldId id="267" r:id="rId10"/>
    <p:sldId id="262" r:id="rId11"/>
    <p:sldId id="268" r:id="rId12"/>
    <p:sldId id="263" r:id="rId13"/>
    <p:sldId id="269" r:id="rId14"/>
    <p:sldId id="264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4C9FB0-3CD2-4A4B-8658-36B8D9B00D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93680DE-60B3-2D40-B768-8BC00442AD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7EB059D-1752-2245-A354-A50CD58B6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E7DE-D2E8-E240-B0DD-D7EC3E9A9E1A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ADB71E6-01B4-A642-AC38-029CB47C5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5F3E41-B1A4-AD42-BC60-5267D6A8A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4EF8E-C0B0-BC49-BC66-A65E8421C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462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4416CC-D2B8-9649-ADEB-E99804517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A2F6150-2DC7-614A-9E37-FF24859A2A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BD22D0-AEF4-BF4D-95C7-578698019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E7DE-D2E8-E240-B0DD-D7EC3E9A9E1A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E320C4-4D30-A045-A0D5-5FDB44792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7A002D-CAA3-1447-9E68-B4B8C9833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4EF8E-C0B0-BC49-BC66-A65E8421C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624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B96F245-E086-174F-8578-9EB0704954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A821D82-0A6C-F141-BC17-EB656F8602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CC1656-6B46-654E-80A7-E7052D77B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E7DE-D2E8-E240-B0DD-D7EC3E9A9E1A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C17B45-8B48-1343-B6DD-2E169B22A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2D73992-A532-5F44-AF75-05CBB08F7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4EF8E-C0B0-BC49-BC66-A65E8421C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8754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3762A7-6307-4043-A0AB-AEACDB64E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792CBB-C0BA-3E4C-B067-E6EA61CB5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83ED03F-72C9-1948-82D8-32851FC5A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E7DE-D2E8-E240-B0DD-D7EC3E9A9E1A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58C0CD-6B46-A246-B6C7-98A20CAD1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FDE7967-0698-0F44-B028-0188CA94E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4EF8E-C0B0-BC49-BC66-A65E8421C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338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E031AE-C5ED-3B41-A1EE-07E5BF21A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D762102-7A2B-6B41-8B45-755E6389AF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9B7F653-818D-D04A-855D-ECBF39A62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E7DE-D2E8-E240-B0DD-D7EC3E9A9E1A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A9EFE70-38EF-734F-846C-66781D55B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33904A9-D888-EA46-AF7E-11CCD07D3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4EF8E-C0B0-BC49-BC66-A65E8421C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202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A775CC-4979-1143-B7A5-7DA3FE092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560AB9-4187-C343-9C37-FC2369CDC7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96F55FE-0F02-D748-9635-1880C79932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64C8298-95CE-E640-8C4B-429E86C6F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E7DE-D2E8-E240-B0DD-D7EC3E9A9E1A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2EA84A8-7840-1F42-8DBF-7051E87CF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8D55E32-F388-0B44-9F1F-1312E5576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4EF8E-C0B0-BC49-BC66-A65E8421C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986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4573EE-ECB4-FD42-A59D-451D5B1EF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3F3B402-937E-3F47-B783-2CB526877E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A901F23-B63D-304F-BF50-AE631B883D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9F71FC8-C6F1-B849-A61B-39FCFC35A0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01865CF-F802-7A44-ADA8-72900C7E24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001D036-44E6-9E43-ABF1-D3631728A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E7DE-D2E8-E240-B0DD-D7EC3E9A9E1A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3347625-F9F6-A24B-8390-D29901177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C6CA07A-C77E-8E4B-B4E1-AA716F823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4EF8E-C0B0-BC49-BC66-A65E8421C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223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841288-A5BD-A943-AC3D-0B24E02F5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561CC35-7FFA-6A48-A22E-D6020A767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E7DE-D2E8-E240-B0DD-D7EC3E9A9E1A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05D9E56-B961-ED40-AB3E-505F21792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D0DDF6F-0CE6-1744-8742-86D3BCD17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4EF8E-C0B0-BC49-BC66-A65E8421C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330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09FE8CC-BF2E-2F49-89A3-A64522179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E7DE-D2E8-E240-B0DD-D7EC3E9A9E1A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2318039-6D79-E749-9D34-4F54E4BA7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8C0F7D1-32B7-6F4D-B328-B9C187CE0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4EF8E-C0B0-BC49-BC66-A65E8421C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197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E015A9-5466-6048-87DB-87019451E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0A1411-6350-9D4A-9DB4-84BF6363E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740248C-181D-FA4F-9941-5DA31336EB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98B63FA-75BF-734D-8966-2F7AB8BF7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E7DE-D2E8-E240-B0DD-D7EC3E9A9E1A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0118225-7F49-264E-B975-CB89A1B64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14C4191-90C3-A242-9072-F2250A516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4EF8E-C0B0-BC49-BC66-A65E8421C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089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AEDE90-3630-CF46-B00B-35F0A551E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3334090-5C11-6245-8B66-561ED99EF0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F19DFC8-F63D-1F4F-9097-2130562096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83AF41D-2716-F941-9AB7-C62D6115F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E7DE-D2E8-E240-B0DD-D7EC3E9A9E1A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A89F52B-DC9F-C04D-861F-E0D4C5146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C5FA636-339B-084D-81CC-01715104B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4EF8E-C0B0-BC49-BC66-A65E8421C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5653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5F7C34-8E0C-D145-940D-3F276B448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CBCC97B-0F0F-1B42-9492-E257DC5461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03BCC1-7EB1-B44E-830F-0C252FEDF2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0E7DE-D2E8-E240-B0DD-D7EC3E9A9E1A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DE007B-14D8-CF44-B421-73241531D3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2E0D23-BEAF-544E-A1FF-F83F3035FD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4EF8E-C0B0-BC49-BC66-A65E8421C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102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CE3A7F-1581-B246-A3CC-014B93CC1C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2154568"/>
            <a:ext cx="9144000" cy="2387600"/>
          </a:xfrm>
        </p:spPr>
        <p:txBody>
          <a:bodyPr anchor="ctr">
            <a:normAutofit/>
          </a:bodyPr>
          <a:lstStyle/>
          <a:p>
            <a:r>
              <a:rPr lang="ru-RU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Тема: 《Оздоровительный массаж и гимнастика грудному ребенку》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1D32EA4-F718-F847-ADBB-CD3D526C5F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66207" y="4542168"/>
            <a:ext cx="9144000" cy="1655762"/>
          </a:xfrm>
        </p:spPr>
        <p:txBody>
          <a:bodyPr/>
          <a:lstStyle/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 студентка 210 группы Имамгулиева Г.Р.</a:t>
            </a:r>
          </a:p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Проверила: Черемисина А.А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E7031E-EF94-AF41-B146-D97E4FA6CBE7}"/>
              </a:ext>
            </a:extLst>
          </p:cNvPr>
          <p:cNvSpPr txBox="1"/>
          <p:nvPr/>
        </p:nvSpPr>
        <p:spPr>
          <a:xfrm>
            <a:off x="1048987" y="560382"/>
            <a:ext cx="10094025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государственное бюджетное образовательное учреждение высшего образования «Красноярский 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медицинский университет имени профессора В.Ф. Войно-Ясенецкого»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здравоохранения Российской Федерации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Фармацевтический колледж</a:t>
            </a:r>
          </a:p>
        </p:txBody>
      </p:sp>
    </p:spTree>
    <p:extLst>
      <p:ext uri="{BB962C8B-B14F-4D97-AF65-F5344CB8AC3E}">
        <p14:creationId xmlns:p14="http://schemas.microsoft.com/office/powerpoint/2010/main" val="222867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A47245-3F35-2D4B-BE01-32307122F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903166F7-76C1-9C45-8A7D-BE872274BC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3046" y="0"/>
            <a:ext cx="7685908" cy="6858000"/>
          </a:xfrm>
        </p:spPr>
      </p:pic>
    </p:spTree>
    <p:extLst>
      <p:ext uri="{BB962C8B-B14F-4D97-AF65-F5344CB8AC3E}">
        <p14:creationId xmlns:p14="http://schemas.microsoft.com/office/powerpoint/2010/main" val="3700320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0DBC0B-87E5-DE46-A0F0-0C2220582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60E9F8-2ADB-B34D-AEEA-8CAB92DF6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19348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>
                <a:latin typeface="Times New Roman" panose="02020603050405020304" pitchFamily="18" charset="0"/>
                <a:cs typeface="Times New Roman" panose="02020603050405020304" pitchFamily="18" charset="0"/>
              </a:rPr>
              <a:t>ГИМНАСТИЧЕСКИЙ КОМПЛЕКС УПРАЖНЕНИЙ ДЛЯ ДЕТЕЙ РАННЕГО ВОЗРАСТА №4 (ОТ 6 ДО 10 МЕСЯЦЕВ)</a:t>
            </a:r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1B172217-57EF-B24E-A650-D5B2BDA8B6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139" y="2229195"/>
            <a:ext cx="8265722" cy="4628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022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AAF199-17C6-C74E-9BB0-9679AB4DF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E52475AB-D37B-C24A-B8A6-71BCEDEA5C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0448" y="0"/>
            <a:ext cx="7991104" cy="6858000"/>
          </a:xfrm>
        </p:spPr>
      </p:pic>
    </p:spTree>
    <p:extLst>
      <p:ext uri="{BB962C8B-B14F-4D97-AF65-F5344CB8AC3E}">
        <p14:creationId xmlns:p14="http://schemas.microsoft.com/office/powerpoint/2010/main" val="3911657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8252DE-8A05-4046-9ABA-36529777F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D02B17-2A96-7D4E-ACB7-CCBA04873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>
                <a:latin typeface="Times New Roman" panose="02020603050405020304" pitchFamily="18" charset="0"/>
                <a:cs typeface="Times New Roman" panose="02020603050405020304" pitchFamily="18" charset="0"/>
              </a:rPr>
              <a:t>ГИМНАСТИЧЕСКИЙ КОМПЛЕКС УПРАЖНЕНИЙ ДЛЯ ДЕТЕЙ РАННЕГО ВОЗРАСТА №5 (ОТ 10 МЕСЯЦЕВ ДО 1 ГОДА 2 МЕСЯЦЕВ)</a:t>
            </a:r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D5004F6A-831A-9844-B8D1-44E4A03BF9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4279" y="2669828"/>
            <a:ext cx="5863441" cy="4188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3762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2848E5-CDC4-3B47-B9B0-E9E9BEF68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EA9610FE-D567-6544-B7F2-FFB62116A3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1779" y="-55459"/>
            <a:ext cx="7669480" cy="6858000"/>
          </a:xfrm>
        </p:spPr>
      </p:pic>
    </p:spTree>
    <p:extLst>
      <p:ext uri="{BB962C8B-B14F-4D97-AF65-F5344CB8AC3E}">
        <p14:creationId xmlns:p14="http://schemas.microsoft.com/office/powerpoint/2010/main" val="3567695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3DAB75-2AF4-664B-ACB8-BC05BEBF3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755127-A381-684B-87D2-DD4DC270E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65885"/>
            <a:ext cx="10515600" cy="72623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 </a:t>
            </a:r>
          </a:p>
        </p:txBody>
      </p:sp>
    </p:spTree>
    <p:extLst>
      <p:ext uri="{BB962C8B-B14F-4D97-AF65-F5344CB8AC3E}">
        <p14:creationId xmlns:p14="http://schemas.microsoft.com/office/powerpoint/2010/main" val="2322932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7AD101-DE68-EB48-94B5-3E85D0AB6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810" y="-173183"/>
            <a:ext cx="11108377" cy="2622469"/>
          </a:xfrm>
        </p:spPr>
        <p:txBody>
          <a:bodyPr>
            <a:normAutofit fontScale="90000"/>
          </a:bodyPr>
          <a:lstStyle/>
          <a:p>
            <a:br>
              <a:rPr lang="ru-RU" b="0" i="0">
                <a:solidFill>
                  <a:srgbClr val="000000"/>
                </a:solidFill>
                <a:effectLst/>
                <a:latin typeface="Helvetica"/>
              </a:rPr>
            </a:br>
            <a:r>
              <a:rPr lang="ru-RU" b="1" i="0" u="sng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Рекомендации:</a:t>
            </a:r>
            <a:br>
              <a:rPr lang="ru-RU" b="0" i="0">
                <a:solidFill>
                  <a:srgbClr val="000000"/>
                </a:solidFill>
                <a:effectLst/>
                <a:latin typeface="Helvetica"/>
              </a:rPr>
            </a:br>
            <a:r>
              <a:rPr lang="ru-RU" sz="2800" b="0" i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Занятие гимнастикой всегда сочетают с массажем и проводят в помещении при температуре 20-22°С, на пеленальном столе или обычном столе.</a:t>
            </a:r>
            <a:b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На стол кладут вчетверо сложенное байковое одеяло, сверху клеенку и чистую индивидуальную пеленку.</a:t>
            </a:r>
            <a:b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Ребенка на время занятий полностью обнажают.</a:t>
            </a:r>
            <a:endParaRPr lang="ru-RU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3">
            <a:extLst>
              <a:ext uri="{FF2B5EF4-FFF2-40B4-BE49-F238E27FC236}">
                <a16:creationId xmlns:a16="http://schemas.microsoft.com/office/drawing/2014/main" id="{FDB79E99-8A49-9E46-83F6-63B900CB54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6945" y="2696689"/>
            <a:ext cx="6578105" cy="416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613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491759C-FB5C-0A4F-8E1F-D320135FE5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8249" y="217508"/>
            <a:ext cx="1071550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0" i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 Занятия гимнастикой и массажем проводят ежедневно с интервалом 30-40 мин. до кормления или после кормления.</a:t>
            </a:r>
            <a:b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0" i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 Каждое упражнение повторяют по 4-8 раз, продолжительностью 10-15 мин.</a:t>
            </a:r>
            <a:b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0" i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6. Руки у м/сестры должны быть чистыми, теплыми, сухими, ногти острижены.</a:t>
            </a: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3">
            <a:extLst>
              <a:ext uri="{FF2B5EF4-FFF2-40B4-BE49-F238E27FC236}">
                <a16:creationId xmlns:a16="http://schemas.microsoft.com/office/drawing/2014/main" id="{28F25D64-5789-3E44-BC97-DE58C447D0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428" y="2262762"/>
            <a:ext cx="8337468" cy="459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915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C5A71B-5FEB-E841-872A-8754BE0F9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EF7FE87-56B7-8C48-88DC-1617F9CD5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095" y="365125"/>
            <a:ext cx="11235047" cy="4351338"/>
          </a:xfrm>
        </p:spPr>
        <p:txBody>
          <a:bodyPr/>
          <a:lstStyle/>
          <a:p>
            <a:pPr marL="0" indent="0">
              <a:buNone/>
            </a:pPr>
            <a:r>
              <a:rPr lang="ru-RU" b="0" i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7. Массаж у детей грудного возраста должен проводиться легко и нежно. Нельзя массировать суставы. Особенно осторожно массируют область почек и печени. Массаж следует начинать со спины, затем переходить на заднюю поверхность шеи, рук, ног. Далее ребенка кладут на спину и массируют грудь, руки, ноги, живот массируют в последнюю очередь. При массаже детей до 4-х месяцев используют только поглаживание. С 4-х месяцев используют поглаживание, разминание, растирание и похлопывание.</a:t>
            </a: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17387B95-20E9-7646-B37D-CD80ABF531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1753" y="3140537"/>
            <a:ext cx="7120247" cy="3717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872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52B672-9423-B941-8DA8-4CBAB68B4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9B1A15-A91A-6641-856F-31CD0BA7C4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191586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>
                <a:latin typeface="Times New Roman" panose="02020603050405020304" pitchFamily="18" charset="0"/>
                <a:cs typeface="Times New Roman" panose="02020603050405020304" pitchFamily="18" charset="0"/>
              </a:rPr>
              <a:t>ГИМНАСТИЧЕСКИЙ КОМПЛЕКС УПРАЖНЕНИЙ ДЛЯ ДЕТЕЙ РАННЕГО ВОЗРАСТА №1 (ОТ 1,5 ДО 3 МЕСЯЦЕВ)</a:t>
            </a:r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CFFF070E-4AC6-7F4E-B852-5B5312D176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9247" y="2113984"/>
            <a:ext cx="6333506" cy="4744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575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631CD0-BF1B-F14C-9B72-613F9BC9F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B3E29FAD-D714-314A-8F92-20060D567B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7320" y="0"/>
            <a:ext cx="7977359" cy="6858000"/>
          </a:xfrm>
        </p:spPr>
      </p:pic>
    </p:spTree>
    <p:extLst>
      <p:ext uri="{BB962C8B-B14F-4D97-AF65-F5344CB8AC3E}">
        <p14:creationId xmlns:p14="http://schemas.microsoft.com/office/powerpoint/2010/main" val="2032003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190A91-8799-E144-B1DA-2CDF08C43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1F0BF7-6752-3345-8A12-E64BFE416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18606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>
                <a:latin typeface="Times New Roman" panose="02020603050405020304" pitchFamily="18" charset="0"/>
                <a:cs typeface="Times New Roman" panose="02020603050405020304" pitchFamily="18" charset="0"/>
              </a:rPr>
              <a:t>ГИМНАСТИЧЕСКИЙ КОМПЛЕКС УПРАЖНЕНИЙ ДЛЯ ДЕТЕЙ РАННЕГО ВОЗРАСТА № 2 (ОТ 3 ДО 4 МЕСЯЦЕВ)</a:t>
            </a:r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5840BD8C-6438-6043-9DB1-31C177CC1E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4288" y="2130995"/>
            <a:ext cx="7103423" cy="4727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113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E35CE2-3319-6547-89D8-F5E4876DC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03232BE2-E4A7-BF41-A03D-3B39E41AC6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6693" y="0"/>
            <a:ext cx="7418613" cy="6858000"/>
          </a:xfrm>
        </p:spPr>
      </p:pic>
    </p:spTree>
    <p:extLst>
      <p:ext uri="{BB962C8B-B14F-4D97-AF65-F5344CB8AC3E}">
        <p14:creationId xmlns:p14="http://schemas.microsoft.com/office/powerpoint/2010/main" val="765412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DA4D7F-86A8-0045-BD81-FF74F50A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EA2E27-C51D-0D40-BF00-F154AB820A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19348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>
                <a:latin typeface="Times New Roman" panose="02020603050405020304" pitchFamily="18" charset="0"/>
                <a:cs typeface="Times New Roman" panose="02020603050405020304" pitchFamily="18" charset="0"/>
              </a:rPr>
              <a:t>ГИМНАСТИЧЕСКИЙ КОМПЛЕКС УПРАЖНЕНИЙ ДЛЯ ДЕТЕЙ РАННЕГО ВОЗРАСТА №3 (ОТ 4 ДО 6 МЕСЯЦЕВ)</a:t>
            </a:r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67706CE2-C903-A349-B03A-7939769431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3423" y="2140983"/>
            <a:ext cx="7665153" cy="4717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1458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330</Words>
  <Application>Microsoft Office PowerPoint</Application>
  <PresentationFormat>Широкоэкранный</PresentationFormat>
  <Paragraphs>16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Helvetica</vt:lpstr>
      <vt:lpstr>Times New Roman</vt:lpstr>
      <vt:lpstr>Тема Office</vt:lpstr>
      <vt:lpstr>Тема: 《Оздоровительный массаж и гимнастика грудному ребенку》</vt:lpstr>
      <vt:lpstr> Рекомендации: 1. Занятие гимнастикой всегда сочетают с массажем и проводят в помещении при температуре 20-22°С, на пеленальном столе или обычном столе. 2. На стол кладут вчетверо сложенное байковое одеяло, сверху клеенку и чистую индивидуальную пеленку. 3. Ребенка на время занятий полностью обнажают.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umm.nuria@gmail.com</dc:creator>
  <cp:lastModifiedBy>пользователь</cp:lastModifiedBy>
  <cp:revision>6</cp:revision>
  <dcterms:created xsi:type="dcterms:W3CDTF">2021-05-15T06:26:20Z</dcterms:created>
  <dcterms:modified xsi:type="dcterms:W3CDTF">2021-05-16T23:21:27Z</dcterms:modified>
</cp:coreProperties>
</file>