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6" r:id="rId9"/>
    <p:sldId id="265" r:id="rId10"/>
    <p:sldId id="264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4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3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7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0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7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0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7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65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9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45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5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264696" cy="1944216"/>
          </a:xfrm>
        </p:spPr>
        <p:txBody>
          <a:bodyPr>
            <a:noAutofit/>
          </a:bodyPr>
          <a:lstStyle/>
          <a:p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КОСТНЫЕ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ОПУХОЛИ</a:t>
            </a: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6662" y="3789040"/>
            <a:ext cx="5752728" cy="103252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Ординатор второго года. Специальности травматологии, ортопедии и нейрохирургии с курсом ПО.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Выборнов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Владислав Игоревич.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1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5100"/>
            <a:ext cx="421196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932039" cy="407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" y="4072962"/>
            <a:ext cx="4918364" cy="27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27879" r="53636" b="8081"/>
          <a:stretch/>
        </p:blipFill>
        <p:spPr bwMode="auto">
          <a:xfrm>
            <a:off x="4930436" y="1"/>
            <a:ext cx="421196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69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6864" cy="136702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диагностике опухолей широко используются другие лучевые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лабораторные методы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5700"/>
            <a:ext cx="8070068" cy="4916760"/>
          </a:xfrm>
        </p:spPr>
        <p:txBody>
          <a:bodyPr numCol="2"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МРТ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МСКТ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ангиография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радионуклидное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биопсия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5000"/>
              </a:lnSpc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лейкоцитоз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(лимфоцитоз,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моноцитоз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ускоренная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СОЭ,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 крови, 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снижение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гемоглобинового железа, 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увеличение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сиаловых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кислот, </a:t>
            </a:r>
          </a:p>
          <a:p>
            <a:pPr marL="114300" indent="0">
              <a:lnSpc>
                <a:spcPct val="75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щелочной фосфатазы и ряд других изменений)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97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2811"/>
            <a:ext cx="6675731" cy="5335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костных опухолей: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678" y="1033486"/>
            <a:ext cx="8784976" cy="4373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расширенная сегментарная резекция 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аллотрансплантацией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краевая расширенная резекция без возмещения или с возмещением резецированного участка кости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экскохлеация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(внутрикостная резекция), б – краевая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резекция,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резекция суставного конца, г – сегментарная резекция (на протяжении)</a:t>
            </a: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01" y="3645024"/>
            <a:ext cx="6984776" cy="26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0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00" y="620688"/>
            <a:ext cx="6211912" cy="2303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костных опухолей: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992888" cy="51125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наличием видимых на рентгенограмме метастазов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легкие  выполняется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ампутация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экзартикуляция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противоболевой целью. При технической доступности расширенная сегментарная резекция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аллопластикой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учитывая давность процесса, метастазы в легкие есть, но на рентгенограмме они ещё 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видны выполняется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технической доступности расширенная сегментарная резекция 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аллотрансплантацией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 недоступности - ампутация или экзартикуляция.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учитывая давность процесса, метастазов в легкие ещё не должно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выполняется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расширенная сегментарная резекция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аллопластикой,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аллотрансплантацией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5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08920"/>
            <a:ext cx="6798734" cy="1303867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Причина возникновения первичных опухолей костей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остаётся невыясненной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опухоли костей, как правило,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результатом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озлокачествления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диспластических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процессов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костно-хрящевых экзостозов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множественного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хондроматоза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костей,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деформирующей остеодистрофии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болезни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хронического воспаления костной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ткани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других патологических процессов), которые относятся 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 предопухолевых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заболеваний, или результатом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озлокачествления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доброкачественных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опухолей - хондромы, бластомы, фибромы и др.</a:t>
            </a:r>
          </a:p>
        </p:txBody>
      </p:sp>
    </p:spTree>
    <p:extLst>
      <p:ext uri="{BB962C8B-B14F-4D97-AF65-F5344CB8AC3E}">
        <p14:creationId xmlns:p14="http://schemas.microsoft.com/office/powerpoint/2010/main" val="161033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опухолей: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Кость обладает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многотканевой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структурой, и в ней могут развиваться различные по своему гистогенезу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опухоли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  Костеобразующие опухоли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Хрящеобразующие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опухоли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Гигантоклеточная опухоль (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остеобластокластома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  Костномозговые опухоли (круглоклеточные опухоли)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  Сосудистые опухоли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 Другие соединительнотканные опухоли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 Прочие опухоли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7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numCol="2"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Первичные остеогенные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опухоли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Доброкачественные опухоли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Остеома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Остеоид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остеома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Солитарная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киста кости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Остеобластокластома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Хондрома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Злокачественные опухоли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Остеогенная саркома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Хондросаркома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Первичные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неостеогенные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опухоли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Доброкачественные опухоли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Неостеогенная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фиброма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Гемангиома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Злокачественные опухоли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Опухоль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Юинга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Ретикулоклеточная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саркома кости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Миеломная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болезнь.</a:t>
            </a:r>
          </a:p>
        </p:txBody>
      </p:sp>
    </p:spTree>
    <p:extLst>
      <p:ext uri="{BB962C8B-B14F-4D97-AF65-F5344CB8AC3E}">
        <p14:creationId xmlns:p14="http://schemas.microsoft.com/office/powerpoint/2010/main" val="397804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2"/>
          <a:stretch/>
        </p:blipFill>
        <p:spPr bwMode="auto">
          <a:xfrm>
            <a:off x="467544" y="332655"/>
            <a:ext cx="7992888" cy="635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0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6798734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Международная классификация Т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1556793"/>
            <a:ext cx="8712968" cy="491676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стадия- растущая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опухоль не выходит за пределы кости,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распространение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превышает 3-5 см.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стадия-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опухоль находится в пределах первичного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мышечно-фасциального футляра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котором располагается пораженная кость.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Распространённость процесса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вдоль кости обычно не превышает 10 см.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стадия- опухоль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разрушает или прорастает стенки первичного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мышечнофасциального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футляра и переходит на соседний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мышечно-фасциальный футляр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Распространение опухоли вдоль кости часто превышает 10 см.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стадия- может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прорастание опухолью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кожи и/или сосудисто-нервного пучка.</a:t>
            </a:r>
          </a:p>
        </p:txBody>
      </p:sp>
    </p:spTree>
    <p:extLst>
      <p:ext uri="{BB962C8B-B14F-4D97-AF65-F5344CB8AC3E}">
        <p14:creationId xmlns:p14="http://schemas.microsoft.com/office/powerpoint/2010/main" val="342865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96944" cy="10394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49" y="1196752"/>
            <a:ext cx="8363272" cy="484475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Доброкачественные опухоли имеют маловыраженные проявления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нарушения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состояния человека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оющий болевой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возникать после нагрузки на конечность, ночные боли;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определяться припухлость и деформация с неизмененными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мягкими тканями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ней;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наблюдается ограничение подвижности сустава при больших размерах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околосуставном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расположении опухоли;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рост опухоли отсутствует или очень медленный;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может возникнуть патологический перелом.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0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8372"/>
            <a:ext cx="8640960" cy="10394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32" y="1268760"/>
            <a:ext cx="8435280" cy="49167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Злокачественные опухоли имеют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богатую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клиническую симптоматику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местные признаки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слабость и потеря аппетита;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температуры тела;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истощение, анемия на поздних стадиях заболевания, вялость, адинамия;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сильная боль, нарушающая сон;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-нарушение функции сустава при околосуставном расположении процесса;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нередко возникает патологический перелом;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может наблюдаться симптом «головы медузы» - расширение венозной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 над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опухолью;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местной температуры над опухолью.</a:t>
            </a:r>
          </a:p>
        </p:txBody>
      </p:sp>
    </p:spTree>
    <p:extLst>
      <p:ext uri="{BB962C8B-B14F-4D97-AF65-F5344CB8AC3E}">
        <p14:creationId xmlns:p14="http://schemas.microsoft.com/office/powerpoint/2010/main" val="61216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136904" cy="10394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инструментальные методы исследования: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Рентгенография производится в двух проекциях.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Доброкачественные опухоли отличаются четкостью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границ, сохранением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кортикального слоя на всем протяжении опухоли,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периостальной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реакции. В связи с медленным ростом опухоли костная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надкостница вокруг неё успевает перестраиваться и опухоль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остается окруженной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уплотнённой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склерозированной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костью.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Злокачественные опухоли характеризуются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нечеткостью, неоднородностью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структуры из-за происходящих процессов деструкции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ранним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разрушением кортикального слоя с выходом опухоли за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пределы кости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238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701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Натуральные материалы</vt:lpstr>
      <vt:lpstr>КОСТНЫЕ ОПУХОЛИ</vt:lpstr>
      <vt:lpstr>Этиология</vt:lpstr>
      <vt:lpstr>Классификация опухолей:</vt:lpstr>
      <vt:lpstr>Презентация PowerPoint</vt:lpstr>
      <vt:lpstr>Презентация PowerPoint</vt:lpstr>
      <vt:lpstr>Международная классификация ТNМ</vt:lpstr>
      <vt:lpstr>Клиника:</vt:lpstr>
      <vt:lpstr>Клиника:</vt:lpstr>
      <vt:lpstr>инструментальные методы исследования:</vt:lpstr>
      <vt:lpstr>Презентация PowerPoint</vt:lpstr>
      <vt:lpstr>В диагностике опухолей широко используются другие лучевые  и лабораторные методы исследования :</vt:lpstr>
      <vt:lpstr>Лечение костных опухолей:</vt:lpstr>
      <vt:lpstr>Лечение костных опухолей: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КОСТНЫЕ ОПУХОЛИ</dc:title>
  <dc:creator>Дом</dc:creator>
  <cp:lastModifiedBy>Пользователь Windows</cp:lastModifiedBy>
  <cp:revision>7</cp:revision>
  <dcterms:created xsi:type="dcterms:W3CDTF">2022-12-18T04:04:50Z</dcterms:created>
  <dcterms:modified xsi:type="dcterms:W3CDTF">2023-02-26T04:51:23Z</dcterms:modified>
</cp:coreProperties>
</file>