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0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8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9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2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3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 «Красноярский государственный университет имени профессора В.Ф Войно-Ясенецкого»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Фармацевтический колледж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Отделения Фармация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33.02.01 Фармация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Иммунобиологические лекарственные препараты, их транспортировка, хранение и порядок отпуска из аптечных организаций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156220"/>
            <a:ext cx="6858000" cy="1655762"/>
          </a:xfrm>
        </p:spPr>
        <p:txBody>
          <a:bodyPr>
            <a:norm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 студентка 304 группы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Рагимова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Д.Д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Транспортировка, хранение и порядок отпуска из аптечных организаций иммунобиологических лекарственных препаратов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карточке, ответственный работник, отправивший ИЛП указывает: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наименование организации поставщика ИЛП;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персонифицированный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термоиндикатора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дату и время начала контроля температурного режима;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название(я) и номер(а) серии(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МИБП, с которыми будет транспортироваться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термоиндикатор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свои фамилию, инициалы и подпись.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Холодцовая цепь</a:t>
            </a:r>
          </a:p>
        </p:txBody>
      </p:sp>
      <p:pic>
        <p:nvPicPr>
          <p:cNvPr id="4" name="Содержимое 3" descr="https://pharmznanie.ru/storage/web/other/Programs/%D0%98%D0%BB%D0%BB%D1%8E%D1%81%D1%82%D1%80%D0%B0%D1%86%D0%B8%D1%8F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26632" y="1825625"/>
            <a:ext cx="7690736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 оборудованию «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холодовой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цепи» относится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оборудование для хранения ИЛП;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оборудование для транспортирования ИЛП (для аптек, занимающихся доставкой ИЛП на 4 уровень);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оборудование для контроля.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поступлении ИЛП в аптеку проводится приемочный контроль, первый этап которого - проверка соответствия условий транспортировки.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большинства ИЛП режим транспортирования и хранения должен быть в диапазоне от 2°С до 8 °С включительно, нельзя допускать замораживания, но есть и исключения из этого правила, поэтому необходимо строго следовать указаниям производителя в инструкции и на упаковке ИЛП.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Аптечная организация представляет собой субъект фармацевтического рынка, который является одновременно и хозяйствующим субъектом, осуществляющим экономическую деятельность и организацией системы здравоохранения. Аптечная организация - это организация или структурное подразделение медицинской организации, которые осуществляют розничную торговлю лекарственными препаратами, а также хранение, изготовление и отпуск лекарственных препаратов для медицинского применения в соответствии с его требованиями.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цель аптечной организации - обеспечение населения лекарственными средствами, а значит, производственной функцией любой аптеки является: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контроль за правильным назначением лекарственных средств;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прием рецептов;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изготовление лекарств по рецептам врачей;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внутриаптечный контроль их качества;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правильный отпуск лекарственных средств из аптечных организаций.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indent="450000" algn="ctr"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иммунобиологические лекарственные препараты.</a:t>
            </a:r>
          </a:p>
          <a:p>
            <a:pPr indent="450000" algn="ctr"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транспортировка и хранение иммунобиологических лекарственных препаратов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рассмотреть иммунобиологические лекарственные препараты, их транспортировка, хранение и порядок отпуска из аптечных организаций.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Рассмотреть состав иммунобиологических лекарственных препаратов.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Описать организацию рабочего места по отпуску иммунобиологических лекарственных препаратов.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Изучить особенности розничной торговли иммунобиологическими лекарственными препаратами.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Раскрыть транспортировку, хранение и порядок отпуска из аптечных организаций иммунобиологических лекарственных препаратов.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первой главы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928802"/>
            <a:ext cx="657229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Теоретические основы иммунобиологических лекарственных препаратов</a:t>
            </a:r>
            <a:r>
              <a:rPr lang="ru-RU" dirty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429000"/>
            <a:ext cx="171451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 иммунобиологических лекарственных препаратов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3429000"/>
            <a:ext cx="2428892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рабочего места по отпуску иммунобиологических лекарственных препаратов</a:t>
            </a:r>
          </a:p>
        </p:txBody>
      </p: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 rot="5400000">
            <a:off x="3286116" y="2143116"/>
            <a:ext cx="571504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rot="16200000" flipH="1">
            <a:off x="5250661" y="2178835"/>
            <a:ext cx="57150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иммунобиологических лекарственных препаратов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состав иммунобиологических лекарственных препаратов (далее -ИБЛП) входят различные по природе, происхождению, способу получения и применения препараты, которые можно подразделить на следующие группы: вакцины,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пробиотики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бактериофаги, сывороточные иммунные препараты,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иммуномодуляторы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диагностические препараты.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Вакцины - ИБЛП, предназначенные для активной иммунопрофилактики, т. е. для создания активной специфической невосприимчивости организма к конкретному возбудителю.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Пробиотики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своему составу подразделяются на: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монокомпонентные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поликомпонентные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пробиотики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сорбированные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пробиотики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комбинированные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пробиотики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35731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Организация рабочего места по отпуску иммунобиологических лекарственных препаратов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Гомеопатические ЛП, ранозаживляющие средства, средства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противопедикулезные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контрацепции, противогрибковые и противовирусные средства.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Биологически – активные добавки. (Пивные дрожжи, средства при усталости глаз, и т. д.).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Средства лечения нарушений венозного кровообращения и средства при мышечных и суставных болях.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Препараты от головной боли, жаропонижающие и противогриппозные средства, препараты при заболеваниях желудочно-кишечного тракта.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Препараты от кашля, средства от ангины.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Противоаллергические средства и витамины.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Иммуностимуляторы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глазные капли, сердечные средства, средства при заболевании печени и слабительные средства.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614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Федеральное государственное бюджетное образовательное учреждение высшего образования  «Красноярский государственный университет имени профессора В.Ф Войно-Ясенецкого» Министерства здравоохранения Российской федерации Фармацевтический колледж Отделения Фармация  Курсовая работа по специальности 33.02.01 Фармация   Иммунобиологические лекарственные препараты, их транспортировка, хранение и порядок отпуска из аптечных организаций</vt:lpstr>
      <vt:lpstr>Актуальность исследования</vt:lpstr>
      <vt:lpstr>Презентация PowerPoint</vt:lpstr>
      <vt:lpstr>Презентация PowerPoint</vt:lpstr>
      <vt:lpstr>Презентация PowerPoint</vt:lpstr>
      <vt:lpstr>Структура первой главы</vt:lpstr>
      <vt:lpstr>Состав иммунобиологических лекарственных препаратов</vt:lpstr>
      <vt:lpstr>Презентация PowerPoint</vt:lpstr>
      <vt:lpstr>Организация рабочего места по отпуску иммунобиологических лекарственных препаратов</vt:lpstr>
      <vt:lpstr>Транспортировка, хранение и порядок отпуска из аптечных организаций иммунобиологических лекарственных препаратов</vt:lpstr>
      <vt:lpstr>Холодцовая цепь</vt:lpstr>
      <vt:lpstr>К оборудованию «холодовой цепи» относится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Иммунобиологические лекарственные препараты, их транспортировка, хранение и порядок отпуска из аптечных организаций</dc:title>
  <dc:creator>ASUS</dc:creator>
  <cp:lastModifiedBy>Джейхун рагимов</cp:lastModifiedBy>
  <cp:revision>6</cp:revision>
  <dcterms:created xsi:type="dcterms:W3CDTF">2021-03-09T06:21:22Z</dcterms:created>
  <dcterms:modified xsi:type="dcterms:W3CDTF">2021-03-10T06:35:10Z</dcterms:modified>
</cp:coreProperties>
</file>