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76" r:id="rId4"/>
    <p:sldId id="291" r:id="rId5"/>
    <p:sldId id="277" r:id="rId6"/>
    <p:sldId id="278" r:id="rId7"/>
    <p:sldId id="279" r:id="rId8"/>
    <p:sldId id="292" r:id="rId9"/>
    <p:sldId id="293" r:id="rId10"/>
    <p:sldId id="281" r:id="rId11"/>
    <p:sldId id="280" r:id="rId12"/>
    <p:sldId id="288" r:id="rId13"/>
    <p:sldId id="282" r:id="rId14"/>
    <p:sldId id="283" r:id="rId15"/>
    <p:sldId id="275" r:id="rId16"/>
    <p:sldId id="258" r:id="rId17"/>
    <p:sldId id="271" r:id="rId18"/>
    <p:sldId id="29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65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704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345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2919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06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9238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329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21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46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731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2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831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2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42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9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74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0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5835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1025433"/>
            <a:ext cx="8512039" cy="2971801"/>
          </a:xfrm>
        </p:spPr>
        <p:txBody>
          <a:bodyPr>
            <a:normAutofit/>
          </a:bodyPr>
          <a:lstStyle/>
          <a:p>
            <a:r>
              <a:rPr lang="ru-RU" b="1" dirty="0"/>
              <a:t>Синтаксис и пунктуация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4284617"/>
            <a:ext cx="6400800" cy="1506583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26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Принципы русской пунктуации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841" y="1048696"/>
            <a:ext cx="10741210" cy="5651518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/>
              <a:t>Смысловой</a:t>
            </a:r>
            <a:r>
              <a:rPr lang="ru-RU" sz="2400" dirty="0"/>
              <a:t> </a:t>
            </a:r>
            <a:r>
              <a:rPr lang="ru-RU" sz="2400" b="1" dirty="0"/>
              <a:t>(логический) принцип</a:t>
            </a:r>
            <a:r>
              <a:rPr lang="ru-RU" sz="2400" dirty="0"/>
              <a:t>. В основе правил лежит смысл высказывания. Выполняя грамматическое расчленение текста, знак препинания тем самым организует его смысловое расчленение.</a:t>
            </a:r>
          </a:p>
          <a:p>
            <a:pPr algn="just"/>
            <a:r>
              <a:rPr lang="ru-RU" sz="2400" b="1" dirty="0"/>
              <a:t>Грамматический</a:t>
            </a:r>
            <a:r>
              <a:rPr lang="ru-RU" sz="2400" dirty="0"/>
              <a:t> </a:t>
            </a:r>
            <a:r>
              <a:rPr lang="ru-RU" sz="2400" b="1" dirty="0"/>
              <a:t>(синтаксический) принцип</a:t>
            </a:r>
            <a:r>
              <a:rPr lang="ru-RU" sz="2400" dirty="0"/>
              <a:t>. Употребление большинства знаков препинания в русском письме регулируется по преимуществу именно грамматическим (синтаксическим) принципом.</a:t>
            </a:r>
          </a:p>
          <a:p>
            <a:pPr algn="just"/>
            <a:r>
              <a:rPr lang="ru-RU" sz="2400" b="1" dirty="0"/>
              <a:t>Интонационный</a:t>
            </a:r>
            <a:r>
              <a:rPr lang="ru-RU" sz="2400" dirty="0"/>
              <a:t> </a:t>
            </a:r>
            <a:r>
              <a:rPr lang="ru-RU" sz="2400" b="1" dirty="0"/>
              <a:t>принцип</a:t>
            </a:r>
            <a:r>
              <a:rPr lang="ru-RU" sz="2400" dirty="0"/>
              <a:t>. Знаки препинания показывают, как надо при письме и при чтении написанного расчленять речь на ее составные части.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851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Задание 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841" y="1048696"/>
            <a:ext cx="10741210" cy="5651518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Английский король Эдуард II, правивший на рубеже XIII – XIV вв., притеснениями и непосильными налогами восстановил против себя большинство подданных так, что они составили заговор, во главе которого встала его жена Изабелла. По решению парламента король был лишен трона и заключен в тюрьму, где ожидал решения своей участи.</a:t>
            </a:r>
          </a:p>
          <a:p>
            <a:pPr algn="just"/>
            <a:r>
              <a:rPr lang="ru-RU" sz="2800" dirty="0"/>
              <a:t>Тюремщики короля получили от Изабеллы предписание, в котором отсутствовали знаки препинания: «Эдуарда убить не смейте бояться полезно».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27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FD36E03-E741-A1B7-12EF-A9EDEDCBA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9927861" cy="5790501"/>
          </a:xfrm>
        </p:spPr>
        <p:txBody>
          <a:bodyPr/>
          <a:lstStyle/>
          <a:p>
            <a:pPr algn="just"/>
            <a:r>
              <a:rPr lang="ru-RU" sz="3200" dirty="0"/>
              <a:t>Самолеты заходили вновь и вновь (1) не было конца этой адской карусели (2) она хотела уничтожить весь мир (3) неужели я должен был погибнуть не в бою (4) а вот так (5)ничего не сделав (6) ни разу не выстрелив (7) у меня была граната (8) но не бросишь же ее в пикирующий на меня самолет (9) я (10) конечно (11) был раздавлен страхом (12) сколько во мне было этого страха (13)</a:t>
            </a:r>
            <a:endParaRPr lang="ru-RU" sz="3600" dirty="0"/>
          </a:p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961AFE3-F08A-F95E-DB92-6D0DA4B6C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Задание 2</a:t>
            </a:r>
          </a:p>
        </p:txBody>
      </p:sp>
    </p:spTree>
    <p:extLst>
      <p:ext uri="{BB962C8B-B14F-4D97-AF65-F5344CB8AC3E}">
        <p14:creationId xmlns:p14="http://schemas.microsoft.com/office/powerpoint/2010/main" val="178820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 fontScale="90000"/>
          </a:bodyPr>
          <a:lstStyle/>
          <a:p>
            <a:r>
              <a:rPr lang="ru-RU" dirty="0"/>
              <a:t>синтаксический разбор простого предложения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841" y="1219201"/>
            <a:ext cx="10741210" cy="5325979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Определить вид предложения по цели высказывания (повествовательное, побудительное, вопросительное).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Характеристика предложения по эмоциональной окраске (восклицательное, невосклицательное).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Выяснить грамматическую основу.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Указать вид простого предложения по наличию главных членов (двусоставное или односоставное).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Определить тип односоставного предложения (определенно-личное, неопределенно-личное, безличное, обобщенно-личное, назывное).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Характеризовать предложение как распространённое или нераспространённое.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Определить, полное предложение или неполное.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Указать, осложнённое предложение или неосложнённое (есть ли однородные члены, обращения, вводные слова, вставные конструкции, обособленные члены предложения).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Разобрать по членам предложения, подчеркивая их соответствующей линией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Составить схему предложения.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78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 fontScale="90000"/>
          </a:bodyPr>
          <a:lstStyle/>
          <a:p>
            <a:r>
              <a:rPr lang="ru-RU" dirty="0"/>
              <a:t>Синтаксический разбор сложного предложения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841" y="1219201"/>
            <a:ext cx="10741210" cy="5325979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 предложения по цели высказывания.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 предложения по эмоциональной окраске.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Указать количество простых предложений, выделив их грамматические основы.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Определить связь в предложении (союзная или бессоюзная).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связь союзная, уточним, сочинительная или подчинительная.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Укажем тип сложного предложения (сложносочиненное, сложноподчиненное или бессоюзное)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Разобрать каждое простое предложение.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Составить схему предложения.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140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Задание 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841" y="1048696"/>
            <a:ext cx="10741210" cy="5325979"/>
          </a:xfrm>
        </p:spPr>
        <p:txBody>
          <a:bodyPr>
            <a:normAutofit lnSpcReduction="10000"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казахов издавна существует обычай гостеприимства. «Хлеб - соль бери, правду расскажи,» - говорят в народе. Не принято было спрашивать гостя: «Кто ты? Откуда?» Гость сам расскажет о себе. В честь уважаемого гостя в ауле проводился той, и юрты с угощением стояли на лужайке. Миновали века, а обычай гостеприимства остался. Границы его раздвинулись, и за сегодняшним дастарханом собираются все народы нашей республики.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Задания для 1 группы. Выписать два простых предложения, построить их схемы. Сделать синтаксический разбор простого предложения.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Задания для 2 группы. Выписать два сложных предложения, построить их схемы.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Сделать синтаксический разбор одного сложного предложения.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Задания для 3 группы. Выписать два предложения с прямой речью, построить схемы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Сделать синтаксический разбор </a:t>
            </a:r>
            <a:r>
              <a:rPr lang="ru-RU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одного </a:t>
            </a:r>
            <a:r>
              <a:rPr lang="ru-RU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предложения.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35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27" y="131463"/>
            <a:ext cx="9174683" cy="1026133"/>
          </a:xfrm>
        </p:spPr>
        <p:txBody>
          <a:bodyPr/>
          <a:lstStyle/>
          <a:p>
            <a:r>
              <a:rPr lang="ru-RU" dirty="0"/>
              <a:t>Задание 4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79" y="1187116"/>
            <a:ext cx="10957701" cy="5539421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Объясните постановку знаков препинания в тексте. Дайте название тексту.</a:t>
            </a:r>
            <a:endParaRPr lang="ru-RU" sz="1800" b="1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Россия не только государство... 2. Она – сверхгосударство, океан, стихия, которая еще не оформилась, не </a:t>
            </a:r>
            <a:r>
              <a:rPr lang="ru-RU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влегла</a:t>
            </a:r>
            <a:r>
              <a:rPr lang="ru-RU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в свои, предназначенные ей берега. 3. Не засверкала еще в отточенных и ограненных понятиях в своем своеобразии, как начинает в бриллианте сверкать сырой алмаз. 4. Она вся еще в предчувствиях, в брожениях, в бесконечных желаниях и бесконечных органических возможностях.5. Россия – это океан земель, размахнувшийся на целую шестую часть света и держащий в касаниях своих раскрытых крыльев Запад и Восток.6. Россия – это семь синих морей; горы, увенчанные белыми льдами; Россия – меховая щетина бесконечных лесов, ковры лугов ветреных и цветущих.7. Россия – это бесконечные снега, над которыми поют мертвые серебряные метели, но на которых так ярки платки русских женщин, снега, из-под которых нежными веснами выходят темные фиалки, синие подснежники. 8. Россия – страна неслыханных, богатейших сокровищ, которые таятся в ее глухих недрах.9. Россия есть страна византийских куполов, звона и синего ладана, которые несутся из великой и угасшей наследницы Рима – Византии, второго Рима. 10. И придают России неслыханную красоту, запечатленную в русском искусстве.</a:t>
            </a:r>
            <a:endParaRPr lang="ru-RU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2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957" y="247842"/>
            <a:ext cx="8534400" cy="1181948"/>
          </a:xfrm>
        </p:spPr>
        <p:txBody>
          <a:bodyPr/>
          <a:lstStyle/>
          <a:p>
            <a:r>
              <a:rPr lang="ru-RU" dirty="0"/>
              <a:t>Задание 5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2409" y="1637609"/>
            <a:ext cx="9972705" cy="5220391"/>
          </a:xfrm>
        </p:spPr>
        <p:txBody>
          <a:bodyPr>
            <a:normAutofit/>
          </a:bodyPr>
          <a:lstStyle/>
          <a:p>
            <a:pPr marL="457200" algn="just">
              <a:lnSpc>
                <a:spcPct val="115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Пунктуационный парадокс: анатомический и арифметический.</a:t>
            </a:r>
            <a:endParaRPr lang="ru-RU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ru-RU" sz="24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Пальцев у него двадцать пять, на каждой руке десять, на ногах всего двадцать.</a:t>
            </a:r>
            <a:endParaRPr lang="ru-RU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Запишите правильный вариант – избавьтесь от парадокса.</a:t>
            </a:r>
            <a:endParaRPr lang="ru-RU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Какой знак препинания следует поставить в предложении? Почему?</a:t>
            </a:r>
            <a:endParaRPr lang="ru-RU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ru-RU" sz="24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Бабушка сердилась внучка не слушалась.</a:t>
            </a:r>
            <a:endParaRPr lang="ru-RU" sz="2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7145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2800" dirty="0"/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6314" y="1429789"/>
            <a:ext cx="10925309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74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1AFFA-BDBD-FDA9-36D1-46145C6F0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138853"/>
            <a:ext cx="8534400" cy="1507067"/>
          </a:xfrm>
        </p:spPr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E42AF1-80A5-CE7B-F85F-EBDCC8EEE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948" y="1645920"/>
            <a:ext cx="10393091" cy="4898571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Расставьте знаки препинания. Сделайте схемы сложных предложений. Используя прием синтаксической синонимии, составьте равнозначные данным предложения.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1.Четкое и грамотное выражение мысли богатый язык точный подбор слов в речи формируют мышление человека и его профессиональные навыки во всех областях человеческой деятельности.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Если человек точно может назвать ошибку допущенную им в работе значит он определил ее суть.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Если он не обидев никого и не употребив грубого выражения указал на недочеты коллег значит он умеет работать в коллективе.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Точность правильность и прямота без грубостей в речи прекрасный показатель профессионализма товарищества семейной жизни залог успеха в учении.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87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загадка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841" y="1048696"/>
            <a:ext cx="10325065" cy="5325979"/>
          </a:xfrm>
        </p:spPr>
        <p:txBody>
          <a:bodyPr>
            <a:normAutofit/>
          </a:bodyPr>
          <a:lstStyle/>
          <a:p>
            <a:pPr algn="just"/>
            <a:r>
              <a:rPr lang="ru-RU" sz="3200" dirty="0"/>
              <a:t>Один древний правитель оставил своим сыновьям завещание: </a:t>
            </a:r>
            <a:r>
              <a:rPr lang="ru-RU" sz="3200" b="1" i="1" dirty="0"/>
              <a:t>«Поставьте на моей могиле статую золотую чашу держащую»</a:t>
            </a:r>
            <a:r>
              <a:rPr lang="ru-RU" sz="3200" dirty="0"/>
              <a:t>. Но он не поставил знаков препинания. Сыновья призадумались: на золотую статую ушло бы все золото отца. Однако один из наследников нашел выход, как, не нарушая завета отца, разбогатеть.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600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синтаксис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841" y="1048696"/>
            <a:ext cx="10442511" cy="5325979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/>
              <a:t>Синтаксис</a:t>
            </a:r>
            <a:r>
              <a:rPr lang="ru-RU" sz="3200" dirty="0"/>
              <a:t> (греч. </a:t>
            </a:r>
            <a:r>
              <a:rPr lang="ru-RU" sz="3200" dirty="0" err="1"/>
              <a:t>syntaxis</a:t>
            </a:r>
            <a:r>
              <a:rPr lang="ru-RU" sz="3200" dirty="0"/>
              <a:t> – строй, построение, сцепление, соединение) – это раздел грамматики, изучающий законы соединения слов в более крупные единицы – словосочетания и предложения. </a:t>
            </a:r>
          </a:p>
          <a:p>
            <a:pPr algn="just"/>
            <a:r>
              <a:rPr lang="ru-RU" sz="3200" dirty="0"/>
              <a:t>Морфология и синтаксис – два раздела грамматики, два этажа в здании грамматики.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67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1719EB0-2D3F-AC0F-CE90-0FCE888C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34114"/>
            <a:ext cx="8534400" cy="1507067"/>
          </a:xfrm>
        </p:spPr>
        <p:txBody>
          <a:bodyPr/>
          <a:lstStyle/>
          <a:p>
            <a:r>
              <a:rPr lang="ru-RU" dirty="0"/>
              <a:t>Морфология и синтаксис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B02A528F-659B-64A5-47FF-937D64F403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4211" y="2449004"/>
            <a:ext cx="4937655" cy="3615267"/>
          </a:xfrm>
        </p:spPr>
        <p:txBody>
          <a:bodyPr/>
          <a:lstStyle/>
          <a:p>
            <a:pPr algn="just"/>
            <a:r>
              <a:rPr lang="ru-RU" sz="2400" dirty="0"/>
              <a:t>Морфология изучает строение слова и формы изменения слов. </a:t>
            </a:r>
          </a:p>
          <a:p>
            <a:pPr algn="just"/>
            <a:r>
              <a:rPr lang="ru-RU" sz="2400" dirty="0"/>
              <a:t>Она отвечает на вопрос: как изменяются слова, в какие грамматические классы (части речи) объединяются слова по формам изменения. </a:t>
            </a:r>
          </a:p>
          <a:p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F5FD868-0F5D-6713-1443-5E4E0474E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82966" y="2371989"/>
            <a:ext cx="4934479" cy="3508694"/>
          </a:xfrm>
        </p:spPr>
        <p:txBody>
          <a:bodyPr/>
          <a:lstStyle/>
          <a:p>
            <a:pPr algn="just"/>
            <a:r>
              <a:rPr lang="ru-RU" sz="2400" dirty="0"/>
              <a:t>Синтаксис изучает строение словосочетаний и предложений. </a:t>
            </a:r>
          </a:p>
          <a:p>
            <a:pPr algn="just"/>
            <a:r>
              <a:rPr lang="ru-RU" sz="2400" dirty="0"/>
              <a:t>В синтаксисе находим ответ на вопрос, зачем слова изменяются: чтобы они могли войти в общение друг с другом.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233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791" y="483325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загадка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449" y="1677798"/>
            <a:ext cx="10435905" cy="4696877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Французский писатель В. Гюго, закончив роман «Отверженные», послал его издателю вместе с письмом, в котором был только вопросительный знак (?). Издатель так же ответил без слов: !.</a:t>
            </a:r>
          </a:p>
          <a:p>
            <a:pPr algn="just"/>
            <a:r>
              <a:rPr lang="ru-RU" sz="2800" b="1" dirty="0"/>
              <a:t>Попробуйте составить диалог, который мог бы произойти между В. Гюго и издателем.</a:t>
            </a:r>
          </a:p>
          <a:p>
            <a:pPr algn="just"/>
            <a:r>
              <a:rPr lang="ru-RU" sz="2800" b="1" dirty="0"/>
              <a:t>Какую роль играют знаки препинания? Как вы относитесь к знакам препинания?</a:t>
            </a:r>
            <a:endParaRPr lang="ru-RU" sz="280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752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пунктуация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841" y="1048696"/>
            <a:ext cx="10266342" cy="5325979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/>
              <a:t>Пунктуация</a:t>
            </a:r>
            <a:r>
              <a:rPr lang="ru-RU" sz="2400" dirty="0"/>
              <a:t> (лат. – точка) – это система знаков препинания и правил их употребления</a:t>
            </a:r>
            <a:r>
              <a:rPr lang="ru-RU" sz="2400" dirty="0" smtClean="0"/>
              <a:t>.</a:t>
            </a:r>
            <a:r>
              <a:rPr lang="ru-RU" sz="2400" b="1" dirty="0"/>
              <a:t> </a:t>
            </a:r>
            <a:endParaRPr lang="ru-RU" sz="2400" b="1" dirty="0" smtClean="0"/>
          </a:p>
          <a:p>
            <a:pPr algn="just"/>
            <a:r>
              <a:rPr lang="ru-RU" sz="2400" b="1" dirty="0" smtClean="0"/>
              <a:t>Назначение </a:t>
            </a:r>
            <a:r>
              <a:rPr lang="ru-RU" sz="2400" b="1" dirty="0"/>
              <a:t>знаков препинания</a:t>
            </a:r>
            <a:r>
              <a:rPr lang="ru-RU" sz="2400" dirty="0"/>
              <a:t> – передавать синтаксическое и смысловое членение текста, а также основные черты интонации предложения на письме. Знаки препинания обеспечивают пишущему и читающему однозначное понимание предложения и текста.</a:t>
            </a:r>
          </a:p>
          <a:p>
            <a:pPr algn="just"/>
            <a:r>
              <a:rPr lang="ru-RU" sz="2400" dirty="0" smtClean="0"/>
              <a:t>Как </a:t>
            </a:r>
            <a:r>
              <a:rPr lang="ru-RU" sz="2400" dirty="0"/>
              <a:t>известно, в системе современной русской пунктуации 10 знаков препинания: точка [.], запятая [,], точка с запятой [;], многоточие […], двоеточие [:], вопросительный знак [?], восклицательный знак [!], тире [–], скобки [( ) ] и кавычки [«»].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32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225725"/>
            <a:ext cx="8534400" cy="1507067"/>
          </a:xfrm>
        </p:spPr>
        <p:txBody>
          <a:bodyPr>
            <a:normAutofit/>
          </a:bodyPr>
          <a:lstStyle/>
          <a:p>
            <a:r>
              <a:rPr lang="ru-RU" dirty="0"/>
              <a:t>Точка и многоточие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4211" y="2111929"/>
            <a:ext cx="4937655" cy="3615267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В магазине Павлик сразу увидел этот мяч. Большой. Черный. Сшитый из кожаных </a:t>
            </a:r>
            <a:r>
              <a:rPr lang="ru-RU" sz="2800" dirty="0" err="1"/>
              <a:t>шестиугольничков</a:t>
            </a:r>
            <a:r>
              <a:rPr lang="ru-RU" sz="2800" dirty="0"/>
              <a:t>. Мяч, о котором он так мечтал. Который даже видел во сне.</a:t>
            </a:r>
          </a:p>
          <a:p>
            <a:pPr algn="just"/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D00BB58-DFE3-C372-3D53-1A36FBD4B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82966" y="1910593"/>
            <a:ext cx="4934479" cy="3615266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Он был необычайно, необычайно талантлив, но вы знаете, как это делается в молодости… Побыстрее, посмешнее – тяп-ляп, и так сойдет… Да-с…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422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DA68C8-D2CF-F7DC-BDD6-FA632880D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141835"/>
            <a:ext cx="8534400" cy="1507067"/>
          </a:xfrm>
        </p:spPr>
        <p:txBody>
          <a:bodyPr/>
          <a:lstStyle/>
          <a:p>
            <a:r>
              <a:rPr lang="ru-RU" dirty="0"/>
              <a:t>Запятая и точка с запятой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3D6AA9-E063-7822-D72C-E83069FEDD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4211" y="1742813"/>
            <a:ext cx="4937655" cy="3615267"/>
          </a:xfrm>
        </p:spPr>
        <p:txBody>
          <a:bodyPr/>
          <a:lstStyle/>
          <a:p>
            <a:pPr algn="just"/>
            <a:r>
              <a:rPr lang="ru-RU" sz="2400" dirty="0"/>
              <a:t>Я еще не закончил свое сообщение, читайте дальше.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EFCAC20-CC08-968E-E775-AA05606A5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6189" y="1742813"/>
            <a:ext cx="4934479" cy="4683153"/>
          </a:xfrm>
        </p:spPr>
        <p:txBody>
          <a:bodyPr>
            <a:normAutofit/>
          </a:bodyPr>
          <a:lstStyle/>
          <a:p>
            <a:r>
              <a:rPr lang="ru-RU" sz="2400" dirty="0"/>
              <a:t>Королевич зарыдал </a:t>
            </a:r>
          </a:p>
          <a:p>
            <a:r>
              <a:rPr lang="ru-RU" sz="2400" dirty="0"/>
              <a:t>И пошел к пустому месту, </a:t>
            </a:r>
          </a:p>
          <a:p>
            <a:r>
              <a:rPr lang="ru-RU" sz="2400" dirty="0"/>
              <a:t>На прекрасную невесту</a:t>
            </a:r>
          </a:p>
          <a:p>
            <a:r>
              <a:rPr lang="ru-RU" sz="2400" dirty="0"/>
              <a:t>Посмотреть еще хоть раз. </a:t>
            </a:r>
          </a:p>
          <a:p>
            <a:r>
              <a:rPr lang="ru-RU" sz="2400" dirty="0"/>
              <a:t>Вот идет; и поднялась </a:t>
            </a:r>
          </a:p>
          <a:p>
            <a:r>
              <a:rPr lang="ru-RU" sz="2400" dirty="0"/>
              <a:t>Перед ним гора крутая; </a:t>
            </a:r>
          </a:p>
          <a:p>
            <a:r>
              <a:rPr lang="ru-RU" sz="2400" dirty="0"/>
              <a:t>Вкруг нее страна пустая; </a:t>
            </a:r>
          </a:p>
          <a:p>
            <a:r>
              <a:rPr lang="ru-RU" sz="2400" dirty="0"/>
              <a:t>Под горою темный вход…</a:t>
            </a:r>
          </a:p>
        </p:txBody>
      </p:sp>
    </p:spTree>
    <p:extLst>
      <p:ext uri="{BB962C8B-B14F-4D97-AF65-F5344CB8AC3E}">
        <p14:creationId xmlns:p14="http://schemas.microsoft.com/office/powerpoint/2010/main" val="67180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BDE9CC-A52D-FB47-1ED0-46CAC2480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99890"/>
            <a:ext cx="8534400" cy="1507067"/>
          </a:xfrm>
        </p:spPr>
        <p:txBody>
          <a:bodyPr/>
          <a:lstStyle/>
          <a:p>
            <a:r>
              <a:rPr lang="ru-RU" dirty="0"/>
              <a:t>Двоеточие и кавычки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EB28A0-B43F-711F-65A1-9CA8EBCE81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4211" y="2019650"/>
            <a:ext cx="4937655" cy="3615267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3000" dirty="0"/>
              <a:t>Читатель извинит меня: ибо, вероятно, знает по опыту, как сродно человеку предаваться суеверию, несмотря на всевозможное презрение к предрассудкам.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9257D6-3BEB-4327-A262-85B2069D5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15854" y="1726036"/>
            <a:ext cx="4934479" cy="3615266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800" dirty="0"/>
              <a:t>Лидер партии заявил, что страна стонет под гнетом “преступных правителей, продавшихся врагам”, и обещал исправить положение, как только его изберут президентом.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56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Сектор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901</TotalTime>
  <Words>1132</Words>
  <Application>Microsoft Office PowerPoint</Application>
  <PresentationFormat>Широкоэкранный</PresentationFormat>
  <Paragraphs>87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Calibri</vt:lpstr>
      <vt:lpstr>Century Gothic</vt:lpstr>
      <vt:lpstr>MS Mincho</vt:lpstr>
      <vt:lpstr>Times New Roman</vt:lpstr>
      <vt:lpstr>Wingdings 3</vt:lpstr>
      <vt:lpstr>Сектор</vt:lpstr>
      <vt:lpstr>Синтаксис и пунктуация</vt:lpstr>
      <vt:lpstr>загадка</vt:lpstr>
      <vt:lpstr>синтаксис</vt:lpstr>
      <vt:lpstr>Морфология и синтаксис</vt:lpstr>
      <vt:lpstr>загадка</vt:lpstr>
      <vt:lpstr>пунктуация</vt:lpstr>
      <vt:lpstr>Точка и многоточие</vt:lpstr>
      <vt:lpstr>Запятая и точка с запятой</vt:lpstr>
      <vt:lpstr>Двоеточие и кавычки</vt:lpstr>
      <vt:lpstr>Принципы русской пунктуации</vt:lpstr>
      <vt:lpstr>Задание 1</vt:lpstr>
      <vt:lpstr>Задание 2</vt:lpstr>
      <vt:lpstr>синтаксический разбор простого предложения</vt:lpstr>
      <vt:lpstr>Синтаксический разбор сложного предложения</vt:lpstr>
      <vt:lpstr>Задание 3</vt:lpstr>
      <vt:lpstr>Задание 4</vt:lpstr>
      <vt:lpstr>Задание 5</vt:lpstr>
      <vt:lpstr>Домашнее задание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русской орфографии. Правописание корней и приставок в русском языке.</dc:title>
  <dc:creator>Белозор Анастасия Сергеевна</dc:creator>
  <cp:lastModifiedBy>Белозор Анастасия Сергеевна</cp:lastModifiedBy>
  <cp:revision>26</cp:revision>
  <dcterms:created xsi:type="dcterms:W3CDTF">2022-11-23T07:38:40Z</dcterms:created>
  <dcterms:modified xsi:type="dcterms:W3CDTF">2023-01-17T04:22:26Z</dcterms:modified>
</cp:coreProperties>
</file>