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ФГБОУ ВО </a:t>
            </a:r>
            <a:r>
              <a:rPr lang="ru-RU" dirty="0" err="1" smtClean="0"/>
              <a:t>КрасГМУим</a:t>
            </a:r>
            <a:r>
              <a:rPr lang="ru-RU" dirty="0" smtClean="0"/>
              <a:t>. проф. В.Ф. </a:t>
            </a:r>
            <a:r>
              <a:rPr lang="ru-RU" dirty="0" err="1" smtClean="0"/>
              <a:t>Войно-Ясенецкого</a:t>
            </a:r>
            <a:r>
              <a:rPr lang="ru-RU" dirty="0" smtClean="0"/>
              <a:t> Минздрава России Фармацевтический колледж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Производственная практика в поликлинике.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Студентки: Шакировой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Татьяны </a:t>
            </a:r>
            <a:r>
              <a:rPr lang="ru-RU" dirty="0" err="1" smtClean="0">
                <a:solidFill>
                  <a:schemeClr val="tx1"/>
                </a:solidFill>
              </a:rPr>
              <a:t>Камилевны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Отделения «Фармация»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Группа 202-11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 и 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Ознакомление </a:t>
            </a:r>
            <a:r>
              <a:rPr lang="ru-RU" dirty="0" smtClean="0"/>
              <a:t>студентов с организацией работы </a:t>
            </a:r>
            <a:r>
              <a:rPr lang="ru-RU" dirty="0" smtClean="0"/>
              <a:t>поликлиники.</a:t>
            </a:r>
          </a:p>
          <a:p>
            <a:r>
              <a:rPr lang="ru-RU" dirty="0" smtClean="0"/>
              <a:t>Оказание организационной помощи пациентам.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Производственная практика проходила в поликлинике№14, на улице Тельмана 14а.</a:t>
            </a:r>
            <a:endParaRPr lang="ru-RU" sz="3600" dirty="0"/>
          </a:p>
        </p:txBody>
      </p:sp>
      <p:pic>
        <p:nvPicPr>
          <p:cNvPr id="1026" name="Picture 2" descr="https://i1.photo.2gis.com/images/branch/7/985162465776063_ae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92896"/>
            <a:ext cx="8936108" cy="413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IMG_20201221_230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256584" cy="630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Медицинский пост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i1.photo.2gis.com/images/branch/7/985162430606668_af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39582" cy="4881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37448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960440" cy="614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6250706"/>
          </a:xfrm>
        </p:spPr>
        <p:txBody>
          <a:bodyPr>
            <a:normAutofit/>
          </a:bodyPr>
          <a:lstStyle/>
          <a:p>
            <a:r>
              <a:rPr lang="ru-RU" sz="7200" dirty="0" err="1" smtClean="0"/>
              <a:t>КоллЦентр</a:t>
            </a:r>
            <a:endParaRPr lang="ru-RU" sz="7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3456384" cy="65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ФГБОУ ВО КрасГМУим. проф. В.Ф. Войно-Ясенецкого Минздрава России Фармацевтический колледж</vt:lpstr>
      <vt:lpstr>Цель и задачи</vt:lpstr>
      <vt:lpstr>Слайд 3</vt:lpstr>
      <vt:lpstr>Слайд 4</vt:lpstr>
      <vt:lpstr>Медицинский пост</vt:lpstr>
      <vt:lpstr>Слайд 6</vt:lpstr>
      <vt:lpstr>КоллЦентр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КрасГМУим. проф. В.Ф. Войно-Ясенецкого Минздрава России Фармацевтический колледж</dc:title>
  <dc:creator>Татьяна</dc:creator>
  <cp:lastModifiedBy>Пользователь</cp:lastModifiedBy>
  <cp:revision>8</cp:revision>
  <dcterms:created xsi:type="dcterms:W3CDTF">2020-12-21T15:23:50Z</dcterms:created>
  <dcterms:modified xsi:type="dcterms:W3CDTF">2020-12-21T16:36:38Z</dcterms:modified>
</cp:coreProperties>
</file>