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Фармацевтический колледж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930" y="2029005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МДК 03.01 Организация деятельности аптеки и ее структурных подразделений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АО «Губернские аптеки», Аптека №51, с.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Богучаны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ул.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Перенсона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251519" y="4581128"/>
            <a:ext cx="8756557" cy="20888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5776D"/>
              </a:buClr>
              <a:buSzTx/>
              <a:buFont typeface="Georgia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Выполнил(а):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Байша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А.В. 204 группа</a:t>
            </a:r>
          </a:p>
          <a:p>
            <a:pPr>
              <a:buClr>
                <a:srgbClr val="85776D"/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Общий/непосредственный руководитель: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Н.Л.(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аптеки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5776D"/>
              </a:buClr>
              <a:buSzTx/>
              <a:buFont typeface="Georgia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Тельных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М.А. (преподаватель)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5776D"/>
              </a:buClr>
              <a:buSzTx/>
              <a:buFont typeface="Georgia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5776D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B614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5776D"/>
              </a:buClr>
              <a:buSzTx/>
              <a:buFont typeface="Georgia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Красноярск, 2023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49" y="1412776"/>
            <a:ext cx="6194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в аптеке должна быть выделена карантинная зона для размещения несоответствующего товара. Это может быть отдельный шкаф, полка, ящик, где хранится несоответствующий товар, и где он никак не пересечется с обычным товаром.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4967"/>
            <a:ext cx="5506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Обязательно подписывается «карантинная зона».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2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7349"/>
            <a:ext cx="4996711" cy="281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854" y="449460"/>
            <a:ext cx="384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этапы приемки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43" y="121097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1.Экспертиза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товаросопроводительных документов и прием по количеству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2.Собственно приемочный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3.Документальное оформление принятых товаров, оприходование и размещение по местам хранения.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9253" y="42210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первую очередь проводится приемочный контроль термолабильных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препаратов!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43" y="589149"/>
            <a:ext cx="4100346" cy="27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4221088"/>
            <a:ext cx="4824536" cy="10156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6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Нелекарственные товары аптечного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ассортимента</a:t>
            </a:r>
          </a:p>
          <a:p>
            <a:endParaRPr lang="ru-RU" b="1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приемочном контроле этих групп товаров схема проверки и действий будет аналогичная.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20326"/>
            <a:ext cx="2721496" cy="21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36" y="4293096"/>
            <a:ext cx="4068536" cy="22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3123596"/>
            <a:ext cx="3353712" cy="33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03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5263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выявлении несоответствий по количеству/качеству товара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Комиссия составляет «Акт о расхождении по количеству/качеству товара» или «Акт боя/брака/порчи».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 информирует Поставщика (по телефону, электронным письмом) и оформляет Претензию в программе. В журнале «Учета претензий» работник делает запись.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3317"/>
            <a:ext cx="4932040" cy="289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720" y="256490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 организованный приемочный контроль — гарантия безопасности реализуемых аптекой товаров и залог дальнейшей слаженной работы аптеки на этапах хранения и реализации.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9720" y="2492895"/>
            <a:ext cx="6984776" cy="14674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20" y="1021025"/>
            <a:ext cx="4482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23363"/>
            <a:ext cx="4667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4202F"/>
                </a:solidFill>
                <a:latin typeface="Times New Roman" pitchFamily="18" charset="0"/>
                <a:cs typeface="Times New Roman" pitchFamily="18" charset="0"/>
              </a:rPr>
              <a:t>Приемочный контроль в аптеке</a:t>
            </a:r>
            <a:endParaRPr lang="ru-RU" sz="2400" b="1" i="0" dirty="0">
              <a:solidFill>
                <a:srgbClr val="04202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592" y="112474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Приемка в аптеке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важный этап на пути лекарственного препарата от поставщика к потребителю. Приемочный контроль — законодательная обязанность аптечной организации и одна из трудовых функций фармацевтических работников. В понятие приемочного контроля входит больше, чем сверка по количеству и наименованию, чтобы избежать недостачи 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пересорта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9796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5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022" y="1637943"/>
            <a:ext cx="5954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приемочного контроля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не допустить попадание недоброкачественного товара в аптеку, а в дальнейшем — к покупателям.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940" y="404664"/>
            <a:ext cx="4667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4202F"/>
                </a:solidFill>
                <a:latin typeface="Times New Roman" pitchFamily="18" charset="0"/>
                <a:cs typeface="Times New Roman" pitchFamily="18" charset="0"/>
              </a:rPr>
              <a:t>Приемочный контроль в аптеке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26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включает в себя приемочный контроль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Приказам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646н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647н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 приемке работники аптеки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проверяют: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Соответствие поступившего товара товаросопроводительным документам по: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ассортименту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28" y="142744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2.Соблюдение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специальных условий хранения и перевозки (при наличии таких требований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3.Транспортную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тару на наличие повреждений.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включает в себя приемочный контроль?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06516" cy="24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3760168" cy="291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61" y="16288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основании Приказа 647н каждая аптека разрабатывает для сотрудников пошаговый алгоритм — стандартную операционную процедуру (СОП) приемки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СОП — стандартная операционная процедура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743905" cy="32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60" y="1705135"/>
            <a:ext cx="54356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приема (отказа в приеме), возврата товара, сроки регламентируются договором поставки между аптечной организацией и поставщиком.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СОП — стандартная операционная процедура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74" y="3131980"/>
            <a:ext cx="4968026" cy="37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707" y="33055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 — это практическое руководство для аптечного работника, в котором учитываются все детали и четко прописываются действия в том или ином случае.</a:t>
            </a:r>
          </a:p>
        </p:txBody>
      </p:sp>
    </p:spTree>
    <p:extLst>
      <p:ext uri="{BB962C8B-B14F-4D97-AF65-F5344CB8AC3E}">
        <p14:creationId xmlns:p14="http://schemas.microsoft.com/office/powerpoint/2010/main" val="35444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97730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 аптеки назначает приказом работников, ответственных за приемку, а также состав приемочной комиссии (обычно из трёх человек) на случай выявления ненадлежащего товара и расхождений во время приемочного контроля.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559350"/>
            <a:ext cx="4762602" cy="31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5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57314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Приемку материально-ответственное лицо проводит в специально выделенной и оборудованной для размещения принимаемого товара зоне приемки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 быть стол, поддоны,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стеллажи)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3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6171477" cy="27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18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Колян</dc:creator>
  <cp:lastModifiedBy>Колян</cp:lastModifiedBy>
  <cp:revision>10</cp:revision>
  <dcterms:created xsi:type="dcterms:W3CDTF">2023-05-05T11:32:58Z</dcterms:created>
  <dcterms:modified xsi:type="dcterms:W3CDTF">2023-05-12T15:41:11Z</dcterms:modified>
</cp:coreProperties>
</file>