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87E785-14BA-437B-B524-72810ED79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55922E5-5379-4BB5-9E10-E8F3A1B50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935761-81AF-4E88-84F7-742E2DBEE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7431-1773-4703-99F6-A09CB3E4F07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9875C1-FA44-4A1C-ADE2-9F58943D7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C72053-A57F-4FBE-A03F-064685790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1928-04C1-40DF-955B-B643BE585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084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1C42D4-955A-469F-B5CD-9944C2A1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E0663E7-D624-4529-84D6-2647318BF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5F1083-4404-4D74-9C7D-F25DEFA26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7431-1773-4703-99F6-A09CB3E4F07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CECBC6-D962-4F1F-88CE-04339011C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3B5EAD-D67F-4042-B5E9-BBF3F7EBD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1928-04C1-40DF-955B-B643BE585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57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13F3D7E-7C70-4C27-A3BF-C56EF639DC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6D8DAE-1889-4D1D-ADA3-276D7F41B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BA81CB-547C-4D90-9CD5-42D15406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7431-1773-4703-99F6-A09CB3E4F07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C967D4-388E-4378-B901-B74FAEF29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983957-8479-45D4-B8E5-08F49074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1928-04C1-40DF-955B-B643BE585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28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6BE1BA-7F26-4811-96C8-6E877DA3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C09900-B3E3-44C5-8C07-5D56263FD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2D83E6-0D93-4A9D-AFA9-173E6EA2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7431-1773-4703-99F6-A09CB3E4F07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1E2EC8-B14D-4547-99A5-B0F66E1D2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0166E9-AFB9-46DE-8A73-24F5B9686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1928-04C1-40DF-955B-B643BE585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31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017655-00CC-4DD3-86A5-36283896F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1DF9CA-D1CE-4FB4-8732-7AC471AAF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EFA80A-E6B6-4E59-839A-78CE1737D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7431-1773-4703-99F6-A09CB3E4F07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27EBFB-B2DD-4A6D-AD1F-071AB36C4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E5F83E-1088-4F63-A0DF-FCA190280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1928-04C1-40DF-955B-B643BE585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99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B1B999-C9A5-41EA-8403-290CAADEB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20BAB5-B1C2-46CB-A6C4-4247873A7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80F7FA-4565-4364-A785-CF942845E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B022B5-7B7B-48D9-B608-5CDA7C435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7431-1773-4703-99F6-A09CB3E4F07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1FF09B-8E05-4244-A448-766AB587B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A27AC4-9C47-47B8-8A7E-B7B60BA3F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1928-04C1-40DF-955B-B643BE585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63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F38FE3-33D1-459C-8CC2-C012EC229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4701F2-668C-4CE3-8921-8A97D14BC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414E5E7-1DDD-4227-B103-9406C5B98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831C12D-DA06-4343-99E9-0F468918A4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5403299-29CB-4A58-83CE-311C655885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013310D-9B84-4F6D-A885-E25AE7A79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7431-1773-4703-99F6-A09CB3E4F07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2960AD7-ADB4-4AAC-9D89-D8990087A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8A9AECD-3DEF-4F2C-8028-5A8434A69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1928-04C1-40DF-955B-B643BE585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B1D649-7B03-4E4A-A8DD-B90C312B1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261704B-62F8-455D-A157-75373ECC3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7431-1773-4703-99F6-A09CB3E4F07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A18ACC8-B9AD-4E85-89D9-45D2DCEA6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5FA93FA-CD93-4F24-A5C6-4E9D6B52D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1928-04C1-40DF-955B-B643BE585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16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B882D43-29A7-4618-9CAF-35330D3A0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7431-1773-4703-99F6-A09CB3E4F07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FC5D47B-455E-4103-B7DB-37C3B766E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B3AB0E2-D55B-4FB3-B79C-6E6DF2686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1928-04C1-40DF-955B-B643BE585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36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600ACE-37CB-489B-8422-B4CD3F3B8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6B4502-796F-4DB3-82DE-2269D6A90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F9F27B-C395-41AB-A472-7F5586967A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74673A-AECA-4E49-BC25-E7C3FF0F7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7431-1773-4703-99F6-A09CB3E4F07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CA39D2-5D6A-4A5C-A139-429ABB08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55AF99-A249-4C8E-8FF9-6F9837440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1928-04C1-40DF-955B-B643BE585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08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BF02F3-D618-4E8D-AE4B-734ED8058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86217BF-ED9B-478C-80AD-5F48EF0961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E858068-566A-4286-A325-CF69D333FB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E83A168-EB25-4011-A613-C28FD4EBD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7431-1773-4703-99F6-A09CB3E4F07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18ED3D1-0F89-49D6-9D90-5312B9A51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07A24B-1819-41BD-A26E-F3FBAEFE9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1928-04C1-40DF-955B-B643BE585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92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99235A-550A-412B-B7CA-4B57AD1DB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B3EF88-2048-4E4C-849F-6B78A09D9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849991-DC4C-4062-9375-EAA50F467E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F7431-1773-4703-99F6-A09CB3E4F07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A38BB1-3882-4FD9-9865-3A46E1DCDF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6DC19A-9233-4B9E-BBFB-BC7EE175D0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31928-04C1-40DF-955B-B643BE585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29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CDD08-DC1B-444E-9ACC-C911175CE6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приема товара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03A53AE-4BE0-4599-A462-17A990B49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4881" y="5735637"/>
            <a:ext cx="2582238" cy="64727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Выполнил:</a:t>
            </a:r>
          </a:p>
          <a:p>
            <a:r>
              <a:rPr lang="ru-RU" dirty="0"/>
              <a:t>Семенович И. С.</a:t>
            </a:r>
          </a:p>
        </p:txBody>
      </p:sp>
    </p:spTree>
    <p:extLst>
      <p:ext uri="{BB962C8B-B14F-4D97-AF65-F5344CB8AC3E}">
        <p14:creationId xmlns:p14="http://schemas.microsoft.com/office/powerpoint/2010/main" val="2434921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D8297-1722-48C6-A9FF-FDD088045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Возврат товара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8116E6-73D5-4B11-8C1E-A2B26AC7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 составляется в 3-х экземплярах, один из которых отправляется поставщику, второй в вышестоящую организацию, третий остается в аптеке. Претензии по возмещению стоимости недостающих товаров или других ценностей, а также при поставке товара ненадлежащего качества, предъявляются поставщику в сроки, прописанные в договоре с ним</a:t>
            </a:r>
            <a:r>
              <a:rPr lang="ru-RU" sz="32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319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3A62D9-0149-4787-A08B-8CB542BC6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7441" y="2766218"/>
            <a:ext cx="5357117" cy="1325563"/>
          </a:xfrm>
        </p:spPr>
        <p:txBody>
          <a:bodyPr/>
          <a:lstStyle/>
          <a:p>
            <a:r>
              <a:rPr lang="ru-RU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416103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FEAD85-41D4-4D03-BE98-C4B609F1B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Приходные операции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49846E-0DEF-46D0-A9E4-8CC3498BF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приходным операциям относятся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Поступление товара от поставщика;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Перевод в группу "товары" ценностей из других учетных групп;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 Переоценка товаров в сторону увеличения стоимости;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4. Перемещение товара из одной аптеки в другую.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9528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697E8-C759-4280-AF25-36DC5D541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5855D5-AE59-4716-A5A8-6F6244A03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Поставщик при отгрузке товара выписывает аптечному учреждению: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914400" lvl="2" indent="0" algn="l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1530350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товарные накладные (ф. № Торг-12), товарно-транспортные накладные;</a:t>
            </a:r>
            <a:endParaRPr lang="ru-RU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914400" lvl="2" indent="0" algn="l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1530350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счета-фактуры;</a:t>
            </a:r>
            <a:endParaRPr lang="ru-RU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914400" lvl="2" indent="0" algn="l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1530350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сертификаты соответствия и другие документы, подтверждающие качество;</a:t>
            </a:r>
            <a:endParaRPr lang="ru-RU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914400" lvl="2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1530350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Протокол согласования цен на ЖНВЛП</a:t>
            </a:r>
            <a:endParaRPr lang="ru-RU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704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9F18DC-104B-4C30-BD79-FFB23EC5D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123"/>
            <a:ext cx="10515600" cy="4635839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Порядок оприходования товара в аптечных организациях осуществляется на основании Приказа МЗ РФ от 31.08.2016 № 647н «Об утверждении Правил надлежащей аптечной практики лекарственных препаратов для медицинского применения».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543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9554C4-DAFF-4D16-9DB8-83F4805B3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8048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приходование товара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D65FE6-CA8A-4DC3-8989-DF2491EFF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3174"/>
            <a:ext cx="10515600" cy="5322014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приходование товара производится в следующем порядке: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Приемка товара по количеству мест производится по транспортной накладной.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приемке товара аптека-получатель должна проверить соответствие упаковки и маркировки товара требованиям.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Маркировка должна содержать сведения об отправителе, получателе, номер сопроводительной товарной накладной и количество мест по данной накладной и  отметку о температурном режиме. 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4227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2A300D-FC1A-42E0-8B0B-F30860F69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Оприходование товара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57C9B5-AACC-44CF-BECC-743D3C8C1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7243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момент получения товара от водителя-экспедитора работник, ответственный за приемку, обязан проверить соответствие товаров правильность оформления сопроводительных документов: </a:t>
            </a:r>
          </a:p>
          <a:p>
            <a:r>
              <a:rPr lang="ru-RU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транспортной накладной</a:t>
            </a:r>
          </a:p>
          <a:p>
            <a:r>
              <a:rPr lang="ru-RU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документов, подтверждающих качество товара (реестр документов качества на товар или сертификат соответствия, или декларацию о соответствии) </a:t>
            </a:r>
          </a:p>
          <a:p>
            <a:r>
              <a:rPr lang="ru-RU" sz="3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приемку товара по количеству мест.</a:t>
            </a:r>
            <a:endParaRPr lang="ru-RU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293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7E247-65E7-45B1-A446-B932DAD29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Оприходование товара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2A3ADE-FF23-447C-BB3D-F4D7539DC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  <a:tabLst>
                <a:tab pos="180340" algn="l"/>
              </a:tabLst>
            </a:pPr>
            <a:r>
              <a:rPr lang="ru-RU" sz="2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 приемки товара по количеству мест фиксируется в журнале учета движения товара с указанием наименования поставщика, количества принятых мест, наличия сопроводительных документов, № и дата транспортных накладных, состояния тары, Ф.И.О. водителя, доставившего товар. </a:t>
            </a:r>
            <a:endParaRPr lang="ru-RU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546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DC2014-E96D-46D4-B957-69C5ED801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Оприходование товара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7D3BDD-C74E-482E-811D-FCC40C937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  <a:tabLst>
                <a:tab pos="180340" algn="l"/>
              </a:tabLst>
            </a:pPr>
            <a:r>
              <a:rPr lang="ru-RU" sz="2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Приемка товара по количеству внутри тарных мест и качеству должна быть произведена в течение 48 часов с момента получения перемещаемого товара.</a:t>
            </a:r>
            <a:endParaRPr lang="ru-RU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  <a:tabLst>
                <a:tab pos="180340" algn="l"/>
              </a:tabLst>
            </a:pPr>
            <a:r>
              <a:rPr lang="ru-RU" sz="2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 годности товара на момент приемки товара от аптечного склада должен составлять не менее 6 месяцев до окончания срока годности,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установленного заводом-изготовителем.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458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A60A79-46D5-4652-ADA2-C499B3B4B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 товара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D4615F-9FCC-4243-841B-E738B6D10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случае обнаружения недостачи, боя, порчи, излишков, заведующая аптекой создает комиссию для составления акта, в котором отражаются обнаруженные расхождения с сопроводительными документами, а также выявленная недостача или излишки.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650098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426</Words>
  <Application>Microsoft Office PowerPoint</Application>
  <PresentationFormat>Широкоэкранный</PresentationFormat>
  <Paragraphs>35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Алгоритм приема товара</vt:lpstr>
      <vt:lpstr>Приходные операции</vt:lpstr>
      <vt:lpstr>Документация</vt:lpstr>
      <vt:lpstr>Презентация PowerPoint</vt:lpstr>
      <vt:lpstr>Оприходование товара</vt:lpstr>
      <vt:lpstr>Оприходование товара</vt:lpstr>
      <vt:lpstr>Оприходование товара</vt:lpstr>
      <vt:lpstr>Оприходование товара</vt:lpstr>
      <vt:lpstr>Возврат товара</vt:lpstr>
      <vt:lpstr>Возврат товара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приема товара</dc:title>
  <dc:creator>Илья Илья</dc:creator>
  <cp:lastModifiedBy>Илья Илья</cp:lastModifiedBy>
  <cp:revision>2</cp:revision>
  <dcterms:created xsi:type="dcterms:W3CDTF">2022-03-29T03:14:09Z</dcterms:created>
  <dcterms:modified xsi:type="dcterms:W3CDTF">2022-03-29T03:32:59Z</dcterms:modified>
</cp:coreProperties>
</file>