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8" r:id="rId9"/>
    <p:sldId id="263" r:id="rId10"/>
    <p:sldId id="264" r:id="rId11"/>
    <p:sldId id="265" r:id="rId12"/>
    <p:sldId id="266" r:id="rId13"/>
    <p:sldId id="269" r:id="rId14"/>
    <p:sldId id="278" r:id="rId15"/>
    <p:sldId id="279" r:id="rId16"/>
    <p:sldId id="280" r:id="rId17"/>
    <p:sldId id="281" r:id="rId18"/>
    <p:sldId id="270" r:id="rId19"/>
    <p:sldId id="271" r:id="rId20"/>
    <p:sldId id="272" r:id="rId21"/>
    <p:sldId id="273" r:id="rId22"/>
    <p:sldId id="275" r:id="rId23"/>
    <p:sldId id="277" r:id="rId24"/>
    <p:sldId id="276" r:id="rId25"/>
    <p:sldId id="282" r:id="rId26"/>
    <p:sldId id="26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26642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Микробиологическое исследование глаз, ушей, инфицированных ран.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714884"/>
            <a:ext cx="7448872" cy="1080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Жукова М. В.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152988"/>
            <a:ext cx="741682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Войно-Ясенецкого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Фармацевтический колледж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Взятие материала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 забирают с пораженных мест в разгар воспалительного процесса с соблюдением правил асептики.  Не менее чем за 5-6 часов до исследования отменяют все медикаменты и процедуры.  Взятие материала производит врач-окулист.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924647" cy="265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Микроскопия исследуемого материала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Мазки фиксируют на пламени   и окрашивают по методу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Грама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или метиленовым синим.  Для обнаружения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окраску проводят по методу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Циль-Нильсона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Бактериоскопию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нативного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материала проводят при подозрении на  кандидоз методом "раздавленной капли".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Посев исследуемого материала глаз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Пробы на исследование отбирает врач стерильным тампоном или стеклянной палочкой. Материал забирается с пораженных мест и засевается в 0,5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сахарный бульон. В случае отсутствия роста через 48 часов выдается отрицательный ответ.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Оценка результатов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интерпретации результатов микробиологического исследования  необходимо учитывать контингент обследованных больных, анамнез, клинические проявления болезни. Необходимо учитывать, что гонококки одной из частых причин острых гнойных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конъюктивитов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взрослых и особенно у детей.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Кератоконъюктивитом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 вызванный нормальной микрофлорой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конъюктивы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носоглотки, ротовой полости, часто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предшевствует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вирусная инфекция верхних дыхательных путей, аллергические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рениты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травмы, оперативные вмешательства, а так же использование промывных растворов, инфицированных госпитальными штаммами.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Конъюктивит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наружных углов глаза часто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вызвается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микроорганизмами рода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Moraxella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Взятие микробиологического материала с раны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Взятие материала производит лечащий врач при соблюдении правил асептики. При взятии материала из раны стерильным ватным тампоном кожу вокруг раны предварительно обрабатывают спиртом или другим антисептиком, некротические   массы, детрит   и   гной   удаляют стерильной салфеткой.   Взятие   материала   стерильным   тампоном производят круговыми   вращательными   движениями   от   центра к периферии поверхности раны.  Материал берут двумя тампонами, один из которых используют для микроскопии, а другой - для посева. </a:t>
            </a: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При наличии   в   ране   дренажей   для   активной   аспирации отделяемого, последнее отсасывают шприцем и в количестве 1-2 мл помещают в стерильную пробирку.  Кусочки тканей, гной, промывную жидкость из дренажа также берут в стерильные пробирки при соблюдении всех правил асептики. Не более чем через 1 час после взятия весь материал доставляют в микробиологическую лабораторию для немедленного посева. При невозможности доставить материал в течение этого времени, он должен храниться в холодильнике, но не более двух часов.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012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Микроскопия исследуемого материала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Материал, взятый одним из стерильных ватных тампонов, "размазывают" по стерильному предметному стеклу, окрашивают по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просматривают под микроскопом. При обнаружении микроорганизмов отмечают их морфологическую   характеристику (грамположительные и грамотрицательные палочки, кокки и др.)  и степень обсемененности. В соответствии с результатами микроскопии могут быть   внесены   коррективы   в   ход    бактериологического  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3309972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Посев микробиологического материала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86800" cy="460851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Питательные среды.   1. 5% кровяной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 Сахарный бульон. "Среда для контроля стерильности"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Материал, взятый другим ватным стерильным тампоном из того же участка раны, засевают на чашку с 5% кровяным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агаром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 "среду для контроля стерильности" и сахарный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бульон.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Посев на чашку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агаром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производят методом "тампон-петля": тампоном проводится "дорожка" по диаметру чашки, затем другой стороной тампона в обратном направлении засевается еще одна "дорожка", параллельная первой.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обнаружении роста производят отсев отдельных колоний на элективные среды с целью их идентификации. Отмечают, растут ли микроорганизмы в виде монокультуры или в ассоциации. При обнаружении ассоциации на плотной питательной среде отмечают преимущественный рост какого-либо представителя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ассоциации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11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Оценка результатов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отсутствии роста в первые сутки посевы оставляют в термостате, ежедневно просматривают и при визуальном обнаружении роста также производят соответствующие отсевы. Ответ об отсутствии роста выдают через 5 суток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термостатирования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  В ответе лаборатории указывают, какие виды микроорганизмов выделены, в каком количестве (слабый, умеренный или обильный рост на плотной питательной среде). При выделении ассоциации микроорганизмов в ответе перечисляют все виды микроорганизмов, входящие в ассоциацию, и отмечают, имеется ли  преимущественный  рост  какого-либо  из представителей   ассоциации.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71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Микробиологические методы исследования отделяемого ушей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воспалительных заболеваниях   наружного, среднего и внутреннего уха исследуют гнойное или серозное отделяемое.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 норме в наружном ухе, слуховом проходе присутствует нормальная микрофлора, представленная сапрофитными и условно-патогенными бактериями - обитателями кожи. Это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epidermidis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Corynebacterium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pseudodiphtheriticum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среднем и внутреннем ухе микрофлора отсутствует.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остром воспалительном процессе возбудителем может быть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epidermidis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Streptococcus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Streptococcus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viridans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Haemophilus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influenzae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coli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diphtheriae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Bacteroides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Оппортунистические инфекции глаз, ушей, инфицированных ран.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биологическом материале, подлежащем исследованию при заболевании глаз, ушей, инфицированных ран.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Особенности проведения клинико-микробиологического исследования при развитии оппортунистических инфекций глаз, ушей, инфицированных ран.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хронически протекающей инфекции чаще обнаруживают ассоциации   грамотрицательных микроорганизмов 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Proteus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Enterobacter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Escherichia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Pseudomonas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а также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tuberculosis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Actinomyces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 и   плесневые   грибы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Mucor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Взятие исследуемого материала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48965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поражении   наружного уха проводят обработку кожи 70% спиртом с последующим промыванием физиологическим раствором, затем отделяемое из очага собирают на стерильный ватный тампон. При поражениях среднего и внутреннего уха исследуют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пунктаты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материал, полученный во время оперативных вмешательств, собранный в стерильную посуду.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507854" cy="320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Посев исследуемого материала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Так как хронические гнойные отиты вызываются различными микроорганизмами, в первый день    исследования   необходимо   производить посев на несколько питательных сред: 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5% кровяной </a:t>
            </a:r>
            <a:r>
              <a:rPr lang="ru-RU" sz="2000" dirty="0" err="1" smtClean="0">
                <a:latin typeface="Times New Roman"/>
                <a:ea typeface="Times New Roman"/>
                <a:cs typeface="Times New Roman"/>
              </a:rPr>
              <a:t>агар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Среда </a:t>
            </a:r>
            <a:r>
              <a:rPr lang="ru-RU" sz="2000" dirty="0" err="1" smtClean="0">
                <a:latin typeface="Times New Roman"/>
                <a:ea typeface="Times New Roman"/>
                <a:cs typeface="Times New Roman"/>
              </a:rPr>
              <a:t>Сабуро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"Среда для контроля стерильности, 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Шоколадный </a:t>
            </a:r>
            <a:r>
              <a:rPr lang="ru-RU" sz="2000" dirty="0" err="1" smtClean="0">
                <a:latin typeface="Times New Roman"/>
                <a:ea typeface="Times New Roman"/>
                <a:cs typeface="Times New Roman"/>
              </a:rPr>
              <a:t>агар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(при грудных детей)</a:t>
            </a:r>
            <a:endParaRPr lang="ru-RU" sz="20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3096344" cy="264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Микроскопия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Бактериоскопия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нативного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материала.  Проводят с целью обнаружения друз и элементов гриба при подозрении на микоз методом "раздавленной капли".  Исследуемый материал помещают на предметное стекло в каплю физиологического раствора и покровным стеклом осторожно накрывают так, чтобы жидкость была без пузырьков воздуха.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Правильно сделанная капля заполняет все пространство между покровным и предметным стеклом, но при этом жидкость не выступает за края покровного стекла.  Микроскопию проводят при    опущенном конденсоре сначала при малом увеличении (объектив х8), затем при большом (объектив х40).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Бактериоскопия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нативного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окрашенного материала.  Во всех случаях исследования окрашивание мазков проводят по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 подозрении   на   туберкулез - окрашивают методом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Циль-Нильсена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 актиномикоз - по Романовскому-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Гимзе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 положительных находках может быть дан ориентировочный ответ. Дальнейший ход    микробиологического исследования   определяется видом предполагаемого возбудителя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08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Оценка результатов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выявлении   специфических    возбудителей    интерпретация   результатов не   вызывает трудностей.  В других случаях, когда процесс вызывается условно-патогенными   бактериями, необходимо применение количественных критериев оценки.  Преобладающий в мазке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нативного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материала, окрашенного по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вид микроба, массивность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ростаоднотипных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колоний, повторность выделения   культур дают возможность сделать заключение о возможном возбудителе процесса. Необходимо иметь в виду, что в процессе лечения антибактериальными средствами нередко происходит замена бактериальной флоры на грибковую.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материалы  подлежат исследованию при заболевании глаз, ушей, инфицированных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ран?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Этиология оппортунистических инфекций глаз?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Этиология оппортунистических инфекций ушей?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Этиология оппортунистических инфекций ран, экссудатов?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7"/>
            <a:ext cx="7565665" cy="5666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Микробиологические методы исследования отделяемого открытых инфицированных ран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появлении гнойно-воспалительного процесса в ране раневое отделяемое, гной, кусочки инфицированных тканей подвергают микробиологическому исследованию. Возбудителями гнойно-воспалительных   процессов могут быть представители различных родов, подавляющее большинство которых относят  "условно-патогенной" микрофлоре.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94878"/>
            <a:ext cx="5184576" cy="290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445624" cy="5678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них чаще встречаются виды родов: </a:t>
            </a:r>
          </a:p>
          <a:p>
            <a:pPr lv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Staphylococcus, Streptococcus, Pseudomonas, Escherichia,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Proteus,Citrobacter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  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Enterobacter,Hafnia,Serratia,Aeromonas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Alcaligenes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Acetobacter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Haemophilus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Peptococcus,Bacillus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Взятие исследуемого материала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Взятие   материала   стерильным   тампоном производят круговыми   вращательными   движениями   от   центра к периферии поверхности раны.  Материал берут двумя тампонами, один из которых используют для микроскопии, а другой - для посева.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1886123" cy="284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068961"/>
            <a:ext cx="3755132" cy="284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Микроскопия исследуемого материала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Окрашивают по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Граму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микроскопируют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При обнаружении микроорганизмов отмечают их морфологическую   характеристику (грамположительные и грамотрицательные палочки, кокки и др.)  и степень обсемененности. В соответствии с результатами микроскопии могут быть   внесены   коррективы   в   ход    бактериологического   исследования.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Посев исследуемого материала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Питательные среды.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5% кровяной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Сахарный бульон. "Среда для контроля стерильности"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2995511" cy="266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665984" cy="266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92286"/>
            <a:ext cx="3982194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Материал, засевают на чашку с 5% кровяным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агаром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на "среду для контроля стерильности" и сахарный бульон, а твердые кусочки тканей засевают на "среду для контроля стерильности" и сахарный бульон. Посев на чашку с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агаром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производят методом "тампон-петля" Засеянные жидкие и плотные питательные среды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термостатируютпри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37°С в течение 18-24 часов.  При обнаружении роста производят отсев отдельных колоний на элективные среды с целью их идентификации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59" y="1772816"/>
            <a:ext cx="424847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Микробиологические методы исследования отделяемого глаз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Микробиологическое исследование проводится при заболеваниях конъюнктивы, век, слезных мешков, роговицы. Следует учитывать, что в норме только с конъюнктивы и в небольшом количестве регулярно выделяются: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epidermidis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Corynebacterium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xerosis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Corynebacterium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pseudodiphteriticum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непатогенные микроорганизмы семейства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Neisseriaceae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Sarcina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972</Words>
  <Application>Microsoft Office PowerPoint</Application>
  <PresentationFormat>Экран (4:3)</PresentationFormat>
  <Paragraphs>71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Тема: Микробиологическое исследование глаз, ушей, инфицированных ран.  </vt:lpstr>
      <vt:lpstr>План</vt:lpstr>
      <vt:lpstr>  Микробиологические методы исследования отделяемого открытых инфицированных ран </vt:lpstr>
      <vt:lpstr>Презентация PowerPoint</vt:lpstr>
      <vt:lpstr>Взятие исследуемого материала </vt:lpstr>
      <vt:lpstr>Микроскопия исследуемого материала </vt:lpstr>
      <vt:lpstr>Посев исследуемого материала </vt:lpstr>
      <vt:lpstr>Презентация PowerPoint</vt:lpstr>
      <vt:lpstr>Микробиологические методы исследования отделяемого глаз </vt:lpstr>
      <vt:lpstr>Взятие материала </vt:lpstr>
      <vt:lpstr>Микроскопия исследуемого материала</vt:lpstr>
      <vt:lpstr>Посев исследуемого материала глаз </vt:lpstr>
      <vt:lpstr>Оценка результатов </vt:lpstr>
      <vt:lpstr>Взятие микробиологического материала с раны</vt:lpstr>
      <vt:lpstr>Микроскопия исследуемого материала</vt:lpstr>
      <vt:lpstr>Посев микробиологического материала</vt:lpstr>
      <vt:lpstr>Оценка результатов</vt:lpstr>
      <vt:lpstr>Микробиологические методы исследования отделяемого ушей </vt:lpstr>
      <vt:lpstr>Презентация PowerPoint</vt:lpstr>
      <vt:lpstr>Презентация PowerPoint</vt:lpstr>
      <vt:lpstr>Взятие исследуемого материала </vt:lpstr>
      <vt:lpstr>Посев исследуемого материала </vt:lpstr>
      <vt:lpstr>Микроскопия</vt:lpstr>
      <vt:lpstr>Оценка результатов </vt:lpstr>
      <vt:lpstr>Вопросы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микробиологическое исследование глаз, ушей, инфицированных ран.</dc:title>
  <dc:creator>Lenovo</dc:creator>
  <cp:lastModifiedBy>Ключников Кирилл Александрович</cp:lastModifiedBy>
  <cp:revision>22</cp:revision>
  <dcterms:created xsi:type="dcterms:W3CDTF">2018-02-24T11:47:02Z</dcterms:created>
  <dcterms:modified xsi:type="dcterms:W3CDTF">2018-08-07T05:46:35Z</dcterms:modified>
</cp:coreProperties>
</file>