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98DEA-E1D5-4477-AB4F-04375D1308E0}" v="1328" dt="2020-03-11T16:42:41.587"/>
    <p1510:client id="{6F2F41AC-CF68-48EC-BF8F-E493244F34D7}" v="137" dt="2020-03-11T17:24:12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49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ь" userId="7b42bcddcd3147ac" providerId="Windows Live" clId="Web-{6F2F41AC-CF68-48EC-BF8F-E493244F34D7}"/>
    <pc:docChg chg="modSld">
      <pc:chgData name="Гость" userId="7b42bcddcd3147ac" providerId="Windows Live" clId="Web-{6F2F41AC-CF68-48EC-BF8F-E493244F34D7}" dt="2020-03-11T17:24:12.950" v="134"/>
      <pc:docMkLst>
        <pc:docMk/>
      </pc:docMkLst>
      <pc:sldChg chg="mod setBg">
        <pc:chgData name="Гость" userId="7b42bcddcd3147ac" providerId="Windows Live" clId="Web-{6F2F41AC-CF68-48EC-BF8F-E493244F34D7}" dt="2020-03-11T17:23:07.855" v="129"/>
        <pc:sldMkLst>
          <pc:docMk/>
          <pc:sldMk cId="1351651579" sldId="256"/>
        </pc:sldMkLst>
      </pc:sldChg>
      <pc:sldChg chg="mod setBg">
        <pc:chgData name="Гость" userId="7b42bcddcd3147ac" providerId="Windows Live" clId="Web-{6F2F41AC-CF68-48EC-BF8F-E493244F34D7}" dt="2020-03-11T17:23:41.200" v="130"/>
        <pc:sldMkLst>
          <pc:docMk/>
          <pc:sldMk cId="2345039787" sldId="257"/>
        </pc:sldMkLst>
      </pc:sldChg>
      <pc:sldChg chg="addSp modSp mod setBg">
        <pc:chgData name="Гость" userId="7b42bcddcd3147ac" providerId="Windows Live" clId="Web-{6F2F41AC-CF68-48EC-BF8F-E493244F34D7}" dt="2020-03-11T17:23:47.621" v="131"/>
        <pc:sldMkLst>
          <pc:docMk/>
          <pc:sldMk cId="387146595" sldId="258"/>
        </pc:sldMkLst>
        <pc:spChg chg="mod">
          <ac:chgData name="Гость" userId="7b42bcddcd3147ac" providerId="Windows Live" clId="Web-{6F2F41AC-CF68-48EC-BF8F-E493244F34D7}" dt="2020-03-11T17:01:53.872" v="93" actId="20577"/>
          <ac:spMkLst>
            <pc:docMk/>
            <pc:sldMk cId="387146595" sldId="258"/>
            <ac:spMk id="3" creationId="{9D2F07B7-2F9F-4FE2-A047-5A515F83C0CD}"/>
          </ac:spMkLst>
        </pc:spChg>
        <pc:picChg chg="add mod">
          <ac:chgData name="Гость" userId="7b42bcddcd3147ac" providerId="Windows Live" clId="Web-{6F2F41AC-CF68-48EC-BF8F-E493244F34D7}" dt="2020-03-11T17:17:25.851" v="118" actId="14100"/>
          <ac:picMkLst>
            <pc:docMk/>
            <pc:sldMk cId="387146595" sldId="258"/>
            <ac:picMk id="4" creationId="{DAE47B74-C100-4C75-B850-700D8D0C6A9E}"/>
          </ac:picMkLst>
        </pc:picChg>
      </pc:sldChg>
      <pc:sldChg chg="addSp modSp mod setBg">
        <pc:chgData name="Гость" userId="7b42bcddcd3147ac" providerId="Windows Live" clId="Web-{6F2F41AC-CF68-48EC-BF8F-E493244F34D7}" dt="2020-03-11T17:23:56.325" v="132"/>
        <pc:sldMkLst>
          <pc:docMk/>
          <pc:sldMk cId="569599342" sldId="259"/>
        </pc:sldMkLst>
        <pc:spChg chg="mod">
          <ac:chgData name="Гость" userId="7b42bcddcd3147ac" providerId="Windows Live" clId="Web-{6F2F41AC-CF68-48EC-BF8F-E493244F34D7}" dt="2020-03-11T17:10:02.566" v="108" actId="20577"/>
          <ac:spMkLst>
            <pc:docMk/>
            <pc:sldMk cId="569599342" sldId="259"/>
            <ac:spMk id="3" creationId="{34B29E57-D353-4DDC-B682-7DC5A099C706}"/>
          </ac:spMkLst>
        </pc:spChg>
        <pc:picChg chg="add mod">
          <ac:chgData name="Гость" userId="7b42bcddcd3147ac" providerId="Windows Live" clId="Web-{6F2F41AC-CF68-48EC-BF8F-E493244F34D7}" dt="2020-03-11T17:18:30.696" v="123" actId="1076"/>
          <ac:picMkLst>
            <pc:docMk/>
            <pc:sldMk cId="569599342" sldId="259"/>
            <ac:picMk id="4" creationId="{54DA4988-A051-4DDA-978D-03C98C1F0A07}"/>
          </ac:picMkLst>
        </pc:picChg>
      </pc:sldChg>
      <pc:sldChg chg="modSp mod setBg">
        <pc:chgData name="Гость" userId="7b42bcddcd3147ac" providerId="Windows Live" clId="Web-{6F2F41AC-CF68-48EC-BF8F-E493244F34D7}" dt="2020-03-11T17:24:02.043" v="133"/>
        <pc:sldMkLst>
          <pc:docMk/>
          <pc:sldMk cId="3857242716" sldId="260"/>
        </pc:sldMkLst>
        <pc:spChg chg="mod">
          <ac:chgData name="Гость" userId="7b42bcddcd3147ac" providerId="Windows Live" clId="Web-{6F2F41AC-CF68-48EC-BF8F-E493244F34D7}" dt="2020-03-11T17:22:40.808" v="126" actId="20577"/>
          <ac:spMkLst>
            <pc:docMk/>
            <pc:sldMk cId="3857242716" sldId="260"/>
            <ac:spMk id="3" creationId="{56E5B272-3055-4F0B-949F-1172157E16C3}"/>
          </ac:spMkLst>
        </pc:spChg>
      </pc:sldChg>
      <pc:sldChg chg="mod setBg">
        <pc:chgData name="Гость" userId="7b42bcddcd3147ac" providerId="Windows Live" clId="Web-{6F2F41AC-CF68-48EC-BF8F-E493244F34D7}" dt="2020-03-11T17:24:12.950" v="134"/>
        <pc:sldMkLst>
          <pc:docMk/>
          <pc:sldMk cId="3835794191" sldId="261"/>
        </pc:sldMkLst>
      </pc:sldChg>
    </pc:docChg>
  </pc:docChgLst>
  <pc:docChgLst>
    <pc:chgData name="Гость" userId="7b42bcddcd3147ac" providerId="Windows Live" clId="Web-{44C98DEA-E1D5-4477-AB4F-04375D1308E0}"/>
    <pc:docChg chg="addSld modSld sldOrd">
      <pc:chgData name="Гость" userId="7b42bcddcd3147ac" providerId="Windows Live" clId="Web-{44C98DEA-E1D5-4477-AB4F-04375D1308E0}" dt="2020-03-11T16:42:41.587" v="1327"/>
      <pc:docMkLst>
        <pc:docMk/>
      </pc:docMkLst>
      <pc:sldChg chg="delSp modSp mod setBg">
        <pc:chgData name="Гость" userId="7b42bcddcd3147ac" providerId="Windows Live" clId="Web-{44C98DEA-E1D5-4477-AB4F-04375D1308E0}" dt="2020-03-11T16:40:21.635" v="1269"/>
        <pc:sldMkLst>
          <pc:docMk/>
          <pc:sldMk cId="1351651579" sldId="256"/>
        </pc:sldMkLst>
        <pc:spChg chg="mod">
          <ac:chgData name="Гость" userId="7b42bcddcd3147ac" providerId="Windows Live" clId="Web-{44C98DEA-E1D5-4477-AB4F-04375D1308E0}" dt="2020-03-11T15:23:55.229" v="662" actId="20577"/>
          <ac:spMkLst>
            <pc:docMk/>
            <pc:sldMk cId="1351651579" sldId="256"/>
            <ac:spMk id="2" creationId="{00000000-0000-0000-0000-000000000000}"/>
          </ac:spMkLst>
        </pc:spChg>
        <pc:spChg chg="del mod">
          <ac:chgData name="Гость" userId="7b42bcddcd3147ac" providerId="Windows Live" clId="Web-{44C98DEA-E1D5-4477-AB4F-04375D1308E0}" dt="2020-03-11T13:48:53.250" v="99"/>
          <ac:spMkLst>
            <pc:docMk/>
            <pc:sldMk cId="1351651579" sldId="256"/>
            <ac:spMk id="3" creationId="{00000000-0000-0000-0000-000000000000}"/>
          </ac:spMkLst>
        </pc:spChg>
      </pc:sldChg>
      <pc:sldChg chg="addSp delSp modSp new mod setBg">
        <pc:chgData name="Гость" userId="7b42bcddcd3147ac" providerId="Windows Live" clId="Web-{44C98DEA-E1D5-4477-AB4F-04375D1308E0}" dt="2020-03-11T16:40:46.541" v="1270"/>
        <pc:sldMkLst>
          <pc:docMk/>
          <pc:sldMk cId="2345039787" sldId="257"/>
        </pc:sldMkLst>
        <pc:spChg chg="del mod">
          <ac:chgData name="Гость" userId="7b42bcddcd3147ac" providerId="Windows Live" clId="Web-{44C98DEA-E1D5-4477-AB4F-04375D1308E0}" dt="2020-03-11T13:51:20.283" v="105"/>
          <ac:spMkLst>
            <pc:docMk/>
            <pc:sldMk cId="2345039787" sldId="257"/>
            <ac:spMk id="2" creationId="{5F7B9C90-09DD-4404-BCA9-371861FE3C73}"/>
          </ac:spMkLst>
        </pc:spChg>
        <pc:spChg chg="add mod">
          <ac:chgData name="Гость" userId="7b42bcddcd3147ac" providerId="Windows Live" clId="Web-{44C98DEA-E1D5-4477-AB4F-04375D1308E0}" dt="2020-03-11T15:17:22.108" v="594"/>
          <ac:spMkLst>
            <pc:docMk/>
            <pc:sldMk cId="2345039787" sldId="257"/>
            <ac:spMk id="2" creationId="{81C26625-CA57-49AE-B3D6-35C34613791C}"/>
          </ac:spMkLst>
        </pc:spChg>
        <pc:spChg chg="mod">
          <ac:chgData name="Гость" userId="7b42bcddcd3147ac" providerId="Windows Live" clId="Web-{44C98DEA-E1D5-4477-AB4F-04375D1308E0}" dt="2020-03-11T15:00:45.649" v="449" actId="20577"/>
          <ac:spMkLst>
            <pc:docMk/>
            <pc:sldMk cId="2345039787" sldId="257"/>
            <ac:spMk id="3" creationId="{3086EF9A-B903-45BD-9BB7-535732BBF005}"/>
          </ac:spMkLst>
        </pc:spChg>
        <pc:spChg chg="add mod">
          <ac:chgData name="Гость" userId="7b42bcddcd3147ac" providerId="Windows Live" clId="Web-{44C98DEA-E1D5-4477-AB4F-04375D1308E0}" dt="2020-03-11T15:16:48.733" v="591"/>
          <ac:spMkLst>
            <pc:docMk/>
            <pc:sldMk cId="2345039787" sldId="257"/>
            <ac:spMk id="4" creationId="{2FA30F1E-6E67-4B93-B741-773C0AEC712F}"/>
          </ac:spMkLst>
        </pc:spChg>
        <pc:spChg chg="add mod">
          <ac:chgData name="Гость" userId="7b42bcddcd3147ac" providerId="Windows Live" clId="Web-{44C98DEA-E1D5-4477-AB4F-04375D1308E0}" dt="2020-03-11T15:17:13.608" v="593"/>
          <ac:spMkLst>
            <pc:docMk/>
            <pc:sldMk cId="2345039787" sldId="257"/>
            <ac:spMk id="5" creationId="{90F13384-2967-4532-BACD-3CCDD79C1A17}"/>
          </ac:spMkLst>
        </pc:spChg>
        <pc:spChg chg="add mod">
          <ac:chgData name="Гость" userId="7b42bcddcd3147ac" providerId="Windows Live" clId="Web-{44C98DEA-E1D5-4477-AB4F-04375D1308E0}" dt="2020-03-11T15:17:00.717" v="592"/>
          <ac:spMkLst>
            <pc:docMk/>
            <pc:sldMk cId="2345039787" sldId="257"/>
            <ac:spMk id="6" creationId="{0F124E09-6ADC-489D-9730-027302D7EE39}"/>
          </ac:spMkLst>
        </pc:spChg>
        <pc:spChg chg="add del">
          <ac:chgData name="Гость" userId="7b42bcddcd3147ac" providerId="Windows Live" clId="Web-{44C98DEA-E1D5-4477-AB4F-04375D1308E0}" dt="2020-03-11T15:09:36.206" v="505"/>
          <ac:spMkLst>
            <pc:docMk/>
            <pc:sldMk cId="2345039787" sldId="257"/>
            <ac:spMk id="7" creationId="{8BAA8E03-2D57-4E61-AEC2-636D0D33C763}"/>
          </ac:spMkLst>
        </pc:spChg>
        <pc:spChg chg="add del mod">
          <ac:chgData name="Гость" userId="7b42bcddcd3147ac" providerId="Windows Live" clId="Web-{44C98DEA-E1D5-4477-AB4F-04375D1308E0}" dt="2020-03-11T15:11:03.033" v="525"/>
          <ac:spMkLst>
            <pc:docMk/>
            <pc:sldMk cId="2345039787" sldId="257"/>
            <ac:spMk id="8" creationId="{06D5CE4C-F5D6-45C8-AC28-37F89D1E8430}"/>
          </ac:spMkLst>
        </pc:spChg>
        <pc:spChg chg="add del mod">
          <ac:chgData name="Гость" userId="7b42bcddcd3147ac" providerId="Windows Live" clId="Web-{44C98DEA-E1D5-4477-AB4F-04375D1308E0}" dt="2020-03-11T15:10:50.846" v="523"/>
          <ac:spMkLst>
            <pc:docMk/>
            <pc:sldMk cId="2345039787" sldId="257"/>
            <ac:spMk id="9" creationId="{5CF8BEE7-9A2E-4F66-8316-E0606E8D771F}"/>
          </ac:spMkLst>
        </pc:spChg>
        <pc:spChg chg="add mod">
          <ac:chgData name="Гость" userId="7b42bcddcd3147ac" providerId="Windows Live" clId="Web-{44C98DEA-E1D5-4477-AB4F-04375D1308E0}" dt="2020-03-11T15:17:31.357" v="595"/>
          <ac:spMkLst>
            <pc:docMk/>
            <pc:sldMk cId="2345039787" sldId="257"/>
            <ac:spMk id="10" creationId="{329959FF-E487-4C2F-9FCC-9FCBE8994578}"/>
          </ac:spMkLst>
        </pc:spChg>
        <pc:spChg chg="add del mod">
          <ac:chgData name="Гость" userId="7b42bcddcd3147ac" providerId="Windows Live" clId="Web-{44C98DEA-E1D5-4477-AB4F-04375D1308E0}" dt="2020-03-11T15:11:35.189" v="531"/>
          <ac:spMkLst>
            <pc:docMk/>
            <pc:sldMk cId="2345039787" sldId="257"/>
            <ac:spMk id="11" creationId="{A3593AD3-9C27-4615-97F4-61360DD461BB}"/>
          </ac:spMkLst>
        </pc:spChg>
        <pc:spChg chg="add del mod">
          <ac:chgData name="Гость" userId="7b42bcddcd3147ac" providerId="Windows Live" clId="Web-{44C98DEA-E1D5-4477-AB4F-04375D1308E0}" dt="2020-03-11T15:11:25.721" v="529"/>
          <ac:spMkLst>
            <pc:docMk/>
            <pc:sldMk cId="2345039787" sldId="257"/>
            <ac:spMk id="12" creationId="{71111228-A24C-4048-9A29-10BC50911A28}"/>
          </ac:spMkLst>
        </pc:spChg>
        <pc:spChg chg="add del mod">
          <ac:chgData name="Гость" userId="7b42bcddcd3147ac" providerId="Windows Live" clId="Web-{44C98DEA-E1D5-4477-AB4F-04375D1308E0}" dt="2020-03-11T15:11:14.189" v="527"/>
          <ac:spMkLst>
            <pc:docMk/>
            <pc:sldMk cId="2345039787" sldId="257"/>
            <ac:spMk id="13" creationId="{D07CA29D-E09A-46AE-BBB7-F3BD99C9726A}"/>
          </ac:spMkLst>
        </pc:spChg>
        <pc:spChg chg="add del">
          <ac:chgData name="Гость" userId="7b42bcddcd3147ac" providerId="Windows Live" clId="Web-{44C98DEA-E1D5-4477-AB4F-04375D1308E0}" dt="2020-03-11T15:11:57.689" v="534"/>
          <ac:spMkLst>
            <pc:docMk/>
            <pc:sldMk cId="2345039787" sldId="257"/>
            <ac:spMk id="14" creationId="{9788FFDF-5317-49D8-96F5-594A15CA1F27}"/>
          </ac:spMkLst>
        </pc:spChg>
        <pc:spChg chg="add del">
          <ac:chgData name="Гость" userId="7b42bcddcd3147ac" providerId="Windows Live" clId="Web-{44C98DEA-E1D5-4477-AB4F-04375D1308E0}" dt="2020-03-11T15:11:44.298" v="532"/>
          <ac:spMkLst>
            <pc:docMk/>
            <pc:sldMk cId="2345039787" sldId="257"/>
            <ac:spMk id="15" creationId="{C32BC978-A8C6-4258-BADF-B1A9239801FC}"/>
          </ac:spMkLst>
        </pc:spChg>
        <pc:spChg chg="add del">
          <ac:chgData name="Гость" userId="7b42bcddcd3147ac" providerId="Windows Live" clId="Web-{44C98DEA-E1D5-4477-AB4F-04375D1308E0}" dt="2020-03-11T15:11:51.392" v="533"/>
          <ac:spMkLst>
            <pc:docMk/>
            <pc:sldMk cId="2345039787" sldId="257"/>
            <ac:spMk id="16" creationId="{52DB7DFC-BDC1-4634-BB25-27B38AF04897}"/>
          </ac:spMkLst>
        </pc:spChg>
        <pc:spChg chg="add del mod">
          <ac:chgData name="Гость" userId="7b42bcddcd3147ac" providerId="Windows Live" clId="Web-{44C98DEA-E1D5-4477-AB4F-04375D1308E0}" dt="2020-03-11T15:10:37.908" v="520"/>
          <ac:spMkLst>
            <pc:docMk/>
            <pc:sldMk cId="2345039787" sldId="257"/>
            <ac:spMk id="17" creationId="{2B5A3498-3062-431D-A981-A2D10DA6819A}"/>
          </ac:spMkLst>
        </pc:spChg>
        <pc:cxnChg chg="add mod">
          <ac:chgData name="Гость" userId="7b42bcddcd3147ac" providerId="Windows Live" clId="Web-{44C98DEA-E1D5-4477-AB4F-04375D1308E0}" dt="2020-03-11T15:19:04.903" v="600" actId="14100"/>
          <ac:cxnSpMkLst>
            <pc:docMk/>
            <pc:sldMk cId="2345039787" sldId="257"/>
            <ac:cxnSpMk id="18" creationId="{BECECB3F-E895-46CB-800A-8DCEBA9E9A04}"/>
          </ac:cxnSpMkLst>
        </pc:cxnChg>
        <pc:cxnChg chg="add mod">
          <ac:chgData name="Гость" userId="7b42bcddcd3147ac" providerId="Windows Live" clId="Web-{44C98DEA-E1D5-4477-AB4F-04375D1308E0}" dt="2020-03-11T15:19:41.294" v="604"/>
          <ac:cxnSpMkLst>
            <pc:docMk/>
            <pc:sldMk cId="2345039787" sldId="257"/>
            <ac:cxnSpMk id="19" creationId="{F78A682B-FC09-4A08-8B1B-16005A609095}"/>
          </ac:cxnSpMkLst>
        </pc:cxnChg>
        <pc:cxnChg chg="add mod">
          <ac:chgData name="Гость" userId="7b42bcddcd3147ac" providerId="Windows Live" clId="Web-{44C98DEA-E1D5-4477-AB4F-04375D1308E0}" dt="2020-03-11T15:21:47.120" v="617" actId="14100"/>
          <ac:cxnSpMkLst>
            <pc:docMk/>
            <pc:sldMk cId="2345039787" sldId="257"/>
            <ac:cxnSpMk id="20" creationId="{6F956B11-363F-4D70-A6B7-2DCE75A38E4E}"/>
          </ac:cxnSpMkLst>
        </pc:cxnChg>
        <pc:cxnChg chg="add mod">
          <ac:chgData name="Гость" userId="7b42bcddcd3147ac" providerId="Windows Live" clId="Web-{44C98DEA-E1D5-4477-AB4F-04375D1308E0}" dt="2020-03-11T15:20:39.621" v="612"/>
          <ac:cxnSpMkLst>
            <pc:docMk/>
            <pc:sldMk cId="2345039787" sldId="257"/>
            <ac:cxnSpMk id="21" creationId="{7C454CB6-DE46-4137-B37B-3C31F6FFF07D}"/>
          </ac:cxnSpMkLst>
        </pc:cxnChg>
      </pc:sldChg>
      <pc:sldChg chg="modSp new mod setBg">
        <pc:chgData name="Гость" userId="7b42bcddcd3147ac" providerId="Windows Live" clId="Web-{44C98DEA-E1D5-4477-AB4F-04375D1308E0}" dt="2020-03-11T16:40:56.604" v="1271"/>
        <pc:sldMkLst>
          <pc:docMk/>
          <pc:sldMk cId="387146595" sldId="258"/>
        </pc:sldMkLst>
        <pc:spChg chg="mod">
          <ac:chgData name="Гость" userId="7b42bcddcd3147ac" providerId="Windows Live" clId="Web-{44C98DEA-E1D5-4477-AB4F-04375D1308E0}" dt="2020-03-11T15:24:53.478" v="682" actId="14100"/>
          <ac:spMkLst>
            <pc:docMk/>
            <pc:sldMk cId="387146595" sldId="258"/>
            <ac:spMk id="2" creationId="{262CFDCA-4AAF-4E9F-9A8E-3AE044D5874D}"/>
          </ac:spMkLst>
        </pc:spChg>
        <pc:spChg chg="mod">
          <ac:chgData name="Гость" userId="7b42bcddcd3147ac" providerId="Windows Live" clId="Web-{44C98DEA-E1D5-4477-AB4F-04375D1308E0}" dt="2020-03-11T15:38:45.110" v="836" actId="20577"/>
          <ac:spMkLst>
            <pc:docMk/>
            <pc:sldMk cId="387146595" sldId="258"/>
            <ac:spMk id="3" creationId="{9D2F07B7-2F9F-4FE2-A047-5A515F83C0CD}"/>
          </ac:spMkLst>
        </pc:spChg>
      </pc:sldChg>
      <pc:sldChg chg="modSp new mod ord setBg">
        <pc:chgData name="Гость" userId="7b42bcddcd3147ac" providerId="Windows Live" clId="Web-{44C98DEA-E1D5-4477-AB4F-04375D1308E0}" dt="2020-03-11T16:41:33.978" v="1276"/>
        <pc:sldMkLst>
          <pc:docMk/>
          <pc:sldMk cId="569599342" sldId="259"/>
        </pc:sldMkLst>
        <pc:spChg chg="mod">
          <ac:chgData name="Гость" userId="7b42bcddcd3147ac" providerId="Windows Live" clId="Web-{44C98DEA-E1D5-4477-AB4F-04375D1308E0}" dt="2020-03-11T15:59:13.754" v="874" actId="14100"/>
          <ac:spMkLst>
            <pc:docMk/>
            <pc:sldMk cId="569599342" sldId="259"/>
            <ac:spMk id="2" creationId="{F661B908-EE92-4E8D-87E6-626CEE346C98}"/>
          </ac:spMkLst>
        </pc:spChg>
        <pc:spChg chg="mod">
          <ac:chgData name="Гость" userId="7b42bcddcd3147ac" providerId="Windows Live" clId="Web-{44C98DEA-E1D5-4477-AB4F-04375D1308E0}" dt="2020-03-11T16:02:40.502" v="906" actId="20577"/>
          <ac:spMkLst>
            <pc:docMk/>
            <pc:sldMk cId="569599342" sldId="259"/>
            <ac:spMk id="3" creationId="{34B29E57-D353-4DDC-B682-7DC5A099C706}"/>
          </ac:spMkLst>
        </pc:spChg>
      </pc:sldChg>
      <pc:sldChg chg="modSp new mod ord setBg">
        <pc:chgData name="Гость" userId="7b42bcddcd3147ac" providerId="Windows Live" clId="Web-{44C98DEA-E1D5-4477-AB4F-04375D1308E0}" dt="2020-03-11T16:41:26.572" v="1275"/>
        <pc:sldMkLst>
          <pc:docMk/>
          <pc:sldMk cId="3857242716" sldId="260"/>
        </pc:sldMkLst>
        <pc:spChg chg="mod">
          <ac:chgData name="Гость" userId="7b42bcddcd3147ac" providerId="Windows Live" clId="Web-{44C98DEA-E1D5-4477-AB4F-04375D1308E0}" dt="2020-03-11T16:22:48.412" v="1231" actId="14100"/>
          <ac:spMkLst>
            <pc:docMk/>
            <pc:sldMk cId="3857242716" sldId="260"/>
            <ac:spMk id="2" creationId="{2902D73E-C708-472B-96F2-EA754E2AAD81}"/>
          </ac:spMkLst>
        </pc:spChg>
        <pc:spChg chg="mod">
          <ac:chgData name="Гость" userId="7b42bcddcd3147ac" providerId="Windows Live" clId="Web-{44C98DEA-E1D5-4477-AB4F-04375D1308E0}" dt="2020-03-11T16:31:56.218" v="1268" actId="14100"/>
          <ac:spMkLst>
            <pc:docMk/>
            <pc:sldMk cId="3857242716" sldId="260"/>
            <ac:spMk id="3" creationId="{56E5B272-3055-4F0B-949F-1172157E16C3}"/>
          </ac:spMkLst>
        </pc:spChg>
      </pc:sldChg>
      <pc:sldChg chg="modSp new mod setBg">
        <pc:chgData name="Гость" userId="7b42bcddcd3147ac" providerId="Windows Live" clId="Web-{44C98DEA-E1D5-4477-AB4F-04375D1308E0}" dt="2020-03-11T16:42:41.587" v="1327"/>
        <pc:sldMkLst>
          <pc:docMk/>
          <pc:sldMk cId="3835794191" sldId="261"/>
        </pc:sldMkLst>
        <pc:spChg chg="mod">
          <ac:chgData name="Гость" userId="7b42bcddcd3147ac" providerId="Windows Live" clId="Web-{44C98DEA-E1D5-4477-AB4F-04375D1308E0}" dt="2020-03-11T16:42:36.025" v="1326" actId="14100"/>
          <ac:spMkLst>
            <pc:docMk/>
            <pc:sldMk cId="3835794191" sldId="261"/>
            <ac:spMk id="2" creationId="{51CDA8BB-8307-452F-84F7-62E8FB2C6F72}"/>
          </ac:spMkLst>
        </pc:spChg>
        <pc:spChg chg="mod">
          <ac:chgData name="Гость" userId="7b42bcddcd3147ac" providerId="Windows Live" clId="Web-{44C98DEA-E1D5-4477-AB4F-04375D1308E0}" dt="2020-03-11T16:41:43.416" v="1277" actId="14100"/>
          <ac:spMkLst>
            <pc:docMk/>
            <pc:sldMk cId="3835794191" sldId="261"/>
            <ac:spMk id="3" creationId="{875A2D34-795C-416E-95F8-662B2703AF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1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6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2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9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5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7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41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45661"/>
            <a:ext cx="12050972" cy="3070745"/>
          </a:xfrm>
        </p:spPr>
        <p:txBody>
          <a:bodyPr>
            <a:normAutofit/>
          </a:bodyPr>
          <a:lstStyle/>
          <a:p>
            <a:r>
              <a:rPr lang="ru-RU" sz="6000" b="1" dirty="0">
                <a:latin typeface="Times New Roman"/>
                <a:cs typeface="Calibri Light"/>
              </a:rPr>
              <a:t/>
            </a:r>
            <a:br>
              <a:rPr lang="ru-RU" sz="6000" b="1" dirty="0">
                <a:latin typeface="Times New Roman"/>
                <a:cs typeface="Calibri Light"/>
              </a:rPr>
            </a:br>
            <a:r>
              <a:rPr lang="ru-RU" sz="6000" b="1" dirty="0">
                <a:latin typeface="Times New Roman"/>
                <a:cs typeface="Calibri Light"/>
              </a:rPr>
              <a:t>РАБОТА С ВОЗРАЖЕНИЯМИ В АПТЕКЕ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1" y="84245"/>
            <a:ext cx="10590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едеральное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здравоохранения Российской Федерации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87404" y="4544703"/>
            <a:ext cx="53908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Скрипальщикова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Алиса Вячеславовна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 группы 204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Тюльпанова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Марина Викторовна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22830"/>
            <a:ext cx="12096466" cy="6735169"/>
          </a:xfrm>
        </p:spPr>
        <p:txBody>
          <a:bodyPr>
            <a:normAutofit/>
          </a:bodyPr>
          <a:lstStyle/>
          <a:p>
            <a:pPr marL="0" indent="450000">
              <a:spcAft>
                <a:spcPts val="150"/>
              </a:spcAft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Пример 2: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Клиент: </a:t>
            </a: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«Как ни приду, у вас всегда очередь»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000">
              <a:spcAft>
                <a:spcPts val="150"/>
              </a:spcAft>
            </a:pP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1 шаг — «А в какое время вы обычно к нам заходите?»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000">
              <a:spcAft>
                <a:spcPts val="150"/>
              </a:spcAft>
            </a:pP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2 шаг — «Действительно, у нас бывают очереди…»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000">
              <a:spcAft>
                <a:spcPts val="150"/>
              </a:spcAft>
            </a:pP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3 шаг — «…это связано с тем, что в нашей аптеке самые доступные цены (преимущество), поэтому многие покупатели идут именно к нам. Если вы не любите стоять в очереди, можете занять ее и присесть на лавочку в аптеке» (выгода).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Aft>
                <a:spcPts val="150"/>
              </a:spcAft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Обратите внимание, что в первом примере использовано условное согласие с возражением клиента, а во втором — прямое согласие, так как в нем кроется преимущество аптеки — низкие цены.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 flipH="1">
            <a:off x="609600" y="163513"/>
            <a:ext cx="10972800" cy="5962650"/>
          </a:xfrm>
        </p:spPr>
        <p:txBody>
          <a:bodyPr>
            <a:normAutofit fontScale="97500"/>
          </a:bodyPr>
          <a:lstStyle/>
          <a:p>
            <a:pPr marL="0" indent="450000">
              <a:spcAft>
                <a:spcPts val="150"/>
              </a:spcAft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Никогда не используйте при работе с возражением технику «Да…, но…».</a:t>
            </a:r>
          </a:p>
          <a:p>
            <a:pPr indent="450000">
              <a:spcAft>
                <a:spcPts val="150"/>
              </a:spcAf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Например, «Да, этот препарат не поможет вам при мигрени, но мы не сможем принять его обратно…».Этот способ аргументации весьма популярен, но малоэффективен.</a:t>
            </a:r>
          </a:p>
          <a:p>
            <a:pPr indent="450000">
              <a:spcAft>
                <a:spcPts val="150"/>
              </a:spcAf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Союз «но» вносит в высказывание противоречие и сводит на нет убедительность всего сказанного до него.</a:t>
            </a:r>
          </a:p>
          <a:p>
            <a:pPr indent="450000">
              <a:spcAft>
                <a:spcPts val="150"/>
              </a:spcAf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 клиента это вызывает неприятие и раздражение.</a:t>
            </a:r>
          </a:p>
          <a:p>
            <a:pPr indent="450000">
              <a:spcAft>
                <a:spcPts val="150"/>
              </a:spcAf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Именно поэтому для работы с любым возражением в аптеке лучше использовать четыре шага работы с возражениями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1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248" y="0"/>
            <a:ext cx="10972800" cy="11327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8173"/>
            <a:ext cx="12192000" cy="5779827"/>
          </a:xfrm>
        </p:spPr>
        <p:txBody>
          <a:bodyPr>
            <a:normAutofit fontScale="77500" lnSpcReduction="20000"/>
          </a:bodyPr>
          <a:lstStyle/>
          <a:p>
            <a:pPr marL="0" indent="450000">
              <a:spcAft>
                <a:spcPts val="150"/>
              </a:spcAft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Витамины, которые вы мне продали, не помогают»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1‑й шаг — Уточнение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Фармацевт: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«Подскажите, а какого эффекта вы ожидали от приема витаминов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Покупатель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«Я бы хотела, чтобы моя кожа помолодела, а ногти стали крепче»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2‑й шаг — Условное согласие (согласиться с тем, с чем можно)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Фармацевт: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«Действительно, для любой женщины красота всегда на первом месте»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3‑й шаг — Аргументация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Фармацевт: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«При этом улучшение качества кожи и укрепление ногтей происходит постепенно, клетки вашего организма должны обновиться, а это занимает от 30 до 90 дней. Именно поэтому я порекомендовала вам витамины № 100, чтобы вам хватило на полный курс применения. Поэтому эффекта ждите через 2,5 месяца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Фармацевт: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«Теперь вы понимаете, почему эффект еще не заметен?»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Aft>
                <a:spcPts val="15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Покупатель: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«Да, спасибо вам»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68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 flipH="1">
            <a:off x="609600" y="300038"/>
            <a:ext cx="10972800" cy="5826125"/>
          </a:xfrm>
        </p:spPr>
        <p:txBody>
          <a:bodyPr>
            <a:normAutofit fontScale="97500"/>
          </a:bodyPr>
          <a:lstStyle/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Приведенная техника ответа на возражения, является самой простой и самой эффективной в любом сегменте продаж, особенно в аптеке. Используйте ее в своей работе и становитесь эффективнее. Пусть работа приносит вам радость и хорошую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выручку.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43" y="2579427"/>
            <a:ext cx="7886132" cy="394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27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CDA8BB-8307-452F-84F7-62E8FB2C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0296"/>
            <a:ext cx="10515600" cy="1641864"/>
          </a:xfrm>
        </p:spPr>
        <p:txBody>
          <a:bodyPr>
            <a:normAutofit/>
          </a:bodyPr>
          <a:lstStyle/>
          <a:p>
            <a:pPr algn="ctr"/>
            <a:r>
              <a:rPr lang="ru-RU" sz="6000">
                <a:latin typeface="Times New Roman"/>
                <a:cs typeface="Calibri Light"/>
              </a:rPr>
              <a:t>Спасибо за внимание!!!</a:t>
            </a:r>
            <a:endParaRPr lang="ru-RU" sz="6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579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305" y="409433"/>
            <a:ext cx="10972800" cy="5716735"/>
          </a:xfrm>
        </p:spPr>
        <p:txBody>
          <a:bodyPr>
            <a:normAutofit/>
          </a:bodyPr>
          <a:lstStyle/>
          <a:p>
            <a:pPr marL="36000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Возражения и сомнения — это нормальная реакция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человека.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Зная, чем именно недоволен покупатель, вы сможете это устранить и сделать раздосадованного посетителя своим постоянным клиентом. Это выгодно, ведь при правильной работе с возражением клиент остается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покупателем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вашей аптеки, а вы не потеряете деньги и даже приумножите.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147" y="3234519"/>
            <a:ext cx="7277100" cy="341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06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2CFDCA-4AAF-4E9F-9A8E-3AE044D5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710"/>
            <a:ext cx="10515600" cy="1095526"/>
          </a:xfrm>
        </p:spPr>
        <p:txBody>
          <a:bodyPr/>
          <a:lstStyle/>
          <a:p>
            <a:pPr algn="ctr"/>
            <a:r>
              <a:rPr lang="ru-RU" dirty="0">
                <a:latin typeface="Times New Roman"/>
                <a:cs typeface="Calibri Light"/>
              </a:rPr>
              <a:t>Виды возражении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2F07B7-2F9F-4FE2-A047-5A515F83C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1777"/>
            <a:ext cx="10515600" cy="49551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>
                <a:latin typeface="Times New Roman"/>
                <a:cs typeface="Calibri"/>
              </a:rPr>
              <a:t>Дорого;</a:t>
            </a:r>
          </a:p>
          <a:p>
            <a:r>
              <a:rPr lang="ru-RU" sz="2800" dirty="0">
                <a:latin typeface="Times New Roman"/>
                <a:cs typeface="Calibri"/>
              </a:rPr>
              <a:t>Дешево;</a:t>
            </a:r>
          </a:p>
          <a:p>
            <a:r>
              <a:rPr lang="ru-RU" sz="2800" dirty="0">
                <a:latin typeface="Times New Roman"/>
                <a:cs typeface="Calibri"/>
              </a:rPr>
              <a:t>Препарат не </a:t>
            </a:r>
            <a:r>
              <a:rPr lang="ru-RU" sz="2800" dirty="0" err="1">
                <a:latin typeface="Times New Roman"/>
                <a:cs typeface="Calibri"/>
              </a:rPr>
              <a:t>помагает</a:t>
            </a:r>
            <a:r>
              <a:rPr lang="ru-RU" sz="2800" dirty="0">
                <a:latin typeface="Times New Roman"/>
                <a:cs typeface="Calibri"/>
              </a:rPr>
              <a:t>;</a:t>
            </a:r>
          </a:p>
          <a:p>
            <a:r>
              <a:rPr lang="ru-RU" sz="2800" dirty="0">
                <a:latin typeface="Times New Roman"/>
                <a:cs typeface="Calibri"/>
              </a:rPr>
              <a:t>Качество препарата, подделки;</a:t>
            </a:r>
          </a:p>
          <a:p>
            <a:r>
              <a:rPr lang="ru-RU" sz="2800" dirty="0">
                <a:latin typeface="Times New Roman"/>
                <a:cs typeface="Calibri"/>
              </a:rPr>
              <a:t>Квалификация </a:t>
            </a:r>
            <a:r>
              <a:rPr lang="ru-RU" sz="2800" dirty="0" smtClean="0">
                <a:latin typeface="Times New Roman"/>
                <a:cs typeface="Calibri"/>
              </a:rPr>
              <a:t>фармацевта;</a:t>
            </a:r>
            <a:endParaRPr lang="ru-RU" sz="2800" dirty="0">
              <a:latin typeface="Times New Roman"/>
              <a:cs typeface="Calibri"/>
            </a:endParaRPr>
          </a:p>
          <a:p>
            <a:r>
              <a:rPr lang="ru-RU" sz="2800" dirty="0" smtClean="0">
                <a:latin typeface="Times New Roman"/>
                <a:cs typeface="Calibri"/>
              </a:rPr>
              <a:t>Производитель;</a:t>
            </a:r>
            <a:endParaRPr lang="ru-RU" sz="2800" dirty="0">
              <a:latin typeface="Times New Roman"/>
              <a:cs typeface="Calibri"/>
            </a:endParaRPr>
          </a:p>
          <a:p>
            <a:r>
              <a:rPr lang="ru-RU" sz="2800" dirty="0">
                <a:latin typeface="Times New Roman"/>
                <a:cs typeface="Calibri"/>
              </a:rPr>
              <a:t>Срок </a:t>
            </a:r>
            <a:r>
              <a:rPr lang="ru-RU" sz="2800" dirty="0" smtClean="0">
                <a:latin typeface="Times New Roman"/>
                <a:cs typeface="Calibri"/>
              </a:rPr>
              <a:t>годности;</a:t>
            </a:r>
            <a:endParaRPr lang="ru-RU" sz="2800" dirty="0">
              <a:latin typeface="Times New Roman"/>
              <a:cs typeface="Calibri"/>
            </a:endParaRPr>
          </a:p>
          <a:p>
            <a:r>
              <a:rPr lang="ru-RU" sz="2800" dirty="0">
                <a:latin typeface="Times New Roman"/>
                <a:cs typeface="Calibri"/>
              </a:rPr>
              <a:t>При отпуске </a:t>
            </a:r>
            <a:r>
              <a:rPr lang="ru-RU" sz="2800" dirty="0" smtClean="0">
                <a:latin typeface="Times New Roman"/>
                <a:cs typeface="Calibri"/>
              </a:rPr>
              <a:t>препарата;</a:t>
            </a:r>
          </a:p>
          <a:p>
            <a:r>
              <a:rPr lang="ru-RU" sz="2800" dirty="0" smtClean="0">
                <a:latin typeface="Times New Roman"/>
                <a:cs typeface="Calibri"/>
              </a:rPr>
              <a:t>И др.</a:t>
            </a:r>
            <a:endParaRPr lang="ru-RU" sz="2800" dirty="0">
              <a:latin typeface="Times New Roman"/>
              <a:cs typeface="Calibri"/>
            </a:endParaRPr>
          </a:p>
          <a:p>
            <a:endParaRPr lang="ru-RU" dirty="0"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pic>
        <p:nvPicPr>
          <p:cNvPr id="4" name="Рисунок 4" descr="Изображение выглядит как белый, сидит, женщина, стол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DAE47B74-C100-4C75-B850-700D8D0C6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324" y="1479431"/>
            <a:ext cx="3562709" cy="435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61B908-EE92-4E8D-87E6-626CEE34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33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Times New Roman"/>
                <a:cs typeface="Calibri Light"/>
              </a:rPr>
              <a:t>Этапы работы с возражениями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B29E57-D353-4DDC-B682-7DC5A099C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3022"/>
            <a:ext cx="10515600" cy="49839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>
                <a:latin typeface="Times New Roman"/>
                <a:cs typeface="Calibri"/>
              </a:rPr>
              <a:t>Выслушать или </a:t>
            </a:r>
            <a:r>
              <a:rPr lang="ru-RU" sz="2800" dirty="0" smtClean="0">
                <a:latin typeface="Times New Roman"/>
                <a:cs typeface="Calibri"/>
              </a:rPr>
              <a:t>уточнить;</a:t>
            </a:r>
            <a:endParaRPr lang="ru-RU" sz="2800" dirty="0">
              <a:latin typeface="Times New Roman"/>
              <a:cs typeface="Calibri"/>
            </a:endParaRPr>
          </a:p>
          <a:p>
            <a:r>
              <a:rPr lang="ru-RU" sz="2800" dirty="0" smtClean="0">
                <a:latin typeface="Times New Roman"/>
                <a:cs typeface="Calibri"/>
              </a:rPr>
              <a:t>Принятия возражения;</a:t>
            </a:r>
            <a:endParaRPr lang="ru-RU" sz="2800" dirty="0">
              <a:latin typeface="Times New Roman"/>
              <a:cs typeface="Calibri"/>
            </a:endParaRPr>
          </a:p>
          <a:p>
            <a:r>
              <a:rPr lang="ru-RU" sz="2800" dirty="0" smtClean="0">
                <a:latin typeface="Times New Roman"/>
                <a:cs typeface="Calibri"/>
              </a:rPr>
              <a:t>Аргументация</a:t>
            </a:r>
            <a:r>
              <a:rPr lang="ru-RU" sz="2800" dirty="0" smtClean="0">
                <a:latin typeface="Times New Roman"/>
                <a:cs typeface="Calibri"/>
              </a:rPr>
              <a:t>;</a:t>
            </a:r>
            <a:endParaRPr lang="ru-RU" sz="2800" dirty="0">
              <a:latin typeface="Times New Roman"/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pic>
        <p:nvPicPr>
          <p:cNvPr id="4" name="Рисунок 4" descr="Изображение выглядит как игрушк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54DA4988-A051-4DDA-978D-03C98C1F0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1834" y="2722886"/>
            <a:ext cx="3519577" cy="362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9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600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Выслушать или уточнить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73707"/>
            <a:ext cx="10972800" cy="5295332"/>
          </a:xfrm>
        </p:spPr>
        <p:txBody>
          <a:bodyPr/>
          <a:lstStyle/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Сначала нужно уточнить, что именно стоит за возражением и что действительно важно для посетителя. Уточните это с помощью открытых и закрытых вопросов. Например, в ответ на возражение «Я купил у вас препарат N, он не помогает…» можно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спросить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 покупали препарат для себя?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Какого эффекта вы ожидали от применения препарата?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 именно вы принимали препарат?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Сколько времени вы принимаете этот препарат?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92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32263"/>
            <a:ext cx="10972800" cy="5593906"/>
          </a:xfrm>
        </p:spPr>
        <p:txBody>
          <a:bodyPr>
            <a:normAutofit/>
          </a:bodyPr>
          <a:lstStyle/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«Сколько же вопросов задавать клиенту?»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 спросите вы. Ограничений нет, всё зависит от сути возражения и личности покупателя. Иногда ситуацию можно исправить всего одним вопросом, ведь часто покупатели приписывают препаратам несуществующие действия и ждут волшебного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36" y="3166281"/>
            <a:ext cx="6308111" cy="338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59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 или принятие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1" y="1269242"/>
            <a:ext cx="11805313" cy="5588757"/>
          </a:xfrm>
        </p:spPr>
        <p:txBody>
          <a:bodyPr>
            <a:noAutofit/>
          </a:bodyPr>
          <a:lstStyle/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оглашайтесь только с теми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озражениями, с которыми можно согласиться, и никогда не соглашайтесь с возражением полностью, это ошибка. Такая техника ответа на возражение еще называется техникой условного согласия.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Вот пример неудачного ответа: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Возражение клиента: </a:t>
            </a: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«У вас в аптеке очень дорогие лекарства».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spcAft>
                <a:spcPts val="150"/>
              </a:spcAft>
            </a:pP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1‑й шаг — пропущен уточняющий вопрос.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spcAft>
                <a:spcPts val="150"/>
              </a:spcAft>
            </a:pP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>2‑й шаг — ответ фармацевта: «Да, я с вами согласен» (прямое согласие с возражением).</a:t>
            </a:r>
            <a:endParaRPr lang="ru-RU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0000" algn="just">
              <a:spcAft>
                <a:spcPts val="150"/>
              </a:spcAft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Добавить нечего, клиент уходит в другую аптеку. Вы его потеряли.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259307"/>
            <a:ext cx="11600597" cy="6346209"/>
          </a:xfrm>
        </p:spPr>
        <p:txBody>
          <a:bodyPr>
            <a:normAutofit/>
          </a:bodyPr>
          <a:lstStyle/>
          <a:p>
            <a:pPr marL="0" indent="450000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 вот удачный вариант:</a:t>
            </a:r>
          </a:p>
          <a:p>
            <a:pPr indent="450000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Возражение клиента: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«У вас в аптеке очень дорогие лекарства».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000">
              <a:spcAft>
                <a:spcPts val="150"/>
              </a:spcAft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1‑й шаг — «Дорогие по сравнению с чем?».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000">
              <a:spcAft>
                <a:spcPts val="150"/>
              </a:spcAft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2‑й шаг — «Да, было бы здорово, если бы цены вообще не менялись и оставались всегда доступными…».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50000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частичное согласие, вы согласились с тем, с чем могли согласиться.</a:t>
            </a:r>
          </a:p>
          <a:p>
            <a:pPr marL="0" indent="450000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Используя условное согласие, вы принимаете возражение. Покупатель видит, что вы понимаете его проблемы, что вы на его стороне, и расслабляется. Конфликт наполовину исчерпан. Что же дальше? А дальше вам нужно убедительно аргументировать свою точку зрения по поводу сложившейся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194317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10645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Аргументация возражения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941696"/>
            <a:ext cx="11928144" cy="5800297"/>
          </a:xfrm>
        </p:spPr>
        <p:txBody>
          <a:bodyPr>
            <a:normAutofit fontScale="92500" lnSpcReduction="10000"/>
          </a:bodyPr>
          <a:lstStyle/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очень просто. Если вы внимательно выслушали возражение клиента, вам будет что ему ответить, причем зачастую его же словами. Аргументация при работе с возражением, как и любая презентация товара, строится по принципу:</a:t>
            </a:r>
          </a:p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характеристика -&gt; преимущество -&gt;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Aft>
                <a:spcPts val="15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Пример 1: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Клиент: «Как ни приду, у вас всегда очередь».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1‑й шаг — «А вы всегда приходите в это время?»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2‑й шаг — «Да, я тоже была бы рада, если б очередей не было…»</a:t>
            </a:r>
          </a:p>
          <a:p>
            <a:pPr indent="450000" algn="just">
              <a:spcAft>
                <a:spcPts val="15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3‑й шаг — «…и вместе с тем, могу вам посоветовать время, когда очередей не бывает (это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характеристика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Хотите? С 9:00 до 15:00 и с 20:00 до 22:00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преимущество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 выбор дано несколько вариантов времени). Если вам удобно, приходите именно в эти промежутки времени, и мы обслужим вас очень быстро» (это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выгода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для клиента, он получит то, что хотел, — быстрое обслуживание)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40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144</Words>
  <Application>Microsoft Office PowerPoint</Application>
  <PresentationFormat>Произвольный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РАБОТА С ВОЗРАЖЕНИЯМИ В АПТЕКЕ</vt:lpstr>
      <vt:lpstr>Презентация PowerPoint</vt:lpstr>
      <vt:lpstr>Виды возражении</vt:lpstr>
      <vt:lpstr>Этапы работы с возражениями</vt:lpstr>
      <vt:lpstr>Выслушать или уточнить</vt:lpstr>
      <vt:lpstr>Презентация PowerPoint</vt:lpstr>
      <vt:lpstr>Ответ или принятие</vt:lpstr>
      <vt:lpstr>Презентация PowerPoint</vt:lpstr>
      <vt:lpstr>Аргументация возражения</vt:lpstr>
      <vt:lpstr>Презентация PowerPoint</vt:lpstr>
      <vt:lpstr>Презентация PowerPoint</vt:lpstr>
      <vt:lpstr>Пример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alisa.skripalshicova@outlook.com</cp:lastModifiedBy>
  <cp:revision>9</cp:revision>
  <dcterms:created xsi:type="dcterms:W3CDTF">2020-03-11T13:46:13Z</dcterms:created>
  <dcterms:modified xsi:type="dcterms:W3CDTF">2020-07-01T02:46:22Z</dcterms:modified>
</cp:coreProperties>
</file>