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1C63-ED36-4E67-9920-3A6F21ECE273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72BA-6FE5-4420-85EA-E44027550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654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1C63-ED36-4E67-9920-3A6F21ECE273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72BA-6FE5-4420-85EA-E44027550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711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1C63-ED36-4E67-9920-3A6F21ECE273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72BA-6FE5-4420-85EA-E44027550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47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1C63-ED36-4E67-9920-3A6F21ECE273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72BA-6FE5-4420-85EA-E44027550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68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1C63-ED36-4E67-9920-3A6F21ECE273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72BA-6FE5-4420-85EA-E44027550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062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1C63-ED36-4E67-9920-3A6F21ECE273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72BA-6FE5-4420-85EA-E44027550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9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1C63-ED36-4E67-9920-3A6F21ECE273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72BA-6FE5-4420-85EA-E44027550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85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1C63-ED36-4E67-9920-3A6F21ECE273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72BA-6FE5-4420-85EA-E44027550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23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1C63-ED36-4E67-9920-3A6F21ECE273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72BA-6FE5-4420-85EA-E44027550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54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1C63-ED36-4E67-9920-3A6F21ECE273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72BA-6FE5-4420-85EA-E44027550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485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1C63-ED36-4E67-9920-3A6F21ECE273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72BA-6FE5-4420-85EA-E44027550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52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41C63-ED36-4E67-9920-3A6F21ECE273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172BA-6FE5-4420-85EA-E44027550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3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28600"/>
            <a:ext cx="9144000" cy="460717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Министерства здравоохранения Российской Федерации</a:t>
            </a:r>
            <a:b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качества лекарственной формы «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Iodi 0,1</a:t>
            </a:r>
            <a:b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iodidi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0,2</a:t>
            </a:r>
            <a:b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Aquae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purificatae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специальности 33.02.01 Фармация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081953"/>
            <a:ext cx="9144000" cy="747346"/>
          </a:xfrm>
        </p:spPr>
        <p:txBody>
          <a:bodyPr/>
          <a:lstStyle/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Варламова София Андреевна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Ростовцева Лидия Вениаминовна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19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йодидов – метод Фаянса.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2NaI + KI + 3AgNO3 → 3AgI↓ + KNO3 + 2NaNO3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оттитрованному раствору прибавляют 1-2 мл воды, 10 капель раствора уксусной кислоты, 10 капель индикатора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эозината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натрия и титруют раствором 0,1 М AgNO3 до розового окрашивания осадка и образования прозрачной жидкости над ним.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ор. = 0,02/0,0166 = 1,2 мл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0,2 – 10 мл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– 1 мл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= 0,02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5870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(1,2×1×0,0166×10)/1 = 0,2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для 0,2 ± 15%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0,2 – 100%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 – 15%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 = 0,03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0,2 ± 0,03 [0,17 – 0,23]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ЛФ приготовлена удовлетворительно.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331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Контроль при отпуске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54188" y="2036178"/>
            <a:ext cx="17335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Иванову И.И.,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 №11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изготовления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14.11.2022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Годен до 25.11.2022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82738" y="2046789"/>
            <a:ext cx="3406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Iodi 0,1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iodidi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0,2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Aquae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purificatae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Смазывать миндалины.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49569" y="1784838"/>
            <a:ext cx="5802923" cy="3508131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949568" y="4194069"/>
            <a:ext cx="5802923" cy="10989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НАРУЖНОЕ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Хранить в прохладном, защищённом от света месте.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Хранить в недоступном от детей месте.</a:t>
            </a:r>
          </a:p>
        </p:txBody>
      </p:sp>
    </p:spTree>
    <p:extLst>
      <p:ext uri="{BB962C8B-B14F-4D97-AF65-F5344CB8AC3E}">
        <p14:creationId xmlns:p14="http://schemas.microsoft.com/office/powerpoint/2010/main" val="77337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	Состав лекарственной формы.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Iodi 0,1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Kalii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iodidi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0,2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Aquae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purificatae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ml</a:t>
            </a:r>
          </a:p>
        </p:txBody>
      </p:sp>
    </p:spTree>
    <p:extLst>
      <p:ext uri="{BB962C8B-B14F-4D97-AF65-F5344CB8AC3E}">
        <p14:creationId xmlns:p14="http://schemas.microsoft.com/office/powerpoint/2010/main" val="3769975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	Письменный контроль.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777762" cy="456638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(общ.) = 10 мл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I2: 0,1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KI: 0,1 × 2 = 0,2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Вода очищенная: 10 мл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68084" y="1825625"/>
            <a:ext cx="378571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ППК №11 14.11.2022</a:t>
            </a:r>
          </a:p>
          <a:p>
            <a:pPr lvl="0" algn="just"/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Aquae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purificatae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ml</a:t>
            </a:r>
          </a:p>
          <a:p>
            <a:pPr lvl="0" algn="just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Iodi 0,1</a:t>
            </a:r>
          </a:p>
          <a:p>
            <a:pPr lvl="0" algn="just"/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iodidi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0,2</a:t>
            </a:r>
          </a:p>
          <a:p>
            <a:pPr lvl="0" algn="just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(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общ.) = 10 мл</a:t>
            </a:r>
          </a:p>
          <a:p>
            <a:pPr lvl="0"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Приготовил ____</a:t>
            </a:r>
          </a:p>
          <a:p>
            <a:pPr lvl="0"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Проверил ____ анализ №11</a:t>
            </a:r>
          </a:p>
          <a:p>
            <a:pPr lvl="0"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Расфасовал ____</a:t>
            </a:r>
          </a:p>
          <a:p>
            <a:pPr lvl="0" algn="just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V1 = 10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 №1</a:t>
            </a:r>
          </a:p>
        </p:txBody>
      </p:sp>
    </p:spTree>
    <p:extLst>
      <p:ext uri="{BB962C8B-B14F-4D97-AF65-F5344CB8AC3E}">
        <p14:creationId xmlns:p14="http://schemas.microsoft.com/office/powerpoint/2010/main" val="2988288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	Органолептический контроль.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Окрашенная жидкость бурого цвета с характерным запахом.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121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Физический контроль</a:t>
            </a:r>
            <a:endParaRPr lang="ru-RU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ДО </a:t>
                </a:r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для 10 мл =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±</m:t>
                    </m:r>
                  </m:oMath>
                </a14:m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10%</a:t>
                </a:r>
                <a:endParaRPr lang="ru-RU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 мл – 100 %</a:t>
                </a:r>
                <a:endParaRPr lang="ru-RU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х – 10%</a:t>
                </a:r>
                <a:endParaRPr lang="ru-RU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х = 1 мл</a:t>
                </a:r>
                <a:endParaRPr lang="ru-RU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±</m:t>
                    </m:r>
                  </m:oMath>
                </a14:m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1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9 – 11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ru-RU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15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470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Химический контроль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1 капле ЛФ прибавить 0,5 мл воды и 1-2 капли раствора крахмала, раствор окрашивается в синий цвет.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Анион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I-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5-6 капель ЛФ выпаривают в фарфоровой чашечке до исчезновения фиолетовых паров йода. Остаток растворяют в 1 мл воды и переносят в пробирку, затем прибавляют 0,5 мл хлороформа, 2-3 капли раствора H2SO4 и 2-3 капли раствора KMnO4, встряхивают, хлороформный слой окрашивается в фиолетовый цвет.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2KMnO4 + 10KI + 8H2SO4 → 5I2 + 2MnSO4 + 2K2SO4 + 8H2O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158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Катион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K+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5 каплям раствора соли калия прибавляют 1-2 капли винной кислоты раствора 20 %, 1-2 капли натрия ацетата раствора 10 %, 1 каплю спирта 96 % и встряхивают; постепенно образуется белый кристаллический осадок, растворимый в разведенных минеральных кислотах и растворах гидроксидов щелочных металлов.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166087"/>
            <a:ext cx="6855069" cy="183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740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Количественное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672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Йод – метод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йодометрии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I2 + 2Na2S2O3 → 2NaI + Na2S4O6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Отмеривают 1 мл ЛФ, переносят в колбу для титрования 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оттитровывают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раствором 0,1М Na2S2O3 до обесцвечивания бурой окраски.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ор. = 0,01/0,0127 = 0,79 мл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0,1 – 10 мл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– 1 мл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 0,01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479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Xг = (0,79×1×0,0127×10)/1 = 0,1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для 0,1 ± 15 %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0,1 – 100%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 –15%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 = 0,015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0,1 ± 0,015 [0,085 – 0,115]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8995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530</Words>
  <Application>Microsoft Office PowerPoint</Application>
  <PresentationFormat>Широкоэкранный</PresentationFormat>
  <Paragraphs>86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Тема Office</vt:lpstr>
      <vt:lpstr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Войно-Ясенецкого" Министерства здравоохранения Российской Федерации Фармацевтический колледж  ПРЕЗЕНТАЦИЯ  Тема: Контроль качества лекарственной формы «Iodi 0,1 Kalii iodidi 0,2 Aquae purificatae 10 ml»   по специальности 33.02.01 Фармация</vt:lpstr>
      <vt:lpstr>1. Состав лекарственной формы.</vt:lpstr>
      <vt:lpstr>2. Письменный контроль.</vt:lpstr>
      <vt:lpstr>3. Органолептический контроль.</vt:lpstr>
      <vt:lpstr>4. Физический контроль</vt:lpstr>
      <vt:lpstr>5. Химический контроль</vt:lpstr>
      <vt:lpstr>Презентация PowerPoint</vt:lpstr>
      <vt:lpstr>6. Количественное определение. </vt:lpstr>
      <vt:lpstr>Презентация PowerPoint</vt:lpstr>
      <vt:lpstr>Презентация PowerPoint</vt:lpstr>
      <vt:lpstr>Презентация PowerPoint</vt:lpstr>
      <vt:lpstr>7. Контроль при отпуске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Войно-Ясенецкого" Министерства здравоохранения Российской Федерации Фармацевтический колледж  ПРЕЗЕНТАЦИЯ  Тема: Контроль качества лекарственной формы «Iodi 0,1 Kalii iodidi 0,2 Aquae purificatae 10 ml»   по специальности 33.02.01 Фармация</dc:title>
  <dc:creator>User</dc:creator>
  <cp:lastModifiedBy>User</cp:lastModifiedBy>
  <cp:revision>6</cp:revision>
  <dcterms:created xsi:type="dcterms:W3CDTF">2022-11-15T16:50:54Z</dcterms:created>
  <dcterms:modified xsi:type="dcterms:W3CDTF">2022-11-15T17:36:33Z</dcterms:modified>
</cp:coreProperties>
</file>