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8"/>
  </p:notesMasterIdLst>
  <p:sldIdLst>
    <p:sldId id="256" r:id="rId2"/>
    <p:sldId id="304" r:id="rId3"/>
    <p:sldId id="305" r:id="rId4"/>
    <p:sldId id="319" r:id="rId5"/>
    <p:sldId id="312" r:id="rId6"/>
    <p:sldId id="321" r:id="rId7"/>
    <p:sldId id="333" r:id="rId8"/>
    <p:sldId id="313" r:id="rId9"/>
    <p:sldId id="314" r:id="rId10"/>
    <p:sldId id="315" r:id="rId11"/>
    <p:sldId id="316" r:id="rId12"/>
    <p:sldId id="320" r:id="rId13"/>
    <p:sldId id="317" r:id="rId14"/>
    <p:sldId id="318" r:id="rId15"/>
    <p:sldId id="335" r:id="rId16"/>
    <p:sldId id="33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>
        <p:scale>
          <a:sx n="94" d="100"/>
          <a:sy n="94" d="100"/>
        </p:scale>
        <p:origin x="-52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4A392-32F4-43A1-AF70-160B9F92ED76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106E0-3249-4839-B938-E8AD1B707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33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6480720" cy="1584176"/>
          </a:xfrm>
        </p:spPr>
        <p:txBody>
          <a:bodyPr>
            <a:noAutofit/>
          </a:bodyPr>
          <a:lstStyle/>
          <a:p>
            <a:r>
              <a:rPr lang="ru-RU" sz="3600" dirty="0" smtClean="0"/>
              <a:t>основы </a:t>
            </a:r>
            <a:r>
              <a:rPr lang="ru-RU" sz="3600" dirty="0" err="1" smtClean="0"/>
              <a:t>абдоминопластики</a:t>
            </a:r>
            <a:endParaRPr lang="ru-RU" sz="3600" dirty="0"/>
          </a:p>
        </p:txBody>
      </p:sp>
      <p:sp>
        <p:nvSpPr>
          <p:cNvPr id="6" name="Подзаголовок 5"/>
          <p:cNvSpPr txBox="1">
            <a:spLocks noGrp="1"/>
          </p:cNvSpPr>
          <p:nvPr>
            <p:ph type="subTitle" idx="1"/>
          </p:nvPr>
        </p:nvSpPr>
        <p:spPr>
          <a:xfrm>
            <a:off x="4189750" y="3212976"/>
            <a:ext cx="49542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Выполнил: </a:t>
            </a:r>
            <a:r>
              <a:rPr lang="ru-RU" i="1" dirty="0" smtClean="0"/>
              <a:t>Ординатор </a:t>
            </a:r>
            <a:r>
              <a:rPr lang="ru-RU" i="1" dirty="0" smtClean="0"/>
              <a:t>2 </a:t>
            </a:r>
            <a:r>
              <a:rPr lang="ru-RU" i="1" dirty="0" smtClean="0"/>
              <a:t>года</a:t>
            </a:r>
          </a:p>
          <a:p>
            <a:r>
              <a:rPr lang="ru-RU" b="1" i="1" dirty="0" err="1" smtClean="0"/>
              <a:t>Якушевич</a:t>
            </a:r>
            <a:r>
              <a:rPr lang="ru-RU" b="1" i="1" dirty="0" smtClean="0"/>
              <a:t> Владимир </a:t>
            </a:r>
          </a:p>
          <a:p>
            <a:r>
              <a:rPr lang="ru-RU" b="1" i="1" dirty="0" smtClean="0"/>
              <a:t>Владимирович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807804" y="625385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Красноярск 2019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5301208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Красноярск 2022г.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8894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езентация спорт мед\пластика кожи\foto_istoriya_abdominoplastika_01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961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User\Desktop\презентация спорт мед\пластика кожи\foto_istoriya_abdominoplastika_01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3338" cy="794257"/>
          </a:xfrm>
        </p:spPr>
        <p:txBody>
          <a:bodyPr>
            <a:noAutofit/>
          </a:bodyPr>
          <a:lstStyle/>
          <a:p>
            <a:pPr algn="ctr"/>
            <a:r>
              <a:rPr lang="kk-KZ" sz="2800" dirty="0" smtClean="0"/>
              <a:t>Ушивание диастаза белой линии живота </a:t>
            </a:r>
            <a:endParaRPr lang="ru-RU" sz="2800" dirty="0"/>
          </a:p>
        </p:txBody>
      </p:sp>
      <p:pic>
        <p:nvPicPr>
          <p:cNvPr id="16386" name="Picture 2" descr="C:\Users\User\Desktop\презентация спорт мед\пластика кожи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484" y="1196752"/>
            <a:ext cx="8192972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620688"/>
            <a:ext cx="2230486" cy="1596177"/>
          </a:xfrm>
        </p:spPr>
        <p:txBody>
          <a:bodyPr>
            <a:normAutofit/>
          </a:bodyPr>
          <a:lstStyle/>
          <a:p>
            <a:r>
              <a:rPr lang="kk-KZ" dirty="0" smtClean="0"/>
              <a:t>ШВЫ НА пжк и кожу</a:t>
            </a:r>
            <a:endParaRPr lang="ru-RU" dirty="0"/>
          </a:p>
        </p:txBody>
      </p:sp>
      <p:pic>
        <p:nvPicPr>
          <p:cNvPr id="15363" name="Picture 3" descr="C:\Users\User\Desktop\презентация спорт мед\пластика кожи\20170302_141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296" y="-22853920"/>
            <a:ext cx="8200704" cy="21674408"/>
          </a:xfrm>
          <a:prstGeom prst="rect">
            <a:avLst/>
          </a:prstGeom>
          <a:noFill/>
        </p:spPr>
      </p:pic>
      <p:pic>
        <p:nvPicPr>
          <p:cNvPr id="15364" name="Picture 4" descr="C:\Users\User\Desktop\презентация спорт мед\пластика кожи\20170302_141723.jpg"/>
          <p:cNvPicPr>
            <a:picLocks noChangeAspect="1" noChangeArrowheads="1"/>
          </p:cNvPicPr>
          <p:nvPr/>
        </p:nvPicPr>
        <p:blipFill rotWithShape="1">
          <a:blip r:embed="rId3" cstate="print"/>
          <a:srcRect l="45070" t="-516" r="2873" b="516"/>
          <a:stretch/>
        </p:blipFill>
        <p:spPr bwMode="auto">
          <a:xfrm rot="5400000">
            <a:off x="2309418" y="723030"/>
            <a:ext cx="4032446" cy="699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18518"/>
            <a:ext cx="2952328" cy="1802370"/>
          </a:xfrm>
        </p:spPr>
        <p:txBody>
          <a:bodyPr/>
          <a:lstStyle/>
          <a:p>
            <a:r>
              <a:rPr lang="kk-KZ" dirty="0" smtClean="0"/>
              <a:t>Конец операции</a:t>
            </a:r>
            <a:endParaRPr lang="ru-RU" dirty="0"/>
          </a:p>
        </p:txBody>
      </p:sp>
      <p:pic>
        <p:nvPicPr>
          <p:cNvPr id="17410" name="Picture 2" descr="C:\Users\User\Desktop\презентация спорт мед\пластика кожи\20170302_142304.jpg"/>
          <p:cNvPicPr>
            <a:picLocks noChangeAspect="1" noChangeArrowheads="1"/>
          </p:cNvPicPr>
          <p:nvPr/>
        </p:nvPicPr>
        <p:blipFill rotWithShape="1">
          <a:blip r:embed="rId2" cstate="print"/>
          <a:srcRect l="61636"/>
          <a:stretch/>
        </p:blipFill>
        <p:spPr bwMode="auto">
          <a:xfrm rot="5400000">
            <a:off x="2717477" y="-45069"/>
            <a:ext cx="3698157" cy="8630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1366388" cy="1658354"/>
          </a:xfrm>
        </p:spPr>
        <p:txBody>
          <a:bodyPr/>
          <a:lstStyle/>
          <a:p>
            <a:r>
              <a:rPr lang="kk-KZ" dirty="0" smtClean="0"/>
              <a:t>до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2160" y="4581128"/>
            <a:ext cx="2446040" cy="12100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	 			               </a:t>
            </a:r>
            <a:r>
              <a:rPr lang="ru-RU" sz="7600" dirty="0" smtClean="0"/>
              <a:t>после</a:t>
            </a:r>
            <a:endParaRPr lang="ru-RU" sz="7600" dirty="0"/>
          </a:p>
        </p:txBody>
      </p:sp>
      <p:pic>
        <p:nvPicPr>
          <p:cNvPr id="5122" name="Picture 2" descr="C:\Users\User\Desktop\презентация спорт мед\пластика кожи\y7go0_croper_ru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4624"/>
            <a:ext cx="678846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презентация спорт мед\пластика кожи\shvy-posle-ab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5731"/>
            <a:ext cx="5472608" cy="36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РЕЗУЛЬТАТЫ АБДОМИНОПЛАСТИКИ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6554867" cy="3767670"/>
          </a:xfrm>
        </p:spPr>
        <p:txBody>
          <a:bodyPr/>
          <a:lstStyle/>
          <a:p>
            <a:r>
              <a:rPr lang="ru-RU" sz="2400" dirty="0" smtClean="0"/>
              <a:t>Результат абдоминопластики сохраняется надолго, но, тем не менее, следует учитывать, что контроль за </a:t>
            </a:r>
            <a:r>
              <a:rPr lang="ru-RU" sz="2400" b="1" u="sng" dirty="0" smtClean="0"/>
              <a:t>собственным весом и физическая активность </a:t>
            </a:r>
            <a:r>
              <a:rPr lang="ru-RU" sz="2400" dirty="0" smtClean="0"/>
              <a:t>может сохранить результат постоянным. Дальнейшая беременность, безусловно, снова растянет кожу, хотя, возможно, и не до крайней степени.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Абдоминопластика</a:t>
            </a:r>
            <a:r>
              <a:rPr lang="ru-RU" dirty="0" smtClean="0"/>
              <a:t> — это одна из наиболее распространенных пластических операций, которая проводится на передней части брюшной стенки. Она проводится с целью удаления избытка кожи и жира с нижней части живота и подтягивания мышц живота, возникших в результате </a:t>
            </a:r>
            <a:r>
              <a:rPr lang="ru-RU" dirty="0" err="1" smtClean="0"/>
              <a:t>перерастяжения</a:t>
            </a:r>
            <a:r>
              <a:rPr lang="ru-RU" dirty="0" smtClean="0"/>
              <a:t> мышц и увеличения толщины кожно-жировой складки живота.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reveal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157192"/>
            <a:ext cx="8640960" cy="17008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 форму и размеры брюшной стенки человека влияет несколько основных факторов: его возраст, природная комплекция и, естественно, половая принадлежность  и чаще всего вызваны малоподвижным образом жизни человека, а также являются последствиями беременности и родов.</a:t>
            </a:r>
            <a:endParaRPr lang="ru-RU" dirty="0"/>
          </a:p>
        </p:txBody>
      </p:sp>
      <p:pic>
        <p:nvPicPr>
          <p:cNvPr id="3074" name="Picture 2" descr="C:\Users\User\Desktop\презентация спорт мед\пластика кожи\1441463706_diastaz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640960" cy="51817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reveal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презентация спорт мед\пластика кожи\diastaz_posle_rodov_1071_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3"/>
            <a:ext cx="8496944" cy="60960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reveal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0822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Показания к операции абдоминопластики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330" y="1772817"/>
            <a:ext cx="7772870" cy="401838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Кожные избытки передней брюшной стенки («обвислый» живот)</a:t>
            </a:r>
          </a:p>
          <a:p>
            <a:r>
              <a:rPr lang="ru-RU" dirty="0" smtClean="0"/>
              <a:t>Послеродовые растяжки и дряблость кожи передней брюшной стенки</a:t>
            </a:r>
          </a:p>
          <a:p>
            <a:r>
              <a:rPr lang="ru-RU" dirty="0" smtClean="0"/>
              <a:t>Диастаз прямых мышц живота и (или) </a:t>
            </a:r>
            <a:r>
              <a:rPr lang="ru-RU" dirty="0" err="1" smtClean="0"/>
              <a:t>перерастяжение</a:t>
            </a:r>
            <a:r>
              <a:rPr lang="ru-RU" dirty="0" smtClean="0"/>
              <a:t> мышечно-апоневротического слоя (встречается практически у всех рожавших женщин)</a:t>
            </a:r>
          </a:p>
          <a:p>
            <a:r>
              <a:rPr lang="ru-RU" dirty="0" smtClean="0"/>
              <a:t>Кожно-жировая деформация, обусловленная как кожными, так и жировыми избытками. При этом виде деформации при внешнем осмотре определяется так называемый кожно-жировой «фартук».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332657"/>
            <a:ext cx="7773338" cy="504055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Вся операция на одной картинке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презентация спорт мед\пластика кожи\abdomin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854713"/>
            <a:ext cx="8496944" cy="59586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reveal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92833"/>
            <a:ext cx="6554867" cy="1524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КАКИЕ ВИДЫ ОПЕРАЦИЙ СУЩЕСТВУЮТ?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330" y="1916833"/>
            <a:ext cx="7772870" cy="475252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расширенная</a:t>
            </a:r>
            <a:r>
              <a:rPr lang="ru-RU" sz="2400" dirty="0" smtClean="0"/>
              <a:t> </a:t>
            </a:r>
            <a:r>
              <a:rPr lang="ru-RU" sz="2400" b="1" dirty="0" err="1" smtClean="0"/>
              <a:t>абдоминопластика</a:t>
            </a:r>
            <a:r>
              <a:rPr lang="ru-RU" sz="2400" dirty="0" smtClean="0"/>
              <a:t>, проведение которой связано с необходимостью в переносе пупка;</a:t>
            </a:r>
          </a:p>
          <a:p>
            <a:endParaRPr lang="ru-RU" sz="2400" dirty="0" smtClean="0"/>
          </a:p>
          <a:p>
            <a:r>
              <a:rPr lang="ru-RU" sz="2400" b="1" dirty="0" err="1" smtClean="0"/>
              <a:t>миниабдоминопластика</a:t>
            </a:r>
            <a:r>
              <a:rPr lang="ru-RU" sz="2400" dirty="0" smtClean="0"/>
              <a:t> — иссечение избытков кожи передней брюшной стенки без перемещения пупка. После этой операции остается рубец над лобком длиной 10-15 см. по линии «бикини». Иногда это операция сочетается с </a:t>
            </a:r>
            <a:r>
              <a:rPr lang="ru-RU" sz="2400" dirty="0" err="1" smtClean="0"/>
              <a:t>липосакцией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872" y="116633"/>
            <a:ext cx="7775100" cy="1368152"/>
          </a:xfrm>
        </p:spPr>
        <p:txBody>
          <a:bodyPr>
            <a:normAutofit/>
          </a:bodyPr>
          <a:lstStyle/>
          <a:p>
            <a:pPr algn="ctr"/>
            <a:r>
              <a:rPr lang="kk-KZ" sz="2800" dirty="0" err="1" smtClean="0"/>
              <a:t>Любая</a:t>
            </a:r>
            <a:r>
              <a:rPr lang="kk-KZ" sz="2800" dirty="0" smtClean="0"/>
              <a:t> операция  начинается с «</a:t>
            </a:r>
            <a:r>
              <a:rPr lang="kk-KZ" sz="2800" dirty="0" err="1" smtClean="0"/>
              <a:t>рисования</a:t>
            </a:r>
            <a:r>
              <a:rPr lang="kk-KZ" sz="2800" dirty="0" smtClean="0"/>
              <a:t>»</a:t>
            </a:r>
            <a:endParaRPr lang="ru-RU" sz="2800" dirty="0"/>
          </a:p>
        </p:txBody>
      </p:sp>
      <p:pic>
        <p:nvPicPr>
          <p:cNvPr id="10243" name="Picture 3" descr="C:\Users\User\Desktop\презентация спорт мед\пластика кожи\razmetk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6420" y="1340768"/>
            <a:ext cx="7324725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2449"/>
            <a:ext cx="7773338" cy="864096"/>
          </a:xfrm>
        </p:spPr>
        <p:txBody>
          <a:bodyPr/>
          <a:lstStyle/>
          <a:p>
            <a:r>
              <a:rPr lang="kk-KZ" dirty="0" smtClean="0"/>
              <a:t> разрез</a:t>
            </a:r>
            <a:endParaRPr lang="ru-RU" dirty="0"/>
          </a:p>
        </p:txBody>
      </p:sp>
      <p:pic>
        <p:nvPicPr>
          <p:cNvPr id="11266" name="Picture 2" descr="C:\Users\User\Desktop\презентация спорт мед\пластика кожи\krug.jpg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821" y="980728"/>
            <a:ext cx="7632848" cy="5601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2044</TotalTime>
  <Words>187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основы абдоминопластики</vt:lpstr>
      <vt:lpstr>Слайд 2</vt:lpstr>
      <vt:lpstr>Слайд 3</vt:lpstr>
      <vt:lpstr>Слайд 4</vt:lpstr>
      <vt:lpstr>Показания к операции абдоминопластики </vt:lpstr>
      <vt:lpstr>Вся операция на одной картинке</vt:lpstr>
      <vt:lpstr>КАКИЕ ВИДЫ ОПЕРАЦИЙ СУЩЕСТВУЮТ? </vt:lpstr>
      <vt:lpstr>Любая операция  начинается с «рисования»</vt:lpstr>
      <vt:lpstr> разрез</vt:lpstr>
      <vt:lpstr>Слайд 10</vt:lpstr>
      <vt:lpstr>Слайд 11</vt:lpstr>
      <vt:lpstr>Ушивание диастаза белой линии живота </vt:lpstr>
      <vt:lpstr>ШВЫ НА пжк и кожу</vt:lpstr>
      <vt:lpstr>Конец операции</vt:lpstr>
      <vt:lpstr>до</vt:lpstr>
      <vt:lpstr>РЕЗУЛЬТАТЫ АБДОМИНОПЛАСТИКИ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«Кожный шов»</dc:title>
  <dc:creator>Кайрат Жалгасбаев</dc:creator>
  <cp:lastModifiedBy>Алёнка</cp:lastModifiedBy>
  <cp:revision>39</cp:revision>
  <dcterms:created xsi:type="dcterms:W3CDTF">2016-05-22T14:37:15Z</dcterms:created>
  <dcterms:modified xsi:type="dcterms:W3CDTF">2022-06-02T10:54:41Z</dcterms:modified>
</cp:coreProperties>
</file>