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57" y="2119630"/>
            <a:ext cx="10943167" cy="1082675"/>
          </a:xfrm>
        </p:spPr>
        <p:txBody>
          <a:bodyPr/>
          <a:lstStyle/>
          <a:p>
            <a:r>
              <a:rPr lang="ru-RU" altLang="en-US" sz="4400" b="1" dirty="0">
                <a:latin typeface="Times New Roman" panose="02020603050405020304" charset="0"/>
                <a:cs typeface="Times New Roman" panose="02020603050405020304" charset="0"/>
              </a:rPr>
              <a:t>ЛФК при заболеваниях органов пищеварения</a:t>
            </a:r>
            <a:endParaRPr lang="ru-RU" altLang="en-US" sz="4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380" y="4368165"/>
            <a:ext cx="8301990" cy="1642110"/>
          </a:xfrm>
        </p:spPr>
        <p:txBody>
          <a:bodyPr/>
          <a:lstStyle/>
          <a:p>
            <a:pPr algn="r"/>
            <a:r>
              <a:rPr lang="ru-RU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Выполнила: Камзолова А.А. 308-2 СД</a:t>
            </a:r>
            <a:endParaRPr lang="ru-RU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Проверил: преподаватель по дисциплине «Основы реабилитации» Цуканова Е.В.</a:t>
            </a:r>
            <a:endParaRPr lang="ru-RU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414145" y="220345"/>
            <a:ext cx="96856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0" hangingPunct="0"/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sym typeface="+mn-ea"/>
              </a:rPr>
              <a:t>Федеральное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</a:endParaRPr>
          </a:p>
          <a:p>
            <a:pPr algn="ctr" eaLnBrk="0" hangingPunct="0"/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sym typeface="+mn-ea"/>
              </a:rPr>
              <a:t>Министерства здравоохранения Российской Федерации 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</a:endParaRPr>
          </a:p>
          <a:p>
            <a:pPr algn="ctr" eaLnBrk="0" hangingPunct="0"/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sym typeface="+mn-ea"/>
              </a:rPr>
              <a:t>Фармацевтический колледж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982845" y="6265545"/>
            <a:ext cx="2225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Красноярск, 2020 г.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58775" y="412750"/>
            <a:ext cx="11544300" cy="5715000"/>
          </a:xfrm>
        </p:spPr>
        <p:txBody>
          <a:bodyPr/>
          <a:p>
            <a:pPr marL="0" indent="0" algn="just">
              <a:buNone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В период ремиссии допускается выполнение упражнений для повышения внутрибрюшного давления в исходном положении лежа на животе. 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В сочетании с лечебной гимнастикой рекомендуется проводить массаж передней брюшной стенки.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905" y="3280410"/>
            <a:ext cx="5227955" cy="348678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58445" y="232410"/>
            <a:ext cx="11323955" cy="5895340"/>
          </a:xfrm>
        </p:spPr>
        <p:txBody>
          <a:bodyPr/>
          <a:p>
            <a:pPr marL="0" indent="0" algn="just">
              <a:buNone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lang="ru-RU" altLang="en-US" sz="3600" b="1" i="1">
                <a:latin typeface="Times New Roman" panose="02020603050405020304" charset="0"/>
                <a:cs typeface="Times New Roman" panose="02020603050405020304" charset="0"/>
              </a:rPr>
              <a:t>гиперацидном</a:t>
            </a: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 гастрите лечебную физическую культуру проводят перед приемом пищи с возрастающей нагрузкой, если больной достаточно физически подготовлен. 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Рекомендуются упражнения: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для средних и крупных мышечных групп с большим числом повторений, 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маховые движения, 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упражнения со снарядами.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18770" y="332740"/>
            <a:ext cx="11263630" cy="5795010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 санаторно-курортных условиях средства лечебной физической культуры расширяются: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используются пешеходные прогулки,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подвижные и спортивные игры,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прогулки на лыжах,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катание на коньках,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плавание.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Лечебную гимнастику проводят между приемом минеральной воды и обедом, так как минеральная вода тормозит секрецию желудка.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18440" y="122555"/>
            <a:ext cx="11363960" cy="6005195"/>
          </a:xfrm>
        </p:spPr>
        <p:txBody>
          <a:bodyPr/>
          <a:p>
            <a:pPr marL="0" indent="0" algn="just">
              <a:buNone/>
            </a:pPr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Язвенная болезнь желудка и двенадцатиперстной кишки </a:t>
            </a: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- это хроническое, циклически протекающее, рецидивирующее заболевание, характеризующееся язвообразованием в гастродуоденальной зоне.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350" y="2660650"/>
            <a:ext cx="50546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9225" y="142240"/>
            <a:ext cx="11794490" cy="5985510"/>
          </a:xfrm>
        </p:spPr>
        <p:txBody>
          <a:bodyPr/>
          <a:p>
            <a:pPr marL="0" indent="0" algn="just">
              <a:buNone/>
            </a:pPr>
            <a:r>
              <a:rPr lang="ru-RU" altLang="en-US" sz="2800" b="1" i="1">
                <a:latin typeface="Times New Roman" panose="02020603050405020304" charset="0"/>
                <a:cs typeface="Times New Roman" panose="02020603050405020304" charset="0"/>
              </a:rPr>
              <a:t>ЛФК на постельном режиме (щадящий период).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 u="sng">
                <a:latin typeface="Times New Roman" panose="02020603050405020304" charset="0"/>
                <a:cs typeface="Times New Roman" panose="02020603050405020304" charset="0"/>
              </a:rPr>
              <a:t>Задачи ЛФК.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1.Уравновешивание процессов возбуждения и торможения в коре головного мозга.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2.Улучшение окислительно-восстановительных процессов.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3.Противодействие запорам и застойным явлениям в кишечнике.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4.Улучшение функций кровообращения и дыхания.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 u="sng">
                <a:latin typeface="Times New Roman" panose="02020603050405020304" charset="0"/>
                <a:cs typeface="Times New Roman" panose="02020603050405020304" charset="0"/>
              </a:rPr>
              <a:t>Методика ЛФК.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ЛФК назначается на 2-4 день после госпитализации.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Показаны дыхательные упр. статического характера, выполняемые в положении лежа на спине при полном расслаблении всех мышц.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10185" y="81915"/>
            <a:ext cx="11372215" cy="6045835"/>
          </a:xfrm>
        </p:spPr>
        <p:txBody>
          <a:bodyPr/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Используются простые гимнастические упр. для малых и средних мышечных групп, упр. в расслаблении.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Противопоказаны упр. повышающие  внутрибрюшное давление.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Продолжительность занятия 12-15 мин.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Темп выполнения упр. медленный, интенсивность малая.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3010" y="3411855"/>
            <a:ext cx="4445000" cy="316230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9560" y="803275"/>
            <a:ext cx="11292840" cy="5324475"/>
          </a:xfrm>
        </p:spPr>
        <p:txBody>
          <a:bodyPr/>
          <a:p>
            <a:pPr marL="0" indent="0">
              <a:buNone/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ЛФК на палатном режиме (функциональный период).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u="sng">
                <a:latin typeface="Times New Roman" panose="02020603050405020304" charset="0"/>
                <a:cs typeface="Times New Roman" panose="02020603050405020304" charset="0"/>
              </a:rPr>
              <a:t>Задачи ЛФК.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 задачам первого периода прибавляются задачи: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1)  адаптация к бытовым и трудовым нагрузкам;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2)  восстановление правильной осанки при ходьбе;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3)  улучшение координации движений.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8750" y="272415"/>
            <a:ext cx="11423650" cy="6266815"/>
          </a:xfrm>
        </p:spPr>
        <p:txBody>
          <a:bodyPr/>
          <a:p>
            <a:pPr marL="0" indent="0">
              <a:buNone/>
            </a:pPr>
            <a:r>
              <a:rPr lang="ru-RU" altLang="en-US" u="sng">
                <a:latin typeface="Times New Roman" panose="02020603050405020304" charset="0"/>
                <a:cs typeface="Times New Roman" panose="02020603050405020304" charset="0"/>
              </a:rPr>
              <a:t>Методика ЛФК.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Функциональный период начинается при значительном улучшении состояния больного.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Используются исходные положения лежа, сидя, в упоре на коленях, стоя.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Включаются  упр. для всех мышечных групп с постепенно возрастающим усилием.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Упражнения для мышц брюшного пресса (специальные упр.) выполняются без напряжения, с небольшим числом повторений.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Наиболее выгодным является положение лежа на спине.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8430" y="153670"/>
            <a:ext cx="11834495" cy="6616065"/>
          </a:xfrm>
        </p:spPr>
        <p:txBody>
          <a:bodyPr/>
          <a:p>
            <a:pPr marL="0" indent="0">
              <a:buNone/>
            </a:pPr>
            <a:r>
              <a:rPr lang="ru-RU" altLang="en-US" sz="2800" b="1" i="1">
                <a:latin typeface="Times New Roman" panose="02020603050405020304" charset="0"/>
                <a:cs typeface="Times New Roman" panose="02020603050405020304" charset="0"/>
              </a:rPr>
              <a:t>ЛФК на свободном режиме (тренировочный период).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800" u="sng">
                <a:latin typeface="Times New Roman" panose="02020603050405020304" charset="0"/>
                <a:cs typeface="Times New Roman" panose="02020603050405020304" charset="0"/>
              </a:rPr>
              <a:t>Задачи ЛФК.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1.  Общее укрепление и оздоровление организма больного.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2.  Улучшение крово- и лимфообращения в брюшной полости.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3.  Восстановление бытовых и трудовых навыков.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 u="sng">
                <a:latin typeface="Times New Roman" panose="02020603050405020304" charset="0"/>
                <a:cs typeface="Times New Roman" panose="02020603050405020304" charset="0"/>
              </a:rPr>
              <a:t>Методика ЛФК.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Тренировочный период начинается в фазе неполной и полной ремиссии при отсутствии жалоб и общем хорошем состоянии больного.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Используются упр. для всех мышечных групп, упр. с отягощением (до 1,5-2 кг), на координацию, подвижные и спортивные игры.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Плотность занятия средняя.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Длительность занятия до 30 минут.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8275" y="143510"/>
            <a:ext cx="11774170" cy="6444615"/>
          </a:xfrm>
        </p:spPr>
        <p:txBody>
          <a:bodyPr/>
          <a:p>
            <a:pPr marL="0" indent="0" algn="just">
              <a:buNone/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В санаторно-курортных условиях: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объем и интенсивность занятий лечебной физической культурой увеличиваются;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продолжительность занятий подвижными играми допускается до 30 мин;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b="1" i="1" u="sng">
                <a:latin typeface="Times New Roman" panose="02020603050405020304" charset="0"/>
                <a:cs typeface="Times New Roman" panose="02020603050405020304" charset="0"/>
              </a:rPr>
              <a:t>Широко используются: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терренкур,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прогулки,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игра в волейбол,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катание на лыжах и коньках,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плавание.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Содержание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19430" y="853440"/>
            <a:ext cx="11062970" cy="5274310"/>
          </a:xfrm>
        </p:spPr>
        <p:txBody>
          <a:bodyPr/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Основные симптомы проявления заболеваний органов пищеварения;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Заболевания органов пищеварения;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Основные задачи ЛФК;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Гастрит;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Язвенная болезнь желудка и ДПК;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Кишечные болезни;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Спланхоптоз;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Холецистит и желчекаменная болезнь.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9230" y="112395"/>
            <a:ext cx="11393170" cy="6015355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Среди заболеваний кишечника чаще всего встречаются: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колит — воспаление  слизистой оболочки  толстого кишечника,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энтерит — воспаление слизистой оболочки тонкого кишечника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энтероколит—воспаление слизистой оболочки всего кишечника.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0" y="3505835"/>
            <a:ext cx="6350000" cy="317500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68935" y="462915"/>
            <a:ext cx="11213465" cy="5664835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Методика лечебной физической культуры при энтерите и энтероколите зависит от фазы заболевания и строится аналогично методике при гастрите и колите.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Характерным симптомом многих заболеваний кишечника являются запоры — длительная задержка опорожнения кишечника.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u="sng">
                <a:latin typeface="Times New Roman" panose="02020603050405020304" charset="0"/>
                <a:cs typeface="Times New Roman" panose="02020603050405020304" charset="0"/>
              </a:rPr>
              <a:t>Различают запоры: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атонические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спастические.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7950" y="163195"/>
            <a:ext cx="11474450" cy="6124575"/>
          </a:xfrm>
        </p:spPr>
        <p:txBody>
          <a:bodyPr/>
          <a:p>
            <a:pPr marL="0" indent="0">
              <a:buNone/>
            </a:pPr>
            <a:r>
              <a:rPr lang="ru-RU" altLang="en-US" sz="2800" b="1" i="1">
                <a:latin typeface="Times New Roman" panose="02020603050405020304" charset="0"/>
                <a:cs typeface="Times New Roman" panose="02020603050405020304" charset="0"/>
              </a:rPr>
              <a:t>Методика ЛГ при спастических колитах.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Применяются нагрузки низкой интенсивности.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Исходные положения — лежа на спине с согнутыми в коленных суставах ногами, стоя на четвереньках.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Включаются статические дыхательные упр., общеразвивающие упр. для мелких мышечных групп в медленном темпе.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Специальные - упр. на расслабление.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Используется поверхностный расслабляющий массаж живота.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ЛГ сочетается с тепловыми процедурами.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Продолжительность занятия 10-15 мин.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Количество повторений 3-4 раза.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Темп выполнения  упр. медленный.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9245" y="562610"/>
            <a:ext cx="11273155" cy="5565140"/>
          </a:xfrm>
        </p:spPr>
        <p:txBody>
          <a:bodyPr/>
          <a:p>
            <a:pPr marL="0" indent="0">
              <a:buNone/>
            </a:pPr>
            <a:r>
              <a:rPr lang="ru-RU" altLang="en-US" sz="2800" b="1" i="1">
                <a:latin typeface="Times New Roman" panose="02020603050405020304" charset="0"/>
                <a:cs typeface="Times New Roman" panose="02020603050405020304" charset="0"/>
              </a:rPr>
              <a:t>Методика ЛГ при атонических колитах.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Применяется нагрузка средней интенсивности.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Включаются упр. для различных групп мышц, в различных исходных положениях.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Специальными упр. являются: упр. для мышц брюшного пресса, диафрагмальное дыхание.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Количество  повторений 6-8 раз.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Темп выполнения упр. медленный, средний, быстрый.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Исходные положения различные.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Продолжительность занятия 30-40 мин.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8745" y="212725"/>
            <a:ext cx="11814810" cy="5915025"/>
          </a:xfrm>
        </p:spPr>
        <p:txBody>
          <a:bodyPr/>
          <a:p>
            <a:pPr marL="0" indent="0" algn="just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Спланхоптоз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 опущение органов брюшной полости — может развиться в результате: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чрезмерного физического напряжения,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ослабления мускулатуры брюшного пресса,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врожденной нервно-мышечной астении,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значительного похудания,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нарушения осанки,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многократных осложненных родов,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малоподвижного образа жизни.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8590" y="122555"/>
            <a:ext cx="11974195" cy="6666865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Главная задача лечебной физической культуры — укрепление мышц брюшного пресса и тазового дна.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Решают эту задачу с помощью общеразвивающих и специальных упражнений: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поворотов,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отведения, приведения и вращения бедер,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втягивания заднего прохода,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приседаний,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ходьбы скрестным шагом.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Рекомендуется использовать исходные положения лежа на спине с приподнятым тазом, лежа на животе, на боку, стоя на коленях и на четвереньках.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8920" y="232410"/>
            <a:ext cx="11874500" cy="5895340"/>
          </a:xfrm>
        </p:spPr>
        <p:txBody>
          <a:bodyPr/>
          <a:p>
            <a:pPr marL="0" indent="0" algn="just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Холецистит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— воспаление желчного пузыря.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Желчнокаменная болезнь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— образование камней (конкрементов) в желчном пузыре.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Специальные задачи лечебной физической культуры: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тонизирующее влияние на желчевыводящие пути и желчный пузырь,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а также улучшение кровообращения в брюшной полости.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Оптимальные исходные положения те же, что и при спланхоптозе: лежа на спине, боку и животе, стоя на коленях и четвереньках.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8910" y="262255"/>
            <a:ext cx="11413490" cy="6396355"/>
          </a:xfrm>
        </p:spPr>
        <p:txBody>
          <a:bodyPr/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При постельном режиме для больных холециститом I период занятий начинается после стихания острых болей, а для больных желчнокаменной болезнью — между приступами.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Применяются: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общеразвивающие упражнения для основных мышечных групп с небольшим числом повторений и умеренной физической нагрузкой,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специальные дыхательные упражнения с акцентом на диафрагмальном типе и упражнения в расслаблении.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 осторожностью включаются упражнения для мышц брюшного пресса и щадящий массаж.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Большинство упражнений выполняется в медленном темпе, с ограниченной амплитудой.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Продолжительность занятий должна составлять 15—20 мин.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9225" y="142875"/>
            <a:ext cx="11433175" cy="5984875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 переводе больных на свободный режим, а также в санаторных и поликлинических условиях объем и интенсивность физической нагрузки возрастают.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Применяются упражнения: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 предметами (гантелями, палками, мячами),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пешеходные и лыжные прогулки,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плавание,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бег,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катание на коньках и т.д.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765" y="3175"/>
            <a:ext cx="12242165" cy="6864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88" y="2829560"/>
            <a:ext cx="103346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  <a:endParaRPr lang="ru-RU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89255" y="202565"/>
            <a:ext cx="11052175" cy="5925185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Расстройство деятельности желудочно-кишечного тракта на любом уровне отражается на всех процессах пищеварения.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Заболевания могут проявляться: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 ослаблении или извращении секреторной функции пищеварительных желез и процессов расщепления белков, жиров и углеводов;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 изменении моторики, обеспечивающей передвижение пищи по пищеварительному каналу;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 нарушении всасывания пищи;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 нарушении формирования кала и акта дефекации.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9235" y="233045"/>
            <a:ext cx="11574145" cy="5894705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 функциональным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заболевания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относят: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опущение органов брюшной полости,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спазм привратника,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дискинезию желчевыводящих путей.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 органическим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заболеваниям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относят: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воспаление слизистых оболочек пищеварительной системы (гастрит, язвенную болезнь, колит),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печени и желчевыводящих путей (цирроз, гепатит, холецистит)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злокачественные опухоли.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9545" y="182880"/>
            <a:ext cx="11412855" cy="5944870"/>
          </a:xfrm>
        </p:spPr>
        <p:txBody>
          <a:bodyPr/>
          <a:p>
            <a:pPr marL="0" indent="0" algn="just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 помощью лечебной физической культуры решаются следующие </a:t>
            </a:r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при заболеваниях органов пищеварения: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оказание положительного эффекта на нервно-психическую и эмоциональную сферы;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развитие и улучшение внешнего и особенно диафрагмального дыхания;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нормализация секреторной, моторной, всасывательной и экскреторной функций пищеварительного аппарата;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улучшение лимфо- и кровообращения в брюшной полости и органах малого таза;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укрепление мышц брюшного пресса и тазового дна;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регуляция внутрибрюшного давления, обеспечивающего профилактику запоров, застойных явлений и спаечных процессов.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08280" y="402590"/>
            <a:ext cx="11583670" cy="5725160"/>
          </a:xfrm>
        </p:spPr>
        <p:txBody>
          <a:bodyPr/>
          <a:p>
            <a:pPr marL="0" indent="0" algn="just">
              <a:buNone/>
            </a:pPr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Гастрит</a:t>
            </a:r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 - воспалительное или воспалительно-дистрофическое изменение слизистой оболочки желудка. 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2263140"/>
            <a:ext cx="7272020" cy="386461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9070" y="322580"/>
            <a:ext cx="11403330" cy="6035675"/>
          </a:xfrm>
        </p:spPr>
        <p:txBody>
          <a:bodyPr/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хроническом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гастрите задачи ЛФК сводятся: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 ликвидации воспалительного процесса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улучшению крово- и лимфообращения в органах брюшной полости, что способствует процессам регенерации в слизистой оболочке желудка,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нормализации его секреторной и моторной функций,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адаптации к возрастающим физическим нагрузкам.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Противопоказания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для назначения ЛФК.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Выраженный болевой синдром;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Многократная рвота, тошнота.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79730" y="273050"/>
            <a:ext cx="11202670" cy="5854700"/>
          </a:xfrm>
        </p:spPr>
        <p:txBody>
          <a:bodyPr/>
          <a:p>
            <a:pPr marL="0" indent="0" algn="just">
              <a:buNone/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Методика ЛФК в фазе обострения.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ЛФК назначается на палатном режиме после   стихания острых явлений.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Курс ЛФК составляет — 10-12 занятий.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Первые 5-6 занятий ЛГ проводят с малой         нагрузкой исключая упр. для мышц брюшного пресса.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Постепенно нагрузка увеличивается до средней, включаются специальные упр.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Кроме гимнастических упр. больным показана ходьба в сочетании с дыхательными упр.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9870" y="203200"/>
            <a:ext cx="11593195" cy="5924550"/>
          </a:xfrm>
        </p:spPr>
        <p:txBody>
          <a:bodyPr/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гипоацидном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гастрите показано умеренное воздействие физической нагрузки на весь организм.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 соответствии с периодом лечения и двигательным режимом применяют: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общеразвивающие упражнения, выполняемые в медленном темпе, с ограниченной амплитудой и малым числом повторений,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специальные упражнения для мышц брюшного пресса с постепенным увеличением нагрузки,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статические и динамические дыхательные упражнения, а также медленную ходьбу продолжительностью до 30 мин.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9891</Words>
  <Application>WPS Presentation</Application>
  <PresentationFormat>Widescreen</PresentationFormat>
  <Paragraphs>223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Times New Roman</vt:lpstr>
      <vt:lpstr>Segoe Print</vt:lpstr>
      <vt:lpstr>Wingdings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ЛФК при заболеваниях органов пищеварения</dc:title>
  <dc:creator/>
  <cp:lastModifiedBy>user</cp:lastModifiedBy>
  <cp:revision>1</cp:revision>
  <dcterms:created xsi:type="dcterms:W3CDTF">2020-06-23T12:34:32Z</dcterms:created>
  <dcterms:modified xsi:type="dcterms:W3CDTF">2020-06-23T12:34:32Z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1049-11.2.0.9431</vt:lpwstr>
  </property>
</Properties>
</file>