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1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0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2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6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6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4EEF-3905-49EA-BC2D-5B33EEB011C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58C4-8FAE-422C-8E24-39C4B56E8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914" y="195942"/>
            <a:ext cx="11495315" cy="17961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286" y="2100943"/>
            <a:ext cx="11843657" cy="47570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 отделение</a:t>
            </a:r>
          </a:p>
          <a:p>
            <a:pPr>
              <a:spcBef>
                <a:spcPts val="0"/>
              </a:spcBef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«Методы контрацепции»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34.02.01. Сестринское дело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специальности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 и его окружение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междисциплинарного курса (дисциплины) </a:t>
            </a:r>
          </a:p>
          <a:p>
            <a:pPr algn="r"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209-2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Поларшинова Е.В.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Битковская.В.Г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457200"/>
            <a:ext cx="1134291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Необратимая контрацепция.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447800"/>
            <a:ext cx="11342915" cy="5170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стерилизация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добровольная операция (лапароскопия или мини-лапаротомия), во время которой пересекают или блокируют маточные трубы, чтобы сперматозоиды не могли проникнуть к яйцеклетке и оплодотворить ее. Подходит только тем женщинам, которые уверены, что они больше никогда не захотят иметь детей.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операция обеспечивает контрацепцию на всю жизнь.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необратимый метод;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небольшая вероятность послеоперационных осложнений;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операции в течение нескольких дней возможна болезненность.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1502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0" y="365126"/>
            <a:ext cx="11408229" cy="1191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контрацепция?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69" y="1317171"/>
            <a:ext cx="6212113" cy="51924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современная альтернатива абортам и многим социальным проблемам, это сохранение репродуктивного здоровья девушек, предотвращение беременности и заражения от болезней механическими и химическими и другими противозачаточными средствами и способами.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методы помогают значительно снизить вероятность заражения ВИЧ и другими венерическими заболеваниями.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41" y="1317171"/>
            <a:ext cx="5196116" cy="51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365125"/>
            <a:ext cx="1140822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контрацептивов.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4" y="1578430"/>
            <a:ext cx="11408229" cy="486591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 незапланированную беременность и дает возможность самому выбрать время, когда ты готов завести детей.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Презервативы защищают от большинства заболеваний, передающихся половым путем.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60" y="3115132"/>
            <a:ext cx="3995055" cy="33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15062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контрацепции.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4" y="1600200"/>
            <a:ext cx="11506200" cy="48441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существуют следующие методы контрацепции: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Традиционные (барьерные, прерванное половое сношение, химические, биологические)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Современные (гормональная контрацепция, внутриматочная контрацепция);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Необратимая контрацепция - хирургическая стерилизация(перевязка маточных труб).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2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" y="163286"/>
            <a:ext cx="11865429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тонкий мешочек из латекса, винила или натуральных продуктов, который надевается на половой член в состоянии эрекции, препятствует попаданию спермы во влагалище во время полового акта, тем самым, защищая от беременности и инфекций, передающихся половым путем, в том числе ВИЧ.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эффективен, если правильно им пользоваться при каждом половом акте;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побочных действий; снижает вероятность заражения инфекциями, передающимися половым путем, включая ВИЧ.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просроченные или поврежденные презервативы часто рвутся во время полового акта.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4750948"/>
            <a:ext cx="4408714" cy="19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365126"/>
            <a:ext cx="11571514" cy="1191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5" y="1556658"/>
            <a:ext cx="11571515" cy="499654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Барьерные контрацептивы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метод противозачаточной защиты, основанный на создании механического препятствия (барьера), не позволяющего сперматозоидам встретиться с яйцеклеткой. Кроме того, барьерная контрацепция предотвращает не только нежелательную беременность, но и заражение венерическими заболеваниями.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40" y="3581400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544286"/>
            <a:ext cx="11408228" cy="574765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вывести половой член из влагалища до наступления эякуляции, сперматозоиды не проникнут в матку и беременность не наступит.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бесплатный метод, который может быть использован в любой ситуации.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отвлекает от процесса и при постоянном использовании может привести к сексуальным расстройствам как у мужчины, так и у женщины.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3685181"/>
            <a:ext cx="5056414" cy="30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365126"/>
            <a:ext cx="11397342" cy="1137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654629"/>
            <a:ext cx="11299371" cy="47788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Гормональные препараты действуют по-разному, в зависимости от их состава. Комбинированные оральные контрацептивы (КОК) подавляют овуляцию , кроме того сгущают цервикально слизь, делая тем самым шейку матки непроходимой для сперматозоидов, а также изменяют слизистую оболочку матки, так что оплодотворенная яйцеклетка не может к ней прикрепиться.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1" y="4043246"/>
            <a:ext cx="4680859" cy="26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6" y="751115"/>
            <a:ext cx="11332029" cy="54476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Внутриматочная спираль (ВМС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это небольшое пластиковое устройство, которое вводится в полость матки, препятствует движению сперматозоидов к яйцеклетке и ее оплодотворению. ВМС вводит и удаляет врач в ходе несложной процедуры.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ействует 5-10 лет в зависимости от типа ВМС; применение метода не связано с половым актом;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ожно установить во время или сразу же после менструации, аборта.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енструации могут стать более обильными и болезненными; возможны кровянистые выделения между менструациями;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некоторых случаях возможно выпадение ВМС из матки.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15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599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Что же такое контрацепция? </vt:lpstr>
      <vt:lpstr>Значение контрацептивов.</vt:lpstr>
      <vt:lpstr>Методы контрацепции.</vt:lpstr>
      <vt:lpstr>Презентация PowerPoint</vt:lpstr>
      <vt:lpstr>Традиционные методы.</vt:lpstr>
      <vt:lpstr>Презентация PowerPoint</vt:lpstr>
      <vt:lpstr>Современные методы.</vt:lpstr>
      <vt:lpstr>Презентация PowerPoint</vt:lpstr>
      <vt:lpstr>Необратимая контрацепция.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dc:title>
  <dc:creator>Катя</dc:creator>
  <cp:lastModifiedBy>Катя</cp:lastModifiedBy>
  <cp:revision>17</cp:revision>
  <dcterms:created xsi:type="dcterms:W3CDTF">2020-05-27T09:36:24Z</dcterms:created>
  <dcterms:modified xsi:type="dcterms:W3CDTF">2020-05-27T10:31:51Z</dcterms:modified>
</cp:coreProperties>
</file>