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3" r:id="rId9"/>
    <p:sldId id="264" r:id="rId10"/>
    <p:sldId id="261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642918"/>
            <a:ext cx="6429404" cy="421484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Проект сценария кураторского часа «Интеллектуальная битва»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5643578"/>
            <a:ext cx="6100778" cy="7313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 подготовили: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Попова Оксана Михайловна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Новишникова Юлия Николаевна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Ожидаемый результат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появится  устойчивый познавательный интерес к изучению медицины, и дисциплинам  профессионального профиля специальности Сестринское дело;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расширится кругозор обучающихся в области медицины;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сформируется адекватная самооценка у обучающихся и здоровый психологический климат в учебной группе;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будут выявлены талантливые ребята, мотивированные к учебно-познавательной и творческой деятельности в области медицины.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развивающая: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способствовать развитию интеллектуально-познавательных навыков обучающихся на основе приобретения будущей специальности, творческой активности обучающихся;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воспитательная: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содействовать воспитанию интереса к будущей специальности,  умения работать в коллективе.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 и поддержка одаренных и талантливых ребят колледжа, мотивированных к учебно-познавательной и творческой деятельности в области медицины;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потребности студентов в более глубоком изучении дисциплин профессионального профиля;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общего образовательного уровня в области медицины;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 кругозора и мышления у обучающихся, интереса к  специальности, навыков групповой, коллективной работы, коммуникативных умений студентов.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интеллектуальной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Приветственное слово педагога-куратора.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Представление команд.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Ознакомление с условиями игры.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ПЕРВЫЙ РАУНД – продолжительность 20 минут.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Подведение итогов 1 раунда.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ВТОРОЙ РАУНД —  продолжительность 20 минут.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Подведение итогов 2 раунда.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СУПЕРИГРА (определи, что находится в «Черном ящике») продолжительность  10 минут.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Объявление результатов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супер-игры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подведение общих итогов интеллектуальной игры.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Поздравление победителей и участников.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 Рефлексия.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РАУНД </a:t>
            </a:r>
            <a:endParaRPr lang="ru-RU" dirty="0"/>
          </a:p>
        </p:txBody>
      </p:sp>
      <p:pic>
        <p:nvPicPr>
          <p:cNvPr id="1026" name="Picture 2" descr="C:\Documents and Settings\popova\Рабочий стол\игра\Безымянный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7167563" cy="487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Шуточные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043758" cy="2185990"/>
          </a:xfrm>
        </p:spPr>
        <p:txBody>
          <a:bodyPr/>
          <a:lstStyle/>
          <a:p>
            <a:r>
              <a:rPr lang="ru-RU" dirty="0" smtClean="0"/>
              <a:t>Зеленое лекарство для озорников?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0" y="3000372"/>
            <a:ext cx="4098032" cy="3073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ВТОРОЙ РАУНД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72386" cy="4543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6193"/>
                <a:gridCol w="3736193"/>
              </a:tblGrid>
              <a:tr h="2271722"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7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7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71722"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7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7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ВТОРОЙ РАУНД</a:t>
            </a:r>
            <a:endParaRPr lang="ru-RU" dirty="0"/>
          </a:p>
        </p:txBody>
      </p:sp>
      <p:pic>
        <p:nvPicPr>
          <p:cNvPr id="2050" name="Picture 2" descr="http://static1.repo.aif.ru/1/c0/150179/0da9fb2ea54202e20876db1d428b322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214422"/>
            <a:ext cx="3500462" cy="4382995"/>
          </a:xfrm>
          <a:prstGeom prst="rect">
            <a:avLst/>
          </a:prstGeom>
          <a:noFill/>
        </p:spPr>
      </p:pic>
      <p:pic>
        <p:nvPicPr>
          <p:cNvPr id="2052" name="Picture 4" descr="https://www.proza.ru/pics/2014/06/21/10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143116"/>
            <a:ext cx="3467100" cy="3467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Супер-игра</a:t>
            </a:r>
            <a:r>
              <a:rPr lang="ru-RU" dirty="0" smtClean="0"/>
              <a:t> «Черный ящик»</a:t>
            </a:r>
            <a:endParaRPr lang="ru-RU" dirty="0"/>
          </a:p>
        </p:txBody>
      </p:sp>
      <p:pic>
        <p:nvPicPr>
          <p:cNvPr id="22530" name="Picture 2" descr="http://drevo-info.ru/images/001/0006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500174"/>
            <a:ext cx="3143272" cy="4411610"/>
          </a:xfrm>
          <a:prstGeom prst="rect">
            <a:avLst/>
          </a:prstGeom>
          <a:noFill/>
        </p:spPr>
      </p:pic>
      <p:pic>
        <p:nvPicPr>
          <p:cNvPr id="22532" name="Picture 4" descr="http://nauka03.ru/images/istoriy/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071678"/>
            <a:ext cx="2643206" cy="3773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283</Words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Проект сценария кураторского часа «Интеллектуальная битва»</vt:lpstr>
      <vt:lpstr>Цели проекта</vt:lpstr>
      <vt:lpstr>Задачи проекта</vt:lpstr>
      <vt:lpstr>Структура интеллектуальной игры</vt:lpstr>
      <vt:lpstr>ПЕРВЫЙ РАУНД </vt:lpstr>
      <vt:lpstr>Шуточные 10</vt:lpstr>
      <vt:lpstr>ВТОРОЙ РАУНД</vt:lpstr>
      <vt:lpstr>ВТОРОЙ РАУНД</vt:lpstr>
      <vt:lpstr>Супер-игра «Черный ящик»</vt:lpstr>
      <vt:lpstr>Ожидаемый результат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сценария кураторского часа «Интеллектуальная битва»</dc:title>
  <cp:lastModifiedBy>Оксана Михайловна Попова</cp:lastModifiedBy>
  <cp:revision>5</cp:revision>
  <dcterms:modified xsi:type="dcterms:W3CDTF">2015-12-10T07:08:04Z</dcterms:modified>
</cp:coreProperties>
</file>