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79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100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81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04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47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70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35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96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79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68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00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lumMod val="60000"/>
                <a:lumOff val="40000"/>
              </a:schemeClr>
            </a:gs>
            <a:gs pos="10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809B0-98A4-435A-8000-E25947ED4D32}" type="datetimeFigureOut">
              <a:rPr lang="ru-RU" smtClean="0"/>
              <a:t>19.03.2018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48131-4E14-4425-A1DB-67A169195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5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41;&#1086;&#1083;&#1077;&#1079;&#1085;&#1100;_&#1055;&#1072;&#1088;&#1082;&#1080;&#1085;&#1089;&#1086;&#1085;&#1072;#%D0%9A%D0%BB%D0%B8%D0%BD%D0%B8%D1%87%D0%B5%D1%81%D0%BA%D0%B0%D1%8F_%D0%BA%D0%B0%D1%80%D1%82%D0%B8%D0%BD%D0%B0" TargetMode="External"/><Relationship Id="rId2" Type="http://schemas.openxmlformats.org/officeDocument/2006/relationships/hyperlink" Target="https://ru.wikipedia.org/wiki/&#1041;&#1086;&#1083;&#1077;&#1079;&#1085;&#1100;_&#1055;&#1072;&#1088;&#1082;&#1080;&#1085;&#1089;&#1086;&#1085;&#1072;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547366"/>
            <a:ext cx="9144000" cy="23876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 по 1-ой паре хромосом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48247" y="5202238"/>
            <a:ext cx="9144000" cy="1655762"/>
          </a:xfrm>
        </p:spPr>
        <p:txBody>
          <a:bodyPr/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E3CC5A"/>
              </a:buClr>
              <a:buSzPct val="100000"/>
            </a:pPr>
            <a:r>
              <a:rPr lang="ru-RU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студентка 1 курса</a:t>
            </a:r>
          </a:p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E3CC5A"/>
              </a:buClr>
              <a:buSzPct val="100000"/>
            </a:pPr>
            <a:r>
              <a:rPr lang="ru-RU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111-2</a:t>
            </a:r>
          </a:p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E3CC5A"/>
              </a:buClr>
              <a:buSzPct val="100000"/>
            </a:pPr>
            <a:r>
              <a:rPr lang="ru-RU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Ооржак Айрана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15922" y="60792"/>
            <a:ext cx="85644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 «Красноярский государственный медицинский университет имени профессора В.Ф. Войно-Ясенецкого»            Министерства здравоохранения Российской Федерации                               Фармацевтический колледж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2050" y="6156102"/>
            <a:ext cx="2987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 2017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028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1-я хромосома человека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самая большая из человеческих хромосом, одна из 22 аутосом человека. Хромосома содержит более 248 млн пар оснований, что составляет примерно 8 % всего материала ДНК человеческой клетки. Известно около 350 генетических заболеваний, связанных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1-ой хромосомой,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перестройки и мутации в этой хромосоме приводят к раку и многим другим заболеваниям.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68616"/>
            <a:ext cx="3175000" cy="241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239" y="2688893"/>
            <a:ext cx="2228850" cy="3333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089" y="2688894"/>
            <a:ext cx="1506703" cy="916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089" y="3644459"/>
            <a:ext cx="5349834" cy="2417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944151"/>
            <a:ext cx="3175000" cy="1117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570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6337"/>
            <a:ext cx="10515600" cy="1325563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Болезнь Паркинсона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прогрессирующее хроническое неврологическое заболевание, характерное для лиц старшей возрастной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265" y="2025538"/>
            <a:ext cx="3600545" cy="434765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97789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155" y="526447"/>
            <a:ext cx="11083344" cy="293234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Этиологическими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 риска считаются старение, генетическая 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предрасположенность и воздействие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окружающей среды. Около 15 % людей с болезнью Паркинсона имеют семейный анамнез данного заболевания. Однако гены, ответственные за развитие болезни Паркинсона, не 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идентифицированы.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2899" y="16425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наследования заболевания: аутсомно-доминантный.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292" y="3589170"/>
            <a:ext cx="5203066" cy="31218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4375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866" y="373487"/>
            <a:ext cx="10984604" cy="558943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 Паркинсона характерны 4 двигательных нарушения: тремор, гипокинезия, мышечная ригидность, постуральная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неустойчивость - 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вегетативные и психические расстройства.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Тремор - дрожание.</a:t>
            </a:r>
          </a:p>
          <a:p>
            <a:pPr algn="just">
              <a:lnSpc>
                <a:spcPct val="16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Гипокинезия - снижение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спонтанной двигательной активности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Мышечная ригидность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равномерное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тонуса мышц по пластическому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типу.</a:t>
            </a:r>
          </a:p>
          <a:p>
            <a:pPr algn="just">
              <a:lnSpc>
                <a:spcPct val="16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Постуральная неустойчивость развивается на поздних стадиях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заболевания.</a:t>
            </a:r>
          </a:p>
        </p:txBody>
      </p:sp>
    </p:spTree>
    <p:extLst>
      <p:ext uri="{BB962C8B-B14F-4D97-AF65-F5344CB8AC3E}">
        <p14:creationId xmlns:p14="http://schemas.microsoft.com/office/powerpoint/2010/main" val="9936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958" y="383190"/>
            <a:ext cx="10515600" cy="587594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Принципы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которыми должны руководствоваться люди, ухаживающие за пациентом с болезнью Паркинсона:</a:t>
            </a:r>
          </a:p>
          <a:p>
            <a:pPr algn="just">
              <a:lnSpc>
                <a:spcPct val="16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поощрять больного вести полноценную жизнь, как у здорового человека</a:t>
            </a:r>
          </a:p>
          <a:p>
            <a:pPr algn="just">
              <a:lnSpc>
                <a:spcPct val="16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позволять пациенту выполнять самостоятельно различные дела бытового характера, даже если это занимает много времени</a:t>
            </a:r>
          </a:p>
          <a:p>
            <a:pPr algn="just">
              <a:lnSpc>
                <a:spcPct val="16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попытаться найти общий язык с пациентом и обязательно узнать, чего больной ждет от вас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уходе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настоящее время болезнь Паркинсона является неизлечимой, все существующие методы лечения направлены на облегчение её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симптомов.</a:t>
            </a:r>
          </a:p>
          <a:p>
            <a:pPr algn="just">
              <a:lnSpc>
                <a:spcPct val="16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655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868" y="247726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98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https://ru.wikipedia.org/wiki/</a:t>
            </a:r>
            <a:r>
              <a:rPr lang="ru-RU" dirty="0" smtClean="0">
                <a:hlinkClick r:id="rId2"/>
              </a:rPr>
              <a:t>Болезнь_Паркинсона</a:t>
            </a:r>
            <a:endParaRPr lang="ru-RU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https://ru.wikipedia.org/wiki/</a:t>
            </a:r>
            <a:r>
              <a:rPr lang="ru-RU" dirty="0">
                <a:hlinkClick r:id="rId3"/>
              </a:rPr>
              <a:t>Болезнь_Паркинсона#%</a:t>
            </a:r>
            <a:r>
              <a:rPr lang="en-US" dirty="0">
                <a:hlinkClick r:id="rId3"/>
              </a:rPr>
              <a:t>D0%9A%D0%BB%D0%B8%D0%BD%D0%B8%D1%87%D0%B5%D1%81%D0%BA%D0%B0%D1%8F_%</a:t>
            </a:r>
            <a:r>
              <a:rPr lang="en-US" dirty="0" smtClean="0">
                <a:hlinkClick r:id="rId3"/>
              </a:rPr>
              <a:t>D0%BA%D0%B0%D1%80%D1%82%D0%B8%D0%BD%D0%B0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70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208</Words>
  <Application>Microsoft Office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Заболевание по 1-ой паре хромосом</vt:lpstr>
      <vt:lpstr>       1-я хромосома человека — самая большая из человеческих хромосом, одна из 22 аутосом человека. Хромосома содержит более 248 млн пар оснований, что составляет примерно 8 % всего материала ДНК человеческой клетки. Известно около 350 генетических заболеваний, связанных с 1-ой хромосомой, перестройки и мутации в этой хромосоме приводят к раку и многим другим заболеваниям. </vt:lpstr>
      <vt:lpstr>  Болезнь Паркинсона - медленно прогрессирующее хроническое неврологическое заболевание, характерное для лиц старшей возрастной группы.</vt:lpstr>
      <vt:lpstr>   Этиологическими факторами риска считаются старение, генетическая предрасположенность и воздействие факторов окружающей среды. Около 15 % людей с болезнью Паркинсона имеют семейный анамнез данного заболевания. Однако гены, ответственные за развитие болезни Паркинсона, не идентифицированы.</vt:lpstr>
      <vt:lpstr>Презентация PowerPoint</vt:lpstr>
      <vt:lpstr>Презентация PowerPoint</vt:lpstr>
      <vt:lpstr>Спасибо за внимание!</vt:lpstr>
      <vt:lpstr>СПИСОК ИСПОЛЬЗОВАННЫХ ИСТОЧНИКОВ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15</cp:revision>
  <dcterms:created xsi:type="dcterms:W3CDTF">2018-03-19T12:46:32Z</dcterms:created>
  <dcterms:modified xsi:type="dcterms:W3CDTF">2018-03-19T15:46:13Z</dcterms:modified>
</cp:coreProperties>
</file>