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3F610-0987-46D3-83AA-2297D10A16A4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C668A-ACA2-4D71-8F62-1EFAEE056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607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115212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400" dirty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  <a:br>
              <a:rPr lang="ru-RU" sz="2400" dirty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высшего образования «Красноярский государственный медицинский</a:t>
            </a:r>
            <a:br>
              <a:rPr lang="ru-RU" sz="2400" dirty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университет имени профессора В.Ф. </a:t>
            </a:r>
            <a:r>
              <a:rPr lang="ru-RU" sz="2400" dirty="0" err="1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Войно</a:t>
            </a:r>
            <a:r>
              <a:rPr lang="ru-RU" sz="2400" dirty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 err="1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Ясенецкого</a:t>
            </a:r>
            <a:r>
              <a:rPr lang="ru-RU" sz="2400" dirty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dirty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</a:t>
            </a:r>
            <a:br>
              <a:rPr lang="ru-RU" sz="2400" dirty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628800"/>
            <a:ext cx="8964487" cy="5229200"/>
          </a:xfrm>
        </p:spPr>
        <p:txBody>
          <a:bodyPr/>
          <a:lstStyle/>
          <a:p>
            <a:pPr marL="0" lvl="0" indent="93663" algn="ctr">
              <a:lnSpc>
                <a:spcPct val="115000"/>
              </a:lnSpc>
              <a:spcAft>
                <a:spcPts val="0"/>
              </a:spcAft>
              <a:buNone/>
              <a:tabLst>
                <a:tab pos="114300" algn="l"/>
                <a:tab pos="685800" algn="l"/>
              </a:tabLst>
            </a:pP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« Принципы создания безопасной окружающей среды».</a:t>
            </a:r>
            <a:b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en-US" sz="24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en-US" sz="24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       Выполнила студентка группы 208-1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Вульфович Полина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         Дисциплина: Здоровый человек и его    окружение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Преподаватель : Черемисина А.А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Красноярск 2020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276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в ванной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8892480" cy="5589240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Всегда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держите опущенной крышку унитаза, установите на нее фиксатор, чтобы малыш не смог самостоятельно открыть ее.</a:t>
            </a:r>
          </a:p>
          <a:p>
            <a:pPr marL="4572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Никогда не оставляйте без присмотра бытовые приборы (в том числе фен и другие нагревающиеся средства для укладки волос), подключенные к розетке, особенно если она расположена вблизи раковины или ванны, после использования сразу убирайте их подальше. Если вы в ванной комнате вместе с ребенком, лучше отключить их.</a:t>
            </a:r>
          </a:p>
          <a:p>
            <a:pPr marL="4572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Постелите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резиновые коврики перед ванной и внутри нее.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380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в машине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836712"/>
            <a:ext cx="8748464" cy="592299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12 лет перевозите ребенка только в специальном детском автокресле, соответствующем ему по росту и весу, и пристегнутым.</a:t>
            </a:r>
          </a:p>
          <a:p>
            <a:pPr marL="4572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Должным образом установленное сиденье при правильном его использовании снижает риск летального исхода в дорожно-транспортном происшествии на 70 %.</a:t>
            </a:r>
          </a:p>
          <a:p>
            <a:pPr marL="4572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Автолюльки 0+ (до 1 года или до 13 кг) должны крепиться к соседнему с водителем сиденью против хода, все последующие группы детских автокресел — по ходу движения транспортного средства посередине заднего сиденья.</a:t>
            </a:r>
          </a:p>
          <a:p>
            <a:pPr marL="4572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Надежные автокресла имеют маркировку о соответствии стандартам безопасности, а также хорошие показатели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краш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-тестов, информацию о чем можно узнать на сайте производителя и других специализированных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интернет-ресурсах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072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8129"/>
            <a:ext cx="8640959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267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628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Закрепление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764704"/>
            <a:ext cx="8964488" cy="6059508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Безопасность во сне.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Педиатры рекомендуют укладывать спать здоровых детей на спину. Сон на спине на 40% уменьшает риск синдрома внезапной детской смерти.</a:t>
            </a:r>
          </a:p>
          <a:p>
            <a:pPr marL="4572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Безопасность кроватки.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Подержанные кроватки превосходны, но необходимо убедиться в их прочности и безопасности. Новые кроватки также должны соответствовать строгим стандартам безопасности.</a:t>
            </a:r>
          </a:p>
          <a:p>
            <a:pPr marL="4572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Безопасность в автомобиле.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Путешествовать в автомобиле, держа ребенка на коленях, небезопасно, - для перевозки требуется специальное автокресло.</a:t>
            </a:r>
          </a:p>
          <a:p>
            <a:pPr marL="4572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Падения.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Никому не известно, когда и где ребенок может упасть, поэтому единственное место, где можно безбоязненно оставить ребенка одного, - это кроватка или манеж.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127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3364" y="764704"/>
            <a:ext cx="8977852" cy="609329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 должны понимать, что в таком возрасте малыш начинает познавать окружающий его мир. Любопытство его может не знать пределов, а потому он может оказаться в самом неожиданном месте и учудить самые невероятные вещи, стоит вам только отвернуться от него на минутку. Потому старайтесь все же по максимуму за ним следить, дабы не случилось непоправимого.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8960"/>
            <a:ext cx="5344269" cy="3564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138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2276872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575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27280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268760"/>
            <a:ext cx="8712968" cy="558924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Безопасная среда для ребенка. С рождением ребенка помимо множества бытовых забот молодым родителям добавляется также и большая мера ответственности за своего малыша. Отныне в доме должна появиться новая среда безопасности для ребенка. Задачей родителей становится еще и проблема сохранения ребенка от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травмирования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несчастного случая на всех этапах его взросления и достижения совершеннолетия. На первых месяцах жизни за новорожденным нужен круглосуточный присмотр.</a:t>
            </a:r>
          </a:p>
        </p:txBody>
      </p:sp>
    </p:spTree>
    <p:extLst>
      <p:ext uri="{BB962C8B-B14F-4D97-AF65-F5344CB8AC3E}">
        <p14:creationId xmlns:p14="http://schemas.microsoft.com/office/powerpoint/2010/main" val="28455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2413"/>
            <a:ext cx="8748464" cy="63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352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Безопасная среда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484784"/>
            <a:ext cx="9036496" cy="525658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Младенца нельзя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оставлять ни на секунду, например, на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пеленальном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столе или на диване во время пеленания. Это лишь, кажется, что малыш еще беспомощен и не сможет самостоятельно переворачиваться и оказаться на краю стола или кровати, что может привести к его падению с высоты. Допускать таких случаев нельзя ни в коем случае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Старайтесь :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Во-первых, класть младенца на середину поверхности стола или дивана;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Во-вторых, не забывайте фиксировать его, подпирая подушкой или краями одеяла, если вы отлучаетесь даже на несколько секунд.</a:t>
            </a:r>
          </a:p>
          <a:p>
            <a:pPr marL="45720" indent="0" algn="just">
              <a:buNone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16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640960" cy="593784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укладываете младенца в детской кроватке и накрываете его одеялом, то старайтесь, чтобы его ножки максимально упирались в спинку кроватки, а края одеяла не достигали лица. Это нужно делать для того, чтобы малыш не задохнулся под одеяльцем.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5904656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39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в квартире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268760"/>
            <a:ext cx="9036496" cy="5584282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Во-первых, вам надо побеспокоиться об острых углах на мебели, до которых может малыш достать головой.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этого вам нужно купить специальные накладки из пластика, либо сделать их самому из ткани (не такой эстетический вид).</a:t>
            </a:r>
          </a:p>
          <a:p>
            <a:pPr marL="4572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Во-вторых, следует отодвинуть от окон все предметы и мебель, способные помочь малыш взобраться на подоконник, чтобы он не выпал из окна. Помните, что окна являются наибольшим источником опасности, даже если на них есть твердая противомоскитная сетка.</a:t>
            </a:r>
          </a:p>
          <a:p>
            <a:pPr marL="4572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В-третьих, нужно спрятать из виду все мелкие вещи, дабы ребенок не смог до них дотянуться и проглотить, от чего он может попросту подавиться. Все мелкие вещи, которые он может достать, нужно прятать в недоступные места для него.</a:t>
            </a:r>
          </a:p>
        </p:txBody>
      </p:sp>
    </p:spTree>
    <p:extLst>
      <p:ext uri="{BB962C8B-B14F-4D97-AF65-F5344CB8AC3E}">
        <p14:creationId xmlns:p14="http://schemas.microsoft.com/office/powerpoint/2010/main" val="2655427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1769"/>
            <a:ext cx="755022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Электробезопасность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836712"/>
            <a:ext cx="8640960" cy="600132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dirty="0">
                <a:solidFill>
                  <a:srgbClr val="050505"/>
                </a:solidFill>
                <a:latin typeface="Times New Roman" pitchFamily="18" charset="0"/>
                <a:cs typeface="Times New Roman" pitchFamily="18" charset="0"/>
              </a:rPr>
              <a:t>Кроме того, на все розетки нужно наложить пластиковые заглушки, дабы избежать удара током, убрать из пределов досягаемости электроприборы.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5715000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357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на кухне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298" y="1052736"/>
            <a:ext cx="8940189" cy="5634960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Обратите внимание на порядок и доступность бытовой химии и кухонных принадлежностей в ванной и на кухне. Все это должно быть недоступным хотя бы по высоте.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используем ядовитые средства для уборки помещения. Их нужно поставить в такое место, где ребенок не сможет их взять, выпить, разлить.</a:t>
            </a:r>
          </a:p>
          <a:p>
            <a:pPr marL="4572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кухне не оставляйте кастрюли на ближних конфорках, чтобы ребенок не дотянулся и не опрокинул их на себя.</a:t>
            </a:r>
          </a:p>
          <a:p>
            <a:pPr marL="4572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 находитесь за столом, то не берите ребенка на руки, чтобы в пределах досягаемости у него оказались столовые приборы или кружка с горячим чаем, который он может опрокинуть на себя и получить ожог.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706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60648"/>
            <a:ext cx="9036496" cy="394559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продукты должны храниться повыше. Чтобы ребенок не мог их достать, например, разбить банку с крупой. Тем самым получить порезы, поскользнуться на ней.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7002997" cy="4663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87839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</TotalTime>
  <Words>612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« Принципы создания безопасной окружающей среды».                                                     Выполнила студентка группы 208-1                        Вульфович Полина                                                    Дисциплина: Здоровый человек и его    окружение                                          Преподаватель : Черемисина А.А  Красноярск 2020</vt:lpstr>
      <vt:lpstr>Введение</vt:lpstr>
      <vt:lpstr>Презентация PowerPoint</vt:lpstr>
      <vt:lpstr>Безопасная среда</vt:lpstr>
      <vt:lpstr>Презентация PowerPoint</vt:lpstr>
      <vt:lpstr>Ребенок в квартире</vt:lpstr>
      <vt:lpstr>Электробезопасность</vt:lpstr>
      <vt:lpstr>Ребенок на кухне</vt:lpstr>
      <vt:lpstr>Презентация PowerPoint</vt:lpstr>
      <vt:lpstr>Ребенок в ванной</vt:lpstr>
      <vt:lpstr>Ребенок в машине</vt:lpstr>
      <vt:lpstr>Презентация PowerPoint</vt:lpstr>
      <vt:lpstr>Закрепление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Принципы создания безопасной окружающей среды».                                                     Выполнила студентка группы 208-1                        Вульфович Полина                                                    Дисциплина: Здоровый человек и его    окружение                                          Преподаватель : Черемисина А.А  Красноярск 2020</dc:title>
  <dc:creator>Рома</dc:creator>
  <cp:lastModifiedBy>Пользователь Windows</cp:lastModifiedBy>
  <cp:revision>5</cp:revision>
  <dcterms:created xsi:type="dcterms:W3CDTF">2020-06-20T02:45:53Z</dcterms:created>
  <dcterms:modified xsi:type="dcterms:W3CDTF">2020-06-20T03:18:16Z</dcterms:modified>
</cp:coreProperties>
</file>