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549-FC18-4022-83F7-16A1757D1085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C6D1-2936-42DF-AE4A-963B7945D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549-FC18-4022-83F7-16A1757D1085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C6D1-2936-42DF-AE4A-963B7945D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549-FC18-4022-83F7-16A1757D1085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C6D1-2936-42DF-AE4A-963B7945D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549-FC18-4022-83F7-16A1757D1085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C6D1-2936-42DF-AE4A-963B7945D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549-FC18-4022-83F7-16A1757D1085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C6D1-2936-42DF-AE4A-963B7945D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549-FC18-4022-83F7-16A1757D1085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C6D1-2936-42DF-AE4A-963B7945D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549-FC18-4022-83F7-16A1757D1085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C6D1-2936-42DF-AE4A-963B7945D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549-FC18-4022-83F7-16A1757D1085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C6D1-2936-42DF-AE4A-963B7945D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549-FC18-4022-83F7-16A1757D1085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C6D1-2936-42DF-AE4A-963B7945D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549-FC18-4022-83F7-16A1757D1085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C6D1-2936-42DF-AE4A-963B7945D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549-FC18-4022-83F7-16A1757D1085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C6D1-2936-42DF-AE4A-963B7945D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07549-FC18-4022-83F7-16A1757D1085}" type="datetimeFigureOut">
              <a:rPr lang="ru-RU" smtClean="0"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C6D1-2936-42DF-AE4A-963B7945D5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Профессор Валерий Васильевич Иванов (1947-1998)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563888" y="1700808"/>
            <a:ext cx="5122912" cy="43924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Доктор медицинских наук, профессор, </a:t>
            </a:r>
            <a:br>
              <a:rPr lang="ru-RU" altLang="ru-RU" sz="2000" b="1" dirty="0" smtClean="0">
                <a:solidFill>
                  <a:srgbClr val="002060"/>
                </a:solidFill>
              </a:rPr>
            </a:br>
            <a:r>
              <a:rPr lang="ru-RU" altLang="ru-RU" sz="2000" b="1" dirty="0" smtClean="0">
                <a:solidFill>
                  <a:srgbClr val="002060"/>
                </a:solidFill>
              </a:rPr>
              <a:t>зав. кафедрой патофизиологии, </a:t>
            </a:r>
          </a:p>
          <a:p>
            <a:pPr algn="ctr">
              <a:buNone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автор учебника «Клеточная и молекулярная патология» для студентов медицинских вузов, </a:t>
            </a:r>
          </a:p>
          <a:p>
            <a:pPr algn="ctr">
              <a:buNone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основатель научного направления «Молекулярная патология, молекулярная токсикология» </a:t>
            </a:r>
            <a:br>
              <a:rPr lang="ru-RU" altLang="ru-RU" sz="2000" b="1" dirty="0" smtClean="0">
                <a:solidFill>
                  <a:srgbClr val="002060"/>
                </a:solidFill>
              </a:rPr>
            </a:br>
            <a:r>
              <a:rPr lang="ru-RU" altLang="ru-RU" sz="2000" b="1" dirty="0" smtClean="0">
                <a:solidFill>
                  <a:srgbClr val="002060"/>
                </a:solidFill>
              </a:rPr>
              <a:t>в Красноярске, </a:t>
            </a:r>
          </a:p>
          <a:p>
            <a:pPr algn="ctr">
              <a:buNone/>
            </a:pPr>
            <a:r>
              <a:rPr lang="ru-RU" altLang="ru-RU" sz="2000" b="1" dirty="0" smtClean="0">
                <a:solidFill>
                  <a:srgbClr val="002060"/>
                </a:solidFill>
              </a:rPr>
              <a:t>эксперт Всемирной организации здравоохранения,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руководитель 4 докторских и 13 кандидатских диссертаций,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автор более 200 статей в престижных российских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и международных журналах, 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автор 2 монографий, 8 изобретений,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Лауреат международных премий за исследования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 области токсикологии (Япония),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организатор международного сотрудничества университета (Япония, Бельгия и другие страны), основатель и секретарь Российско-Японской ассоциации медицинского обмена.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alt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7" name="Содержимое 3" descr="2768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5772" y="1700809"/>
            <a:ext cx="2294060" cy="3888432"/>
          </a:xfrm>
        </p:spPr>
      </p:pic>
      <p:sp>
        <p:nvSpPr>
          <p:cNvPr id="8" name="TextBox 7"/>
          <p:cNvSpPr txBox="1"/>
          <p:nvPr/>
        </p:nvSpPr>
        <p:spPr>
          <a:xfrm>
            <a:off x="755576" y="5877272"/>
            <a:ext cx="8166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Область научных интересов: клеточно-молекулярные механизмы токсичности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err="1" smtClean="0">
                <a:solidFill>
                  <a:srgbClr val="C00000"/>
                </a:solidFill>
              </a:rPr>
              <a:t>ксенобиотиков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и развития заболеваний химической этиологии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Профессор Валерий Васильевич Иванов (1947-1998)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Профессор Валерий Васильевич Иванов (1947-1998)</dc:title>
  <dc:creator>Алла</dc:creator>
  <cp:lastModifiedBy>Алла</cp:lastModifiedBy>
  <cp:revision>1</cp:revision>
  <dcterms:created xsi:type="dcterms:W3CDTF">2017-06-05T09:24:59Z</dcterms:created>
  <dcterms:modified xsi:type="dcterms:W3CDTF">2017-06-05T09:31:48Z</dcterms:modified>
</cp:coreProperties>
</file>